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356_8AA13075.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354_984F0D27.xml" ContentType="application/vnd.ms-powerpoint.comments+xml"/>
  <Override PartName="/ppt/charts/chart4.xml" ContentType="application/vnd.openxmlformats-officedocument.drawingml.chart+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876_BFA03283.xml" ContentType="application/vnd.ms-powerpoint.comment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7.xml" ContentType="application/vnd.openxmlformats-officedocument.drawingml.chartshapes+xml"/>
  <Override PartName="/ppt/notesSlides/notesSlide32.xml" ContentType="application/vnd.openxmlformats-officedocument.presentationml.notesSlide+xml"/>
  <Override PartName="/ppt/comments/modernComment_138B_BCAC0D76.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notesSlides/notesSlide36.xml" ContentType="application/vnd.openxmlformats-officedocument.presentationml.notesSlide+xml"/>
  <Override PartName="/ppt/comments/modernComment_1383_7DE1EBD7.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72D_3271B9A5.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385_F3678DA.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Lst>
  <p:notesMasterIdLst>
    <p:notesMasterId r:id="rId68"/>
  </p:notesMasterIdLst>
  <p:sldIdLst>
    <p:sldId id="2168" r:id="rId6"/>
    <p:sldId id="1979" r:id="rId7"/>
    <p:sldId id="1567" r:id="rId8"/>
    <p:sldId id="1998" r:id="rId9"/>
    <p:sldId id="281" r:id="rId10"/>
    <p:sldId id="282" r:id="rId11"/>
    <p:sldId id="285" r:id="rId12"/>
    <p:sldId id="297" r:id="rId13"/>
    <p:sldId id="296" r:id="rId14"/>
    <p:sldId id="290" r:id="rId15"/>
    <p:sldId id="2113" r:id="rId16"/>
    <p:sldId id="1985" r:id="rId17"/>
    <p:sldId id="2114" r:id="rId18"/>
    <p:sldId id="2015" r:id="rId19"/>
    <p:sldId id="2061" r:id="rId20"/>
    <p:sldId id="4994" r:id="rId21"/>
    <p:sldId id="4984" r:id="rId22"/>
    <p:sldId id="1541" r:id="rId23"/>
    <p:sldId id="1950" r:id="rId24"/>
    <p:sldId id="2167" r:id="rId25"/>
    <p:sldId id="2070" r:id="rId26"/>
    <p:sldId id="4960" r:id="rId27"/>
    <p:sldId id="1626" r:id="rId28"/>
    <p:sldId id="4993" r:id="rId29"/>
    <p:sldId id="4950" r:id="rId30"/>
    <p:sldId id="4992" r:id="rId31"/>
    <p:sldId id="2096" r:id="rId32"/>
    <p:sldId id="351" r:id="rId33"/>
    <p:sldId id="2171" r:id="rId34"/>
    <p:sldId id="5001" r:id="rId35"/>
    <p:sldId id="1774" r:id="rId36"/>
    <p:sldId id="4948" r:id="rId37"/>
    <p:sldId id="2169" r:id="rId38"/>
    <p:sldId id="4979" r:id="rId39"/>
    <p:sldId id="4991" r:id="rId40"/>
    <p:sldId id="1731" r:id="rId41"/>
    <p:sldId id="2166" r:id="rId42"/>
    <p:sldId id="347" r:id="rId43"/>
    <p:sldId id="348" r:id="rId44"/>
    <p:sldId id="5003" r:id="rId45"/>
    <p:sldId id="4971" r:id="rId46"/>
    <p:sldId id="5002" r:id="rId47"/>
    <p:sldId id="4966" r:id="rId48"/>
    <p:sldId id="4964" r:id="rId49"/>
    <p:sldId id="4953" r:id="rId50"/>
    <p:sldId id="4995" r:id="rId51"/>
    <p:sldId id="4996" r:id="rId52"/>
    <p:sldId id="2067" r:id="rId53"/>
    <p:sldId id="1863" r:id="rId54"/>
    <p:sldId id="1838" r:id="rId55"/>
    <p:sldId id="1837" r:id="rId56"/>
    <p:sldId id="4989" r:id="rId57"/>
    <p:sldId id="4990" r:id="rId58"/>
    <p:sldId id="1855" r:id="rId59"/>
    <p:sldId id="1967" r:id="rId60"/>
    <p:sldId id="4997" r:id="rId61"/>
    <p:sldId id="4998" r:id="rId62"/>
    <p:sldId id="4999" r:id="rId63"/>
    <p:sldId id="5000" r:id="rId64"/>
    <p:sldId id="2190" r:id="rId65"/>
    <p:sldId id="5004" r:id="rId66"/>
    <p:sldId id="2024" r:id="rId67"/>
  </p:sldIdLst>
  <p:sldSz cx="12192000" cy="6858000"/>
  <p:notesSz cx="6805613" cy="9944100"/>
  <p:custDataLst>
    <p:tags r:id="rId69"/>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2267F7-6B1C-401F-8D98-EB4E6236B01F}">
          <p14:sldIdLst>
            <p14:sldId id="2168"/>
            <p14:sldId id="1979"/>
            <p14:sldId id="1567"/>
            <p14:sldId id="1998"/>
            <p14:sldId id="281"/>
            <p14:sldId id="282"/>
            <p14:sldId id="285"/>
            <p14:sldId id="297"/>
            <p14:sldId id="296"/>
            <p14:sldId id="290"/>
            <p14:sldId id="2113"/>
            <p14:sldId id="1985"/>
            <p14:sldId id="2114"/>
            <p14:sldId id="2015"/>
            <p14:sldId id="2061"/>
            <p14:sldId id="4994"/>
            <p14:sldId id="4984"/>
            <p14:sldId id="1541"/>
            <p14:sldId id="1950"/>
            <p14:sldId id="2167"/>
            <p14:sldId id="2070"/>
            <p14:sldId id="4960"/>
            <p14:sldId id="1626"/>
            <p14:sldId id="4993"/>
            <p14:sldId id="4950"/>
            <p14:sldId id="4992"/>
            <p14:sldId id="2096"/>
            <p14:sldId id="351"/>
            <p14:sldId id="2171"/>
            <p14:sldId id="5001"/>
            <p14:sldId id="1774"/>
            <p14:sldId id="4948"/>
            <p14:sldId id="2169"/>
            <p14:sldId id="4979"/>
            <p14:sldId id="4991"/>
            <p14:sldId id="1731"/>
            <p14:sldId id="2166"/>
            <p14:sldId id="347"/>
            <p14:sldId id="348"/>
            <p14:sldId id="5003"/>
            <p14:sldId id="4971"/>
            <p14:sldId id="5002"/>
            <p14:sldId id="4966"/>
            <p14:sldId id="4964"/>
            <p14:sldId id="4953"/>
            <p14:sldId id="4995"/>
            <p14:sldId id="4996"/>
            <p14:sldId id="2067"/>
            <p14:sldId id="1863"/>
            <p14:sldId id="1838"/>
            <p14:sldId id="1837"/>
            <p14:sldId id="4989"/>
            <p14:sldId id="4990"/>
            <p14:sldId id="1855"/>
            <p14:sldId id="1967"/>
            <p14:sldId id="4997"/>
            <p14:sldId id="4998"/>
            <p14:sldId id="4999"/>
            <p14:sldId id="5000"/>
            <p14:sldId id="2190"/>
            <p14:sldId id="5004"/>
            <p14:sldId id="2024"/>
          </p14:sldIdLst>
        </p14:section>
        <p14:section name="Untitled Section" id="{8C9ADF52-85FD-4B68-90A6-B9AAC44756A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347C22-8875-82B6-E997-73BE90E4B31E}" name="Anca Gosselink" initials="AG" userId="S::agosselink@tudelft.nl::b46ddf23-c7bc-4e2b-be60-e613d3c11709" providerId="AD"/>
  <p188:author id="{39036527-535E-CA67-02AA-757A607FC217}" name="Bartele Hoekstra" initials="BH" userId="S::bartelesjoerdh@tudelft.nl::cf26aa2e-c6ad-497d-a22c-f661c30406f7" providerId="AD"/>
  <p188:author id="{F89FB032-3E41-5B9B-B4BB-0B034133BA03}" name="Jacqueline Schlangen" initials="JS" userId="S::jschlangen@tudelft.nl::592632e2-965a-4223-8243-0c9d9dfd012b" providerId="AD"/>
  <p188:author id="{E256133A-5817-BCAA-8ACD-26FD9746AF53}" name="Henk-Jan Hoekjen" initials="HH" userId="S::hhoekjen@tudelft.nl::18f28f32-af5f-4078-baf3-b498cdabb776" providerId="AD"/>
  <p188:author id="{43D1307A-46BB-A2BE-CEB9-345970FA17E3}" name="Gijs Brouwers" initials="GB" userId="S::gijsbrouwers@tudelft.nl::7ec72ba4-1619-4c9d-9867-9158885882f8" providerId="AD"/>
  <p188:author id="{ABDACF83-7CE5-633A-4553-E201B43208B9}" name="Dennis La Brijn" initials="DL" userId="S::dlabrijn@tudelft.nl::27dae745-8490-426c-ae88-1d7a175dc085" providerId="AD"/>
  <p188:author id="{DFA1E8CC-B99C-2198-03CB-C12FF75B7558}" name="Mathilda du Preez" initials="MP" userId="S::mvandoorene@tudelft.nl::9abe0e6a-a703-42f9-85ca-49d58f10be15" providerId="AD"/>
  <p188:author id="{A53F95D5-4E74-DE8F-CF33-33F854806776}" name="Maaike Niekel" initials="" userId="S::mniekel@tudelft.nl::d2c4a8c5-4461-48d0-b316-276c22a8a8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C1"/>
    <a:srgbClr val="D2D2D1"/>
    <a:srgbClr val="B7FBFF"/>
    <a:srgbClr val="FF9933"/>
    <a:srgbClr val="000000"/>
    <a:srgbClr val="008F98"/>
    <a:srgbClr val="003BB2"/>
    <a:srgbClr val="FFD6AD"/>
    <a:srgbClr val="79A7C4"/>
    <a:srgbClr val="F9A1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E6ED1-39CB-4AE8-AA80-A0EBC55A2213}" v="39" dt="2024-10-16T14:46:32.711"/>
    <p1510:client id="{3C8042F9-DD00-4563-A34E-80BA679D5B27}" v="377" dt="2024-10-16T15:06:20.692"/>
    <p1510:client id="{78694B6E-4BA8-4AB9-9870-BBE9EDCD239F}" v="1608" dt="2024-10-16T15:04:21.006"/>
    <p1510:client id="{D89AA12B-DE24-FA88-C4D8-6943044D37CC}" v="1" dt="2024-10-16T09:36:02.393"/>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eline Schlangen" userId="S::jschlangen@tudelft.nl::592632e2-965a-4223-8243-0c9d9dfd012b" providerId="AD" clId="Web-{038E6ED1-39CB-4AE8-AA80-A0EBC55A2213}"/>
    <pc:docChg chg="delSld modSection">
      <pc:chgData name="Jacqueline Schlangen" userId="S::jschlangen@tudelft.nl::592632e2-965a-4223-8243-0c9d9dfd012b" providerId="AD" clId="Web-{038E6ED1-39CB-4AE8-AA80-A0EBC55A2213}" dt="2024-10-16T14:46:32.711" v="38"/>
      <pc:docMkLst>
        <pc:docMk/>
      </pc:docMkLst>
      <pc:sldChg chg="del">
        <pc:chgData name="Jacqueline Schlangen" userId="S::jschlangen@tudelft.nl::592632e2-965a-4223-8243-0c9d9dfd012b" providerId="AD" clId="Web-{038E6ED1-39CB-4AE8-AA80-A0EBC55A2213}" dt="2024-10-16T14:46:32.445" v="15"/>
        <pc:sldMkLst>
          <pc:docMk/>
          <pc:sldMk cId="3813076419" sldId="356"/>
        </pc:sldMkLst>
      </pc:sldChg>
      <pc:sldChg chg="del">
        <pc:chgData name="Jacqueline Schlangen" userId="S::jschlangen@tudelft.nl::592632e2-965a-4223-8243-0c9d9dfd012b" providerId="AD" clId="Web-{038E6ED1-39CB-4AE8-AA80-A0EBC55A2213}" dt="2024-10-16T14:46:31.945" v="6"/>
        <pc:sldMkLst>
          <pc:docMk/>
          <pc:sldMk cId="3822598734" sldId="1637"/>
        </pc:sldMkLst>
      </pc:sldChg>
      <pc:sldChg chg="del">
        <pc:chgData name="Jacqueline Schlangen" userId="S::jschlangen@tudelft.nl::592632e2-965a-4223-8243-0c9d9dfd012b" providerId="AD" clId="Web-{038E6ED1-39CB-4AE8-AA80-A0EBC55A2213}" dt="2024-10-16T14:46:32.054" v="9"/>
        <pc:sldMkLst>
          <pc:docMk/>
          <pc:sldMk cId="967733952" sldId="1951"/>
        </pc:sldMkLst>
      </pc:sldChg>
      <pc:sldChg chg="del">
        <pc:chgData name="Jacqueline Schlangen" userId="S::jschlangen@tudelft.nl::592632e2-965a-4223-8243-0c9d9dfd012b" providerId="AD" clId="Web-{038E6ED1-39CB-4AE8-AA80-A0EBC55A2213}" dt="2024-10-16T14:46:32.429" v="12"/>
        <pc:sldMkLst>
          <pc:docMk/>
          <pc:sldMk cId="1907351167" sldId="2032"/>
        </pc:sldMkLst>
      </pc:sldChg>
      <pc:sldChg chg="del">
        <pc:chgData name="Jacqueline Schlangen" userId="S::jschlangen@tudelft.nl::592632e2-965a-4223-8243-0c9d9dfd012b" providerId="AD" clId="Web-{038E6ED1-39CB-4AE8-AA80-A0EBC55A2213}" dt="2024-10-16T14:46:32.070" v="10"/>
        <pc:sldMkLst>
          <pc:docMk/>
          <pc:sldMk cId="1683280708" sldId="2062"/>
        </pc:sldMkLst>
      </pc:sldChg>
      <pc:sldChg chg="del">
        <pc:chgData name="Jacqueline Schlangen" userId="S::jschlangen@tudelft.nl::592632e2-965a-4223-8243-0c9d9dfd012b" providerId="AD" clId="Web-{038E6ED1-39CB-4AE8-AA80-A0EBC55A2213}" dt="2024-10-16T14:46:32.429" v="11"/>
        <pc:sldMkLst>
          <pc:docMk/>
          <pc:sldMk cId="298706900" sldId="2068"/>
        </pc:sldMkLst>
      </pc:sldChg>
      <pc:sldChg chg="del">
        <pc:chgData name="Jacqueline Schlangen" userId="S::jschlangen@tudelft.nl::592632e2-965a-4223-8243-0c9d9dfd012b" providerId="AD" clId="Web-{038E6ED1-39CB-4AE8-AA80-A0EBC55A2213}" dt="2024-10-16T14:46:32.476" v="29"/>
        <pc:sldMkLst>
          <pc:docMk/>
          <pc:sldMk cId="1831251847" sldId="2071"/>
        </pc:sldMkLst>
      </pc:sldChg>
      <pc:sldChg chg="del">
        <pc:chgData name="Jacqueline Schlangen" userId="S::jschlangen@tudelft.nl::592632e2-965a-4223-8243-0c9d9dfd012b" providerId="AD" clId="Web-{038E6ED1-39CB-4AE8-AA80-A0EBC55A2213}" dt="2024-10-16T14:46:32.023" v="8"/>
        <pc:sldMkLst>
          <pc:docMk/>
          <pc:sldMk cId="75959731" sldId="2102"/>
        </pc:sldMkLst>
      </pc:sldChg>
      <pc:sldChg chg="del">
        <pc:chgData name="Jacqueline Schlangen" userId="S::jschlangen@tudelft.nl::592632e2-965a-4223-8243-0c9d9dfd012b" providerId="AD" clId="Web-{038E6ED1-39CB-4AE8-AA80-A0EBC55A2213}" dt="2024-10-16T14:46:32.429" v="13"/>
        <pc:sldMkLst>
          <pc:docMk/>
          <pc:sldMk cId="2440028502" sldId="2107"/>
        </pc:sldMkLst>
      </pc:sldChg>
      <pc:sldChg chg="del">
        <pc:chgData name="Jacqueline Schlangen" userId="S::jschlangen@tudelft.nl::592632e2-965a-4223-8243-0c9d9dfd012b" providerId="AD" clId="Web-{038E6ED1-39CB-4AE8-AA80-A0EBC55A2213}" dt="2024-10-16T14:46:31.992" v="7"/>
        <pc:sldMkLst>
          <pc:docMk/>
          <pc:sldMk cId="4178259609" sldId="2132"/>
        </pc:sldMkLst>
      </pc:sldChg>
      <pc:sldChg chg="del">
        <pc:chgData name="Jacqueline Schlangen" userId="S::jschlangen@tudelft.nl::592632e2-965a-4223-8243-0c9d9dfd012b" providerId="AD" clId="Web-{038E6ED1-39CB-4AE8-AA80-A0EBC55A2213}" dt="2024-10-16T14:46:32.711" v="38"/>
        <pc:sldMkLst>
          <pc:docMk/>
          <pc:sldMk cId="3039721866" sldId="2133"/>
        </pc:sldMkLst>
      </pc:sldChg>
      <pc:sldChg chg="del">
        <pc:chgData name="Jacqueline Schlangen" userId="S::jschlangen@tudelft.nl::592632e2-965a-4223-8243-0c9d9dfd012b" providerId="AD" clId="Web-{038E6ED1-39CB-4AE8-AA80-A0EBC55A2213}" dt="2024-10-16T14:46:32.492" v="36"/>
        <pc:sldMkLst>
          <pc:docMk/>
          <pc:sldMk cId="46377859" sldId="2164"/>
        </pc:sldMkLst>
      </pc:sldChg>
      <pc:sldChg chg="del">
        <pc:chgData name="Jacqueline Schlangen" userId="S::jschlangen@tudelft.nl::592632e2-965a-4223-8243-0c9d9dfd012b" providerId="AD" clId="Web-{038E6ED1-39CB-4AE8-AA80-A0EBC55A2213}" dt="2024-10-16T14:46:32.476" v="32"/>
        <pc:sldMkLst>
          <pc:docMk/>
          <pc:sldMk cId="513223177" sldId="2172"/>
        </pc:sldMkLst>
      </pc:sldChg>
      <pc:sldChg chg="del">
        <pc:chgData name="Jacqueline Schlangen" userId="S::jschlangen@tudelft.nl::592632e2-965a-4223-8243-0c9d9dfd012b" providerId="AD" clId="Web-{038E6ED1-39CB-4AE8-AA80-A0EBC55A2213}" dt="2024-10-16T14:46:32.476" v="31"/>
        <pc:sldMkLst>
          <pc:docMk/>
          <pc:sldMk cId="3456877216" sldId="2173"/>
        </pc:sldMkLst>
      </pc:sldChg>
      <pc:sldChg chg="del">
        <pc:chgData name="Jacqueline Schlangen" userId="S::jschlangen@tudelft.nl::592632e2-965a-4223-8243-0c9d9dfd012b" providerId="AD" clId="Web-{038E6ED1-39CB-4AE8-AA80-A0EBC55A2213}" dt="2024-10-16T14:46:32.476" v="30"/>
        <pc:sldMkLst>
          <pc:docMk/>
          <pc:sldMk cId="2253969417" sldId="2174"/>
        </pc:sldMkLst>
      </pc:sldChg>
      <pc:sldChg chg="del">
        <pc:chgData name="Jacqueline Schlangen" userId="S::jschlangen@tudelft.nl::592632e2-965a-4223-8243-0c9d9dfd012b" providerId="AD" clId="Web-{038E6ED1-39CB-4AE8-AA80-A0EBC55A2213}" dt="2024-10-16T14:46:32.492" v="37"/>
        <pc:sldMkLst>
          <pc:docMk/>
          <pc:sldMk cId="1617181706" sldId="2178"/>
        </pc:sldMkLst>
      </pc:sldChg>
      <pc:sldChg chg="del">
        <pc:chgData name="Jacqueline Schlangen" userId="S::jschlangen@tudelft.nl::592632e2-965a-4223-8243-0c9d9dfd012b" providerId="AD" clId="Web-{038E6ED1-39CB-4AE8-AA80-A0EBC55A2213}" dt="2024-10-16T14:46:32.461" v="22"/>
        <pc:sldMkLst>
          <pc:docMk/>
          <pc:sldMk cId="2888121040" sldId="2180"/>
        </pc:sldMkLst>
      </pc:sldChg>
      <pc:sldChg chg="del">
        <pc:chgData name="Jacqueline Schlangen" userId="S::jschlangen@tudelft.nl::592632e2-965a-4223-8243-0c9d9dfd012b" providerId="AD" clId="Web-{038E6ED1-39CB-4AE8-AA80-A0EBC55A2213}" dt="2024-10-16T14:46:32.445" v="17"/>
        <pc:sldMkLst>
          <pc:docMk/>
          <pc:sldMk cId="4201798635" sldId="2183"/>
        </pc:sldMkLst>
      </pc:sldChg>
      <pc:sldChg chg="del">
        <pc:chgData name="Jacqueline Schlangen" userId="S::jschlangen@tudelft.nl::592632e2-965a-4223-8243-0c9d9dfd012b" providerId="AD" clId="Web-{038E6ED1-39CB-4AE8-AA80-A0EBC55A2213}" dt="2024-10-16T14:46:32.445" v="16"/>
        <pc:sldMkLst>
          <pc:docMk/>
          <pc:sldMk cId="1380801118" sldId="2184"/>
        </pc:sldMkLst>
      </pc:sldChg>
      <pc:sldChg chg="del">
        <pc:chgData name="Jacqueline Schlangen" userId="S::jschlangen@tudelft.nl::592632e2-965a-4223-8243-0c9d9dfd012b" providerId="AD" clId="Web-{038E6ED1-39CB-4AE8-AA80-A0EBC55A2213}" dt="2024-10-16T14:46:32.445" v="14"/>
        <pc:sldMkLst>
          <pc:docMk/>
          <pc:sldMk cId="218776883" sldId="2185"/>
        </pc:sldMkLst>
      </pc:sldChg>
      <pc:sldChg chg="del">
        <pc:chgData name="Jacqueline Schlangen" userId="S::jschlangen@tudelft.nl::592632e2-965a-4223-8243-0c9d9dfd012b" providerId="AD" clId="Web-{038E6ED1-39CB-4AE8-AA80-A0EBC55A2213}" dt="2024-10-16T14:46:32.476" v="28"/>
        <pc:sldMkLst>
          <pc:docMk/>
          <pc:sldMk cId="883315273" sldId="2195"/>
        </pc:sldMkLst>
      </pc:sldChg>
      <pc:sldChg chg="del">
        <pc:chgData name="Jacqueline Schlangen" userId="S::jschlangen@tudelft.nl::592632e2-965a-4223-8243-0c9d9dfd012b" providerId="AD" clId="Web-{038E6ED1-39CB-4AE8-AA80-A0EBC55A2213}" dt="2024-10-16T14:46:32.445" v="18"/>
        <pc:sldMkLst>
          <pc:docMk/>
          <pc:sldMk cId="3153912295" sldId="4951"/>
        </pc:sldMkLst>
      </pc:sldChg>
      <pc:sldChg chg="del">
        <pc:chgData name="Jacqueline Schlangen" userId="S::jschlangen@tudelft.nl::592632e2-965a-4223-8243-0c9d9dfd012b" providerId="AD" clId="Web-{038E6ED1-39CB-4AE8-AA80-A0EBC55A2213}" dt="2024-10-16T14:46:32.445" v="19"/>
        <pc:sldMkLst>
          <pc:docMk/>
          <pc:sldMk cId="3302325113" sldId="4952"/>
        </pc:sldMkLst>
      </pc:sldChg>
      <pc:sldChg chg="del">
        <pc:chgData name="Jacqueline Schlangen" userId="S::jschlangen@tudelft.nl::592632e2-965a-4223-8243-0c9d9dfd012b" providerId="AD" clId="Web-{038E6ED1-39CB-4AE8-AA80-A0EBC55A2213}" dt="2024-10-16T14:46:32.461" v="24"/>
        <pc:sldMkLst>
          <pc:docMk/>
          <pc:sldMk cId="2268434069" sldId="4954"/>
        </pc:sldMkLst>
      </pc:sldChg>
      <pc:sldChg chg="del">
        <pc:chgData name="Jacqueline Schlangen" userId="S::jschlangen@tudelft.nl::592632e2-965a-4223-8243-0c9d9dfd012b" providerId="AD" clId="Web-{038E6ED1-39CB-4AE8-AA80-A0EBC55A2213}" dt="2024-10-16T14:46:32.461" v="25"/>
        <pc:sldMkLst>
          <pc:docMk/>
          <pc:sldMk cId="3498532192" sldId="4955"/>
        </pc:sldMkLst>
      </pc:sldChg>
      <pc:sldChg chg="del">
        <pc:chgData name="Jacqueline Schlangen" userId="S::jschlangen@tudelft.nl::592632e2-965a-4223-8243-0c9d9dfd012b" providerId="AD" clId="Web-{038E6ED1-39CB-4AE8-AA80-A0EBC55A2213}" dt="2024-10-16T14:46:32.476" v="26"/>
        <pc:sldMkLst>
          <pc:docMk/>
          <pc:sldMk cId="1399045308" sldId="4956"/>
        </pc:sldMkLst>
      </pc:sldChg>
      <pc:sldChg chg="del">
        <pc:chgData name="Jacqueline Schlangen" userId="S::jschlangen@tudelft.nl::592632e2-965a-4223-8243-0c9d9dfd012b" providerId="AD" clId="Web-{038E6ED1-39CB-4AE8-AA80-A0EBC55A2213}" dt="2024-10-16T14:46:32.476" v="27"/>
        <pc:sldMkLst>
          <pc:docMk/>
          <pc:sldMk cId="3050393126" sldId="4957"/>
        </pc:sldMkLst>
      </pc:sldChg>
      <pc:sldChg chg="del">
        <pc:chgData name="Jacqueline Schlangen" userId="S::jschlangen@tudelft.nl::592632e2-965a-4223-8243-0c9d9dfd012b" providerId="AD" clId="Web-{038E6ED1-39CB-4AE8-AA80-A0EBC55A2213}" dt="2024-10-16T14:46:32.476" v="33"/>
        <pc:sldMkLst>
          <pc:docMk/>
          <pc:sldMk cId="1951571291" sldId="4958"/>
        </pc:sldMkLst>
      </pc:sldChg>
      <pc:sldChg chg="del">
        <pc:chgData name="Jacqueline Schlangen" userId="S::jschlangen@tudelft.nl::592632e2-965a-4223-8243-0c9d9dfd012b" providerId="AD" clId="Web-{038E6ED1-39CB-4AE8-AA80-A0EBC55A2213}" dt="2024-10-16T14:46:32.461" v="20"/>
        <pc:sldMkLst>
          <pc:docMk/>
          <pc:sldMk cId="565827120" sldId="4961"/>
        </pc:sldMkLst>
      </pc:sldChg>
      <pc:sldChg chg="del">
        <pc:chgData name="Jacqueline Schlangen" userId="S::jschlangen@tudelft.nl::592632e2-965a-4223-8243-0c9d9dfd012b" providerId="AD" clId="Web-{038E6ED1-39CB-4AE8-AA80-A0EBC55A2213}" dt="2024-10-16T14:46:32.492" v="34"/>
        <pc:sldMkLst>
          <pc:docMk/>
          <pc:sldMk cId="1128908705" sldId="4963"/>
        </pc:sldMkLst>
      </pc:sldChg>
      <pc:sldChg chg="del">
        <pc:chgData name="Jacqueline Schlangen" userId="S::jschlangen@tudelft.nl::592632e2-965a-4223-8243-0c9d9dfd012b" providerId="AD" clId="Web-{038E6ED1-39CB-4AE8-AA80-A0EBC55A2213}" dt="2024-10-16T14:46:32.461" v="23"/>
        <pc:sldMkLst>
          <pc:docMk/>
          <pc:sldMk cId="3746115741" sldId="4967"/>
        </pc:sldMkLst>
      </pc:sldChg>
      <pc:sldChg chg="del">
        <pc:chgData name="Jacqueline Schlangen" userId="S::jschlangen@tudelft.nl::592632e2-965a-4223-8243-0c9d9dfd012b" providerId="AD" clId="Web-{038E6ED1-39CB-4AE8-AA80-A0EBC55A2213}" dt="2024-10-16T14:46:32.492" v="35"/>
        <pc:sldMkLst>
          <pc:docMk/>
          <pc:sldMk cId="3458483674" sldId="4969"/>
        </pc:sldMkLst>
      </pc:sldChg>
      <pc:sldChg chg="del">
        <pc:chgData name="Jacqueline Schlangen" userId="S::jschlangen@tudelft.nl::592632e2-965a-4223-8243-0c9d9dfd012b" providerId="AD" clId="Web-{038E6ED1-39CB-4AE8-AA80-A0EBC55A2213}" dt="2024-10-16T14:46:31.742" v="5"/>
        <pc:sldMkLst>
          <pc:docMk/>
          <pc:sldMk cId="2354618658" sldId="4973"/>
        </pc:sldMkLst>
      </pc:sldChg>
      <pc:sldChg chg="del">
        <pc:chgData name="Jacqueline Schlangen" userId="S::jschlangen@tudelft.nl::592632e2-965a-4223-8243-0c9d9dfd012b" providerId="AD" clId="Web-{038E6ED1-39CB-4AE8-AA80-A0EBC55A2213}" dt="2024-10-16T14:46:31.742" v="2"/>
        <pc:sldMkLst>
          <pc:docMk/>
          <pc:sldMk cId="412352366" sldId="4974"/>
        </pc:sldMkLst>
      </pc:sldChg>
      <pc:sldChg chg="del">
        <pc:chgData name="Jacqueline Schlangen" userId="S::jschlangen@tudelft.nl::592632e2-965a-4223-8243-0c9d9dfd012b" providerId="AD" clId="Web-{038E6ED1-39CB-4AE8-AA80-A0EBC55A2213}" dt="2024-10-16T14:46:31.742" v="4"/>
        <pc:sldMkLst>
          <pc:docMk/>
          <pc:sldMk cId="4154820264" sldId="4975"/>
        </pc:sldMkLst>
      </pc:sldChg>
      <pc:sldChg chg="del">
        <pc:chgData name="Jacqueline Schlangen" userId="S::jschlangen@tudelft.nl::592632e2-965a-4223-8243-0c9d9dfd012b" providerId="AD" clId="Web-{038E6ED1-39CB-4AE8-AA80-A0EBC55A2213}" dt="2024-10-16T14:46:31.742" v="3"/>
        <pc:sldMkLst>
          <pc:docMk/>
          <pc:sldMk cId="3506509450" sldId="4976"/>
        </pc:sldMkLst>
      </pc:sldChg>
      <pc:sldChg chg="del">
        <pc:chgData name="Jacqueline Schlangen" userId="S::jschlangen@tudelft.nl::592632e2-965a-4223-8243-0c9d9dfd012b" providerId="AD" clId="Web-{038E6ED1-39CB-4AE8-AA80-A0EBC55A2213}" dt="2024-10-16T14:46:31.742" v="1"/>
        <pc:sldMkLst>
          <pc:docMk/>
          <pc:sldMk cId="1073753366" sldId="4977"/>
        </pc:sldMkLst>
      </pc:sldChg>
      <pc:sldChg chg="del">
        <pc:chgData name="Jacqueline Schlangen" userId="S::jschlangen@tudelft.nl::592632e2-965a-4223-8243-0c9d9dfd012b" providerId="AD" clId="Web-{038E6ED1-39CB-4AE8-AA80-A0EBC55A2213}" dt="2024-10-16T14:46:31.726" v="0"/>
        <pc:sldMkLst>
          <pc:docMk/>
          <pc:sldMk cId="2674821602" sldId="4978"/>
        </pc:sldMkLst>
      </pc:sldChg>
      <pc:sldChg chg="del">
        <pc:chgData name="Jacqueline Schlangen" userId="S::jschlangen@tudelft.nl::592632e2-965a-4223-8243-0c9d9dfd012b" providerId="AD" clId="Web-{038E6ED1-39CB-4AE8-AA80-A0EBC55A2213}" dt="2024-10-16T14:46:32.461" v="21"/>
        <pc:sldMkLst>
          <pc:docMk/>
          <pc:sldMk cId="291832483" sldId="4982"/>
        </pc:sldMkLst>
      </pc:sldChg>
    </pc:docChg>
  </pc:docChgLst>
  <pc:docChgLst>
    <pc:chgData name="Jacqueline Schlangen" userId="592632e2-965a-4223-8243-0c9d9dfd012b" providerId="ADAL" clId="{3C8042F9-DD00-4563-A34E-80BA679D5B27}"/>
    <pc:docChg chg="undo redo custSel addSld delSld modSld sldOrd modSection">
      <pc:chgData name="Jacqueline Schlangen" userId="592632e2-965a-4223-8243-0c9d9dfd012b" providerId="ADAL" clId="{3C8042F9-DD00-4563-A34E-80BA679D5B27}" dt="2024-10-16T15:06:16.719" v="812" actId="20577"/>
      <pc:docMkLst>
        <pc:docMk/>
      </pc:docMkLst>
      <pc:sldChg chg="ord">
        <pc:chgData name="Jacqueline Schlangen" userId="592632e2-965a-4223-8243-0c9d9dfd012b" providerId="ADAL" clId="{3C8042F9-DD00-4563-A34E-80BA679D5B27}" dt="2024-10-16T12:04:21.399" v="538"/>
        <pc:sldMkLst>
          <pc:docMk/>
          <pc:sldMk cId="222815725" sldId="347"/>
        </pc:sldMkLst>
      </pc:sldChg>
      <pc:sldChg chg="ord">
        <pc:chgData name="Jacqueline Schlangen" userId="592632e2-965a-4223-8243-0c9d9dfd012b" providerId="ADAL" clId="{3C8042F9-DD00-4563-A34E-80BA679D5B27}" dt="2024-10-16T12:04:21.399" v="538"/>
        <pc:sldMkLst>
          <pc:docMk/>
          <pc:sldMk cId="411873731" sldId="348"/>
        </pc:sldMkLst>
      </pc:sldChg>
      <pc:sldChg chg="modSp mod ord modShow">
        <pc:chgData name="Jacqueline Schlangen" userId="592632e2-965a-4223-8243-0c9d9dfd012b" providerId="ADAL" clId="{3C8042F9-DD00-4563-A34E-80BA679D5B27}" dt="2024-10-16T15:03:29.777" v="771" actId="20577"/>
        <pc:sldMkLst>
          <pc:docMk/>
          <pc:sldMk cId="1507646328" sldId="351"/>
        </pc:sldMkLst>
        <pc:spChg chg="mod">
          <ac:chgData name="Jacqueline Schlangen" userId="592632e2-965a-4223-8243-0c9d9dfd012b" providerId="ADAL" clId="{3C8042F9-DD00-4563-A34E-80BA679D5B27}" dt="2024-10-16T15:03:29.777" v="771" actId="20577"/>
          <ac:spMkLst>
            <pc:docMk/>
            <pc:sldMk cId="1507646328" sldId="351"/>
            <ac:spMk id="2" creationId="{2C0B448E-B80D-FC92-AC1D-FDB597E9A766}"/>
          </ac:spMkLst>
        </pc:spChg>
      </pc:sldChg>
      <pc:sldChg chg="add del">
        <pc:chgData name="Jacqueline Schlangen" userId="592632e2-965a-4223-8243-0c9d9dfd012b" providerId="ADAL" clId="{3C8042F9-DD00-4563-A34E-80BA679D5B27}" dt="2024-10-16T14:45:23.119" v="749" actId="2696"/>
        <pc:sldMkLst>
          <pc:docMk/>
          <pc:sldMk cId="3813076419" sldId="356"/>
        </pc:sldMkLst>
      </pc:sldChg>
      <pc:sldChg chg="add del">
        <pc:chgData name="Jacqueline Schlangen" userId="592632e2-965a-4223-8243-0c9d9dfd012b" providerId="ADAL" clId="{3C8042F9-DD00-4563-A34E-80BA679D5B27}" dt="2024-10-16T11:48:30.621" v="478" actId="47"/>
        <pc:sldMkLst>
          <pc:docMk/>
          <pc:sldMk cId="1931235467" sldId="1449"/>
        </pc:sldMkLst>
      </pc:sldChg>
      <pc:sldChg chg="modSp mod">
        <pc:chgData name="Jacqueline Schlangen" userId="592632e2-965a-4223-8243-0c9d9dfd012b" providerId="ADAL" clId="{3C8042F9-DD00-4563-A34E-80BA679D5B27}" dt="2024-10-16T09:41:51.382" v="14" actId="14100"/>
        <pc:sldMkLst>
          <pc:docMk/>
          <pc:sldMk cId="3993826391" sldId="1541"/>
        </pc:sldMkLst>
        <pc:spChg chg="mod">
          <ac:chgData name="Jacqueline Schlangen" userId="592632e2-965a-4223-8243-0c9d9dfd012b" providerId="ADAL" clId="{3C8042F9-DD00-4563-A34E-80BA679D5B27}" dt="2024-10-16T09:41:51.382" v="14" actId="14100"/>
          <ac:spMkLst>
            <pc:docMk/>
            <pc:sldMk cId="3993826391" sldId="1541"/>
            <ac:spMk id="13" creationId="{DEB00273-4CB7-9FBB-6010-FC4552D879E8}"/>
          </ac:spMkLst>
        </pc:spChg>
      </pc:sldChg>
      <pc:sldChg chg="modSp add mod">
        <pc:chgData name="Jacqueline Schlangen" userId="592632e2-965a-4223-8243-0c9d9dfd012b" providerId="ADAL" clId="{3C8042F9-DD00-4563-A34E-80BA679D5B27}" dt="2024-10-16T12:00:49.750" v="532" actId="6549"/>
        <pc:sldMkLst>
          <pc:docMk/>
          <pc:sldMk cId="313301791" sldId="1626"/>
        </pc:sldMkLst>
        <pc:spChg chg="mod">
          <ac:chgData name="Jacqueline Schlangen" userId="592632e2-965a-4223-8243-0c9d9dfd012b" providerId="ADAL" clId="{3C8042F9-DD00-4563-A34E-80BA679D5B27}" dt="2024-10-16T12:00:49.750" v="532" actId="6549"/>
          <ac:spMkLst>
            <pc:docMk/>
            <pc:sldMk cId="313301791" sldId="1626"/>
            <ac:spMk id="9" creationId="{AA1B03BF-190A-FF50-5838-58C7B6DA714B}"/>
          </ac:spMkLst>
        </pc:spChg>
      </pc:sldChg>
      <pc:sldChg chg="add del">
        <pc:chgData name="Jacqueline Schlangen" userId="592632e2-965a-4223-8243-0c9d9dfd012b" providerId="ADAL" clId="{3C8042F9-DD00-4563-A34E-80BA679D5B27}" dt="2024-10-16T14:45:23.119" v="749" actId="2696"/>
        <pc:sldMkLst>
          <pc:docMk/>
          <pc:sldMk cId="3822598734" sldId="1637"/>
        </pc:sldMkLst>
      </pc:sldChg>
      <pc:sldChg chg="modSp add del mod">
        <pc:chgData name="Jacqueline Schlangen" userId="592632e2-965a-4223-8243-0c9d9dfd012b" providerId="ADAL" clId="{3C8042F9-DD00-4563-A34E-80BA679D5B27}" dt="2024-10-16T15:01:02.258" v="760" actId="47"/>
        <pc:sldMkLst>
          <pc:docMk/>
          <pc:sldMk cId="624856362" sldId="1648"/>
        </pc:sldMkLst>
        <pc:spChg chg="mod">
          <ac:chgData name="Jacqueline Schlangen" userId="592632e2-965a-4223-8243-0c9d9dfd012b" providerId="ADAL" clId="{3C8042F9-DD00-4563-A34E-80BA679D5B27}" dt="2024-10-16T10:33:45.581" v="431" actId="13926"/>
          <ac:spMkLst>
            <pc:docMk/>
            <pc:sldMk cId="624856362" sldId="1648"/>
            <ac:spMk id="4" creationId="{835E93C6-47E6-449E-BF2D-3BFDF14E04B7}"/>
          </ac:spMkLst>
        </pc:spChg>
      </pc:sldChg>
      <pc:sldChg chg="del mod ord modShow">
        <pc:chgData name="Jacqueline Schlangen" userId="592632e2-965a-4223-8243-0c9d9dfd012b" providerId="ADAL" clId="{3C8042F9-DD00-4563-A34E-80BA679D5B27}" dt="2024-10-16T11:44:34.662" v="464" actId="47"/>
        <pc:sldMkLst>
          <pc:docMk/>
          <pc:sldMk cId="2620719100" sldId="1716"/>
        </pc:sldMkLst>
      </pc:sldChg>
      <pc:sldChg chg="ord modNotesTx">
        <pc:chgData name="Jacqueline Schlangen" userId="592632e2-965a-4223-8243-0c9d9dfd012b" providerId="ADAL" clId="{3C8042F9-DD00-4563-A34E-80BA679D5B27}" dt="2024-10-16T12:04:21.399" v="538"/>
        <pc:sldMkLst>
          <pc:docMk/>
          <pc:sldMk cId="4089065045" sldId="1731"/>
        </pc:sldMkLst>
      </pc:sldChg>
      <pc:sldChg chg="ord">
        <pc:chgData name="Jacqueline Schlangen" userId="592632e2-965a-4223-8243-0c9d9dfd012b" providerId="ADAL" clId="{3C8042F9-DD00-4563-A34E-80BA679D5B27}" dt="2024-10-16T12:04:21.399" v="538"/>
        <pc:sldMkLst>
          <pc:docMk/>
          <pc:sldMk cId="3012369274" sldId="1774"/>
        </pc:sldMkLst>
      </pc:sldChg>
      <pc:sldChg chg="del mod modShow">
        <pc:chgData name="Jacqueline Schlangen" userId="592632e2-965a-4223-8243-0c9d9dfd012b" providerId="ADAL" clId="{3C8042F9-DD00-4563-A34E-80BA679D5B27}" dt="2024-10-16T12:04:51.557" v="543" actId="47"/>
        <pc:sldMkLst>
          <pc:docMk/>
          <pc:sldMk cId="532049041" sldId="1818"/>
        </pc:sldMkLst>
      </pc:sldChg>
      <pc:sldChg chg="add">
        <pc:chgData name="Jacqueline Schlangen" userId="592632e2-965a-4223-8243-0c9d9dfd012b" providerId="ADAL" clId="{3C8042F9-DD00-4563-A34E-80BA679D5B27}" dt="2024-10-16T11:56:07.510" v="515"/>
        <pc:sldMkLst>
          <pc:docMk/>
          <pc:sldMk cId="846313893" sldId="1837"/>
        </pc:sldMkLst>
      </pc:sldChg>
      <pc:sldChg chg="del">
        <pc:chgData name="Jacqueline Schlangen" userId="592632e2-965a-4223-8243-0c9d9dfd012b" providerId="ADAL" clId="{3C8042F9-DD00-4563-A34E-80BA679D5B27}" dt="2024-10-16T12:21:44.921" v="723" actId="47"/>
        <pc:sldMkLst>
          <pc:docMk/>
          <pc:sldMk cId="1646644628" sldId="1867"/>
        </pc:sldMkLst>
      </pc:sldChg>
      <pc:sldChg chg="add">
        <pc:chgData name="Jacqueline Schlangen" userId="592632e2-965a-4223-8243-0c9d9dfd012b" providerId="ADAL" clId="{3C8042F9-DD00-4563-A34E-80BA679D5B27}" dt="2024-10-16T10:20:55.234" v="281"/>
        <pc:sldMkLst>
          <pc:docMk/>
          <pc:sldMk cId="583905778" sldId="1950"/>
        </pc:sldMkLst>
      </pc:sldChg>
      <pc:sldChg chg="add del">
        <pc:chgData name="Jacqueline Schlangen" userId="592632e2-965a-4223-8243-0c9d9dfd012b" providerId="ADAL" clId="{3C8042F9-DD00-4563-A34E-80BA679D5B27}" dt="2024-10-16T14:45:23.119" v="749" actId="2696"/>
        <pc:sldMkLst>
          <pc:docMk/>
          <pc:sldMk cId="967733952" sldId="1951"/>
        </pc:sldMkLst>
      </pc:sldChg>
      <pc:sldChg chg="modSp add del mod ord">
        <pc:chgData name="Jacqueline Schlangen" userId="592632e2-965a-4223-8243-0c9d9dfd012b" providerId="ADAL" clId="{3C8042F9-DD00-4563-A34E-80BA679D5B27}" dt="2024-10-16T15:00:59.870" v="759" actId="47"/>
        <pc:sldMkLst>
          <pc:docMk/>
          <pc:sldMk cId="1673433368" sldId="1957"/>
        </pc:sldMkLst>
        <pc:spChg chg="mod">
          <ac:chgData name="Jacqueline Schlangen" userId="592632e2-965a-4223-8243-0c9d9dfd012b" providerId="ADAL" clId="{3C8042F9-DD00-4563-A34E-80BA679D5B27}" dt="2024-10-16T11:48:54.982" v="482" actId="13926"/>
          <ac:spMkLst>
            <pc:docMk/>
            <pc:sldMk cId="1673433368" sldId="1957"/>
            <ac:spMk id="4" creationId="{534F41AD-54DF-BD92-5B52-4BDB319FA81D}"/>
          </ac:spMkLst>
        </pc:spChg>
      </pc:sldChg>
      <pc:sldChg chg="del">
        <pc:chgData name="Jacqueline Schlangen" userId="592632e2-965a-4223-8243-0c9d9dfd012b" providerId="ADAL" clId="{3C8042F9-DD00-4563-A34E-80BA679D5B27}" dt="2024-10-16T12:21:44.921" v="723" actId="47"/>
        <pc:sldMkLst>
          <pc:docMk/>
          <pc:sldMk cId="3288447375" sldId="1983"/>
        </pc:sldMkLst>
      </pc:sldChg>
      <pc:sldChg chg="del mod modShow">
        <pc:chgData name="Jacqueline Schlangen" userId="592632e2-965a-4223-8243-0c9d9dfd012b" providerId="ADAL" clId="{3C8042F9-DD00-4563-A34E-80BA679D5B27}" dt="2024-10-16T11:44:43.431" v="465" actId="47"/>
        <pc:sldMkLst>
          <pc:docMk/>
          <pc:sldMk cId="4216943880" sldId="2016"/>
        </pc:sldMkLst>
      </pc:sldChg>
      <pc:sldChg chg="add del">
        <pc:chgData name="Jacqueline Schlangen" userId="592632e2-965a-4223-8243-0c9d9dfd012b" providerId="ADAL" clId="{3C8042F9-DD00-4563-A34E-80BA679D5B27}" dt="2024-10-16T14:45:23.119" v="749" actId="2696"/>
        <pc:sldMkLst>
          <pc:docMk/>
          <pc:sldMk cId="1907351167" sldId="2032"/>
        </pc:sldMkLst>
      </pc:sldChg>
      <pc:sldChg chg="del">
        <pc:chgData name="Jacqueline Schlangen" userId="592632e2-965a-4223-8243-0c9d9dfd012b" providerId="ADAL" clId="{3C8042F9-DD00-4563-A34E-80BA679D5B27}" dt="2024-10-16T09:44:11.693" v="16" actId="47"/>
        <pc:sldMkLst>
          <pc:docMk/>
          <pc:sldMk cId="1253323175" sldId="2038"/>
        </pc:sldMkLst>
      </pc:sldChg>
      <pc:sldChg chg="modSp">
        <pc:chgData name="Jacqueline Schlangen" userId="592632e2-965a-4223-8243-0c9d9dfd012b" providerId="ADAL" clId="{3C8042F9-DD00-4563-A34E-80BA679D5B27}" dt="2024-10-16T09:40:30.408" v="10" actId="20577"/>
        <pc:sldMkLst>
          <pc:docMk/>
          <pc:sldMk cId="3016263131" sldId="2061"/>
        </pc:sldMkLst>
        <pc:spChg chg="mod">
          <ac:chgData name="Jacqueline Schlangen" userId="592632e2-965a-4223-8243-0c9d9dfd012b" providerId="ADAL" clId="{3C8042F9-DD00-4563-A34E-80BA679D5B27}" dt="2024-10-16T09:40:30.408" v="10" actId="20577"/>
          <ac:spMkLst>
            <pc:docMk/>
            <pc:sldMk cId="3016263131" sldId="2061"/>
            <ac:spMk id="95" creationId="{6CA3B218-7C50-4E22-8CF5-45CCCC67733D}"/>
          </ac:spMkLst>
        </pc:spChg>
      </pc:sldChg>
      <pc:sldChg chg="add del">
        <pc:chgData name="Jacqueline Schlangen" userId="592632e2-965a-4223-8243-0c9d9dfd012b" providerId="ADAL" clId="{3C8042F9-DD00-4563-A34E-80BA679D5B27}" dt="2024-10-16T14:45:23.119" v="749" actId="2696"/>
        <pc:sldMkLst>
          <pc:docMk/>
          <pc:sldMk cId="1683280708" sldId="2062"/>
        </pc:sldMkLst>
      </pc:sldChg>
      <pc:sldChg chg="ord">
        <pc:chgData name="Jacqueline Schlangen" userId="592632e2-965a-4223-8243-0c9d9dfd012b" providerId="ADAL" clId="{3C8042F9-DD00-4563-A34E-80BA679D5B27}" dt="2024-10-16T10:36:49.579" v="436"/>
        <pc:sldMkLst>
          <pc:docMk/>
          <pc:sldMk cId="175999148" sldId="2067"/>
        </pc:sldMkLst>
      </pc:sldChg>
      <pc:sldChg chg="add del">
        <pc:chgData name="Jacqueline Schlangen" userId="592632e2-965a-4223-8243-0c9d9dfd012b" providerId="ADAL" clId="{3C8042F9-DD00-4563-A34E-80BA679D5B27}" dt="2024-10-16T14:45:23.119" v="749" actId="2696"/>
        <pc:sldMkLst>
          <pc:docMk/>
          <pc:sldMk cId="298706900" sldId="2068"/>
        </pc:sldMkLst>
      </pc:sldChg>
      <pc:sldChg chg="modSp mod ord">
        <pc:chgData name="Jacqueline Schlangen" userId="592632e2-965a-4223-8243-0c9d9dfd012b" providerId="ADAL" clId="{3C8042F9-DD00-4563-A34E-80BA679D5B27}" dt="2024-10-16T10:24:37.185" v="292" actId="20577"/>
        <pc:sldMkLst>
          <pc:docMk/>
          <pc:sldMk cId="1502371641" sldId="2070"/>
        </pc:sldMkLst>
        <pc:spChg chg="mod">
          <ac:chgData name="Jacqueline Schlangen" userId="592632e2-965a-4223-8243-0c9d9dfd012b" providerId="ADAL" clId="{3C8042F9-DD00-4563-A34E-80BA679D5B27}" dt="2024-10-16T10:24:37.185" v="292" actId="20577"/>
          <ac:spMkLst>
            <pc:docMk/>
            <pc:sldMk cId="1502371641" sldId="2070"/>
            <ac:spMk id="3" creationId="{E2B66135-74DF-0DDB-AE91-25D42B5C3D70}"/>
          </ac:spMkLst>
        </pc:spChg>
      </pc:sldChg>
      <pc:sldChg chg="add del">
        <pc:chgData name="Jacqueline Schlangen" userId="592632e2-965a-4223-8243-0c9d9dfd012b" providerId="ADAL" clId="{3C8042F9-DD00-4563-A34E-80BA679D5B27}" dt="2024-10-16T14:45:23.119" v="749" actId="2696"/>
        <pc:sldMkLst>
          <pc:docMk/>
          <pc:sldMk cId="1831251847" sldId="2071"/>
        </pc:sldMkLst>
      </pc:sldChg>
      <pc:sldChg chg="del">
        <pc:chgData name="Jacqueline Schlangen" userId="592632e2-965a-4223-8243-0c9d9dfd012b" providerId="ADAL" clId="{3C8042F9-DD00-4563-A34E-80BA679D5B27}" dt="2024-10-16T12:21:32.602" v="722" actId="47"/>
        <pc:sldMkLst>
          <pc:docMk/>
          <pc:sldMk cId="2121805125" sldId="2075"/>
        </pc:sldMkLst>
      </pc:sldChg>
      <pc:sldChg chg="del">
        <pc:chgData name="Jacqueline Schlangen" userId="592632e2-965a-4223-8243-0c9d9dfd012b" providerId="ADAL" clId="{3C8042F9-DD00-4563-A34E-80BA679D5B27}" dt="2024-10-16T12:21:44.921" v="723" actId="47"/>
        <pc:sldMkLst>
          <pc:docMk/>
          <pc:sldMk cId="3576347376" sldId="2080"/>
        </pc:sldMkLst>
      </pc:sldChg>
      <pc:sldChg chg="del">
        <pc:chgData name="Jacqueline Schlangen" userId="592632e2-965a-4223-8243-0c9d9dfd012b" providerId="ADAL" clId="{3C8042F9-DD00-4563-A34E-80BA679D5B27}" dt="2024-10-16T12:21:44.921" v="723" actId="47"/>
        <pc:sldMkLst>
          <pc:docMk/>
          <pc:sldMk cId="74937955" sldId="2081"/>
        </pc:sldMkLst>
      </pc:sldChg>
      <pc:sldChg chg="del">
        <pc:chgData name="Jacqueline Schlangen" userId="592632e2-965a-4223-8243-0c9d9dfd012b" providerId="ADAL" clId="{3C8042F9-DD00-4563-A34E-80BA679D5B27}" dt="2024-10-16T12:21:32.602" v="722" actId="47"/>
        <pc:sldMkLst>
          <pc:docMk/>
          <pc:sldMk cId="1151405553" sldId="2084"/>
        </pc:sldMkLst>
      </pc:sldChg>
      <pc:sldChg chg="del">
        <pc:chgData name="Jacqueline Schlangen" userId="592632e2-965a-4223-8243-0c9d9dfd012b" providerId="ADAL" clId="{3C8042F9-DD00-4563-A34E-80BA679D5B27}" dt="2024-10-16T12:21:51.467" v="724" actId="47"/>
        <pc:sldMkLst>
          <pc:docMk/>
          <pc:sldMk cId="2729125554" sldId="2090"/>
        </pc:sldMkLst>
      </pc:sldChg>
      <pc:sldChg chg="modSp add mod">
        <pc:chgData name="Jacqueline Schlangen" userId="592632e2-965a-4223-8243-0c9d9dfd012b" providerId="ADAL" clId="{3C8042F9-DD00-4563-A34E-80BA679D5B27}" dt="2024-10-16T10:30:56.205" v="426" actId="13926"/>
        <pc:sldMkLst>
          <pc:docMk/>
          <pc:sldMk cId="3612146507" sldId="2096"/>
        </pc:sldMkLst>
        <pc:spChg chg="mod">
          <ac:chgData name="Jacqueline Schlangen" userId="592632e2-965a-4223-8243-0c9d9dfd012b" providerId="ADAL" clId="{3C8042F9-DD00-4563-A34E-80BA679D5B27}" dt="2024-10-16T10:30:56.205" v="426" actId="13926"/>
          <ac:spMkLst>
            <pc:docMk/>
            <pc:sldMk cId="3612146507" sldId="2096"/>
            <ac:spMk id="2" creationId="{DB930AEE-47B2-5B4B-BB65-AB1F98098EC2}"/>
          </ac:spMkLst>
        </pc:spChg>
      </pc:sldChg>
      <pc:sldChg chg="modSp add mod ord">
        <pc:chgData name="Jacqueline Schlangen" userId="592632e2-965a-4223-8243-0c9d9dfd012b" providerId="ADAL" clId="{3C8042F9-DD00-4563-A34E-80BA679D5B27}" dt="2024-10-16T15:01:53.187" v="765"/>
        <pc:sldMkLst>
          <pc:docMk/>
          <pc:sldMk cId="512251259" sldId="2097"/>
        </pc:sldMkLst>
        <pc:spChg chg="mod">
          <ac:chgData name="Jacqueline Schlangen" userId="592632e2-965a-4223-8243-0c9d9dfd012b" providerId="ADAL" clId="{3C8042F9-DD00-4563-A34E-80BA679D5B27}" dt="2024-10-16T10:30:50.934" v="425" actId="13926"/>
          <ac:spMkLst>
            <pc:docMk/>
            <pc:sldMk cId="512251259" sldId="2097"/>
            <ac:spMk id="2" creationId="{63374622-FCB8-A2D6-1C90-9EF6F9F79023}"/>
          </ac:spMkLst>
        </pc:spChg>
      </pc:sldChg>
      <pc:sldChg chg="modSp add del mod">
        <pc:chgData name="Jacqueline Schlangen" userId="592632e2-965a-4223-8243-0c9d9dfd012b" providerId="ADAL" clId="{3C8042F9-DD00-4563-A34E-80BA679D5B27}" dt="2024-10-16T10:31:19.822" v="427" actId="47"/>
        <pc:sldMkLst>
          <pc:docMk/>
          <pc:sldMk cId="1875151171" sldId="2098"/>
        </pc:sldMkLst>
        <pc:spChg chg="mod">
          <ac:chgData name="Jacqueline Schlangen" userId="592632e2-965a-4223-8243-0c9d9dfd012b" providerId="ADAL" clId="{3C8042F9-DD00-4563-A34E-80BA679D5B27}" dt="2024-10-16T10:10:54.675" v="181" actId="13926"/>
          <ac:spMkLst>
            <pc:docMk/>
            <pc:sldMk cId="1875151171" sldId="2098"/>
            <ac:spMk id="2" creationId="{0DDAFFBB-2966-32BC-5951-7FD1CF769383}"/>
          </ac:spMkLst>
        </pc:spChg>
      </pc:sldChg>
      <pc:sldChg chg="add del">
        <pc:chgData name="Jacqueline Schlangen" userId="592632e2-965a-4223-8243-0c9d9dfd012b" providerId="ADAL" clId="{3C8042F9-DD00-4563-A34E-80BA679D5B27}" dt="2024-10-16T14:45:23.119" v="749" actId="2696"/>
        <pc:sldMkLst>
          <pc:docMk/>
          <pc:sldMk cId="75959731" sldId="2102"/>
        </pc:sldMkLst>
      </pc:sldChg>
      <pc:sldChg chg="del">
        <pc:chgData name="Jacqueline Schlangen" userId="592632e2-965a-4223-8243-0c9d9dfd012b" providerId="ADAL" clId="{3C8042F9-DD00-4563-A34E-80BA679D5B27}" dt="2024-10-16T12:21:32.602" v="722" actId="47"/>
        <pc:sldMkLst>
          <pc:docMk/>
          <pc:sldMk cId="1583268021" sldId="2103"/>
        </pc:sldMkLst>
      </pc:sldChg>
      <pc:sldChg chg="add del">
        <pc:chgData name="Jacqueline Schlangen" userId="592632e2-965a-4223-8243-0c9d9dfd012b" providerId="ADAL" clId="{3C8042F9-DD00-4563-A34E-80BA679D5B27}" dt="2024-10-16T14:45:23.119" v="749" actId="2696"/>
        <pc:sldMkLst>
          <pc:docMk/>
          <pc:sldMk cId="2440028502" sldId="2107"/>
        </pc:sldMkLst>
      </pc:sldChg>
      <pc:sldChg chg="del">
        <pc:chgData name="Jacqueline Schlangen" userId="592632e2-965a-4223-8243-0c9d9dfd012b" providerId="ADAL" clId="{3C8042F9-DD00-4563-A34E-80BA679D5B27}" dt="2024-10-16T12:21:32.602" v="722" actId="47"/>
        <pc:sldMkLst>
          <pc:docMk/>
          <pc:sldMk cId="3757295013" sldId="2110"/>
        </pc:sldMkLst>
      </pc:sldChg>
      <pc:sldChg chg="del">
        <pc:chgData name="Jacqueline Schlangen" userId="592632e2-965a-4223-8243-0c9d9dfd012b" providerId="ADAL" clId="{3C8042F9-DD00-4563-A34E-80BA679D5B27}" dt="2024-10-16T12:21:32.602" v="722" actId="47"/>
        <pc:sldMkLst>
          <pc:docMk/>
          <pc:sldMk cId="3386291562" sldId="2120"/>
        </pc:sldMkLst>
      </pc:sldChg>
      <pc:sldChg chg="del mod modShow">
        <pc:chgData name="Jacqueline Schlangen" userId="592632e2-965a-4223-8243-0c9d9dfd012b" providerId="ADAL" clId="{3C8042F9-DD00-4563-A34E-80BA679D5B27}" dt="2024-10-16T14:38:37.721" v="747" actId="47"/>
        <pc:sldMkLst>
          <pc:docMk/>
          <pc:sldMk cId="899870564" sldId="2121"/>
        </pc:sldMkLst>
      </pc:sldChg>
      <pc:sldChg chg="modSp del mod modShow">
        <pc:chgData name="Jacqueline Schlangen" userId="592632e2-965a-4223-8243-0c9d9dfd012b" providerId="ADAL" clId="{3C8042F9-DD00-4563-A34E-80BA679D5B27}" dt="2024-10-16T10:23:34.023" v="286" actId="47"/>
        <pc:sldMkLst>
          <pc:docMk/>
          <pc:sldMk cId="2459948925" sldId="2125"/>
        </pc:sldMkLst>
        <pc:spChg chg="mod">
          <ac:chgData name="Jacqueline Schlangen" userId="592632e2-965a-4223-8243-0c9d9dfd012b" providerId="ADAL" clId="{3C8042F9-DD00-4563-A34E-80BA679D5B27}" dt="2024-10-16T09:53:49.505" v="174" actId="20577"/>
          <ac:spMkLst>
            <pc:docMk/>
            <pc:sldMk cId="2459948925" sldId="2125"/>
            <ac:spMk id="2" creationId="{88535A90-37CB-D61E-5985-89DEFB5C6FB0}"/>
          </ac:spMkLst>
        </pc:spChg>
      </pc:sldChg>
      <pc:sldChg chg="add del">
        <pc:chgData name="Jacqueline Schlangen" userId="592632e2-965a-4223-8243-0c9d9dfd012b" providerId="ADAL" clId="{3C8042F9-DD00-4563-A34E-80BA679D5B27}" dt="2024-10-16T14:45:23.119" v="749" actId="2696"/>
        <pc:sldMkLst>
          <pc:docMk/>
          <pc:sldMk cId="4178259609" sldId="2132"/>
        </pc:sldMkLst>
      </pc:sldChg>
      <pc:sldChg chg="add del mod ord modShow">
        <pc:chgData name="Jacqueline Schlangen" userId="592632e2-965a-4223-8243-0c9d9dfd012b" providerId="ADAL" clId="{3C8042F9-DD00-4563-A34E-80BA679D5B27}" dt="2024-10-16T14:45:23.119" v="749" actId="2696"/>
        <pc:sldMkLst>
          <pc:docMk/>
          <pc:sldMk cId="3039721866" sldId="2133"/>
        </pc:sldMkLst>
      </pc:sldChg>
      <pc:sldChg chg="del">
        <pc:chgData name="Jacqueline Schlangen" userId="592632e2-965a-4223-8243-0c9d9dfd012b" providerId="ADAL" clId="{3C8042F9-DD00-4563-A34E-80BA679D5B27}" dt="2024-10-16T12:21:32.602" v="722" actId="47"/>
        <pc:sldMkLst>
          <pc:docMk/>
          <pc:sldMk cId="1286107081" sldId="2140"/>
        </pc:sldMkLst>
      </pc:sldChg>
      <pc:sldChg chg="del">
        <pc:chgData name="Jacqueline Schlangen" userId="592632e2-965a-4223-8243-0c9d9dfd012b" providerId="ADAL" clId="{3C8042F9-DD00-4563-A34E-80BA679D5B27}" dt="2024-10-16T12:21:32.602" v="722" actId="47"/>
        <pc:sldMkLst>
          <pc:docMk/>
          <pc:sldMk cId="3580397551" sldId="2142"/>
        </pc:sldMkLst>
      </pc:sldChg>
      <pc:sldChg chg="del">
        <pc:chgData name="Jacqueline Schlangen" userId="592632e2-965a-4223-8243-0c9d9dfd012b" providerId="ADAL" clId="{3C8042F9-DD00-4563-A34E-80BA679D5B27}" dt="2024-10-16T12:21:32.602" v="722" actId="47"/>
        <pc:sldMkLst>
          <pc:docMk/>
          <pc:sldMk cId="1110842391" sldId="2152"/>
        </pc:sldMkLst>
      </pc:sldChg>
      <pc:sldChg chg="del">
        <pc:chgData name="Jacqueline Schlangen" userId="592632e2-965a-4223-8243-0c9d9dfd012b" providerId="ADAL" clId="{3C8042F9-DD00-4563-A34E-80BA679D5B27}" dt="2024-10-16T12:21:32.602" v="722" actId="47"/>
        <pc:sldMkLst>
          <pc:docMk/>
          <pc:sldMk cId="1435756470" sldId="2153"/>
        </pc:sldMkLst>
      </pc:sldChg>
      <pc:sldChg chg="del">
        <pc:chgData name="Jacqueline Schlangen" userId="592632e2-965a-4223-8243-0c9d9dfd012b" providerId="ADAL" clId="{3C8042F9-DD00-4563-A34E-80BA679D5B27}" dt="2024-10-16T12:21:32.602" v="722" actId="47"/>
        <pc:sldMkLst>
          <pc:docMk/>
          <pc:sldMk cId="2344448468" sldId="2156"/>
        </pc:sldMkLst>
      </pc:sldChg>
      <pc:sldChg chg="del">
        <pc:chgData name="Jacqueline Schlangen" userId="592632e2-965a-4223-8243-0c9d9dfd012b" providerId="ADAL" clId="{3C8042F9-DD00-4563-A34E-80BA679D5B27}" dt="2024-10-16T12:21:32.602" v="722" actId="47"/>
        <pc:sldMkLst>
          <pc:docMk/>
          <pc:sldMk cId="2423570459" sldId="2162"/>
        </pc:sldMkLst>
      </pc:sldChg>
      <pc:sldChg chg="add del">
        <pc:chgData name="Jacqueline Schlangen" userId="592632e2-965a-4223-8243-0c9d9dfd012b" providerId="ADAL" clId="{3C8042F9-DD00-4563-A34E-80BA679D5B27}" dt="2024-10-16T14:45:23.119" v="749" actId="2696"/>
        <pc:sldMkLst>
          <pc:docMk/>
          <pc:sldMk cId="46377859" sldId="2164"/>
        </pc:sldMkLst>
      </pc:sldChg>
      <pc:sldChg chg="modSp mod ord modShow">
        <pc:chgData name="Jacqueline Schlangen" userId="592632e2-965a-4223-8243-0c9d9dfd012b" providerId="ADAL" clId="{3C8042F9-DD00-4563-A34E-80BA679D5B27}" dt="2024-10-16T14:55:09.951" v="758" actId="729"/>
        <pc:sldMkLst>
          <pc:docMk/>
          <pc:sldMk cId="3214946947" sldId="2166"/>
        </pc:sldMkLst>
        <pc:spChg chg="mod">
          <ac:chgData name="Jacqueline Schlangen" userId="592632e2-965a-4223-8243-0c9d9dfd012b" providerId="ADAL" clId="{3C8042F9-DD00-4563-A34E-80BA679D5B27}" dt="2024-10-16T09:52:56.942" v="143" actId="20577"/>
          <ac:spMkLst>
            <pc:docMk/>
            <pc:sldMk cId="3214946947" sldId="2166"/>
            <ac:spMk id="2" creationId="{45775017-2A9A-90CB-8FC7-96B986D6A00F}"/>
          </ac:spMkLst>
        </pc:spChg>
      </pc:sldChg>
      <pc:sldChg chg="modSp mod ord modShow">
        <pc:chgData name="Jacqueline Schlangen" userId="592632e2-965a-4223-8243-0c9d9dfd012b" providerId="ADAL" clId="{3C8042F9-DD00-4563-A34E-80BA679D5B27}" dt="2024-10-16T11:46:22.748" v="476" actId="20577"/>
        <pc:sldMkLst>
          <pc:docMk/>
          <pc:sldMk cId="3089091846" sldId="2167"/>
        </pc:sldMkLst>
        <pc:spChg chg="mod">
          <ac:chgData name="Jacqueline Schlangen" userId="592632e2-965a-4223-8243-0c9d9dfd012b" providerId="ADAL" clId="{3C8042F9-DD00-4563-A34E-80BA679D5B27}" dt="2024-10-16T11:46:22.748" v="476" actId="20577"/>
          <ac:spMkLst>
            <pc:docMk/>
            <pc:sldMk cId="3089091846" sldId="2167"/>
            <ac:spMk id="3" creationId="{3218A57E-A266-20F1-1766-A136376DD454}"/>
          </ac:spMkLst>
        </pc:spChg>
      </pc:sldChg>
      <pc:sldChg chg="ord">
        <pc:chgData name="Jacqueline Schlangen" userId="592632e2-965a-4223-8243-0c9d9dfd012b" providerId="ADAL" clId="{3C8042F9-DD00-4563-A34E-80BA679D5B27}" dt="2024-10-16T12:04:21.399" v="538"/>
        <pc:sldMkLst>
          <pc:docMk/>
          <pc:sldMk cId="1463796158" sldId="2169"/>
        </pc:sldMkLst>
      </pc:sldChg>
      <pc:sldChg chg="ord">
        <pc:chgData name="Jacqueline Schlangen" userId="592632e2-965a-4223-8243-0c9d9dfd012b" providerId="ADAL" clId="{3C8042F9-DD00-4563-A34E-80BA679D5B27}" dt="2024-10-16T14:54:11.138" v="757"/>
        <pc:sldMkLst>
          <pc:docMk/>
          <pc:sldMk cId="4190332342" sldId="2171"/>
        </pc:sldMkLst>
      </pc:sldChg>
      <pc:sldChg chg="add del">
        <pc:chgData name="Jacqueline Schlangen" userId="592632e2-965a-4223-8243-0c9d9dfd012b" providerId="ADAL" clId="{3C8042F9-DD00-4563-A34E-80BA679D5B27}" dt="2024-10-16T14:45:23.119" v="749" actId="2696"/>
        <pc:sldMkLst>
          <pc:docMk/>
          <pc:sldMk cId="513223177" sldId="2172"/>
        </pc:sldMkLst>
      </pc:sldChg>
      <pc:sldChg chg="add del">
        <pc:chgData name="Jacqueline Schlangen" userId="592632e2-965a-4223-8243-0c9d9dfd012b" providerId="ADAL" clId="{3C8042F9-DD00-4563-A34E-80BA679D5B27}" dt="2024-10-16T14:45:23.119" v="749" actId="2696"/>
        <pc:sldMkLst>
          <pc:docMk/>
          <pc:sldMk cId="3456877216" sldId="2173"/>
        </pc:sldMkLst>
      </pc:sldChg>
      <pc:sldChg chg="add del">
        <pc:chgData name="Jacqueline Schlangen" userId="592632e2-965a-4223-8243-0c9d9dfd012b" providerId="ADAL" clId="{3C8042F9-DD00-4563-A34E-80BA679D5B27}" dt="2024-10-16T14:45:23.119" v="749" actId="2696"/>
        <pc:sldMkLst>
          <pc:docMk/>
          <pc:sldMk cId="2253969417" sldId="2174"/>
        </pc:sldMkLst>
      </pc:sldChg>
      <pc:sldChg chg="add del">
        <pc:chgData name="Jacqueline Schlangen" userId="592632e2-965a-4223-8243-0c9d9dfd012b" providerId="ADAL" clId="{3C8042F9-DD00-4563-A34E-80BA679D5B27}" dt="2024-10-16T14:45:23.119" v="749" actId="2696"/>
        <pc:sldMkLst>
          <pc:docMk/>
          <pc:sldMk cId="1617181706" sldId="2178"/>
        </pc:sldMkLst>
      </pc:sldChg>
      <pc:sldChg chg="add del ord">
        <pc:chgData name="Jacqueline Schlangen" userId="592632e2-965a-4223-8243-0c9d9dfd012b" providerId="ADAL" clId="{3C8042F9-DD00-4563-A34E-80BA679D5B27}" dt="2024-10-16T14:45:23.119" v="749" actId="2696"/>
        <pc:sldMkLst>
          <pc:docMk/>
          <pc:sldMk cId="2888121040" sldId="2180"/>
        </pc:sldMkLst>
      </pc:sldChg>
      <pc:sldChg chg="add del">
        <pc:chgData name="Jacqueline Schlangen" userId="592632e2-965a-4223-8243-0c9d9dfd012b" providerId="ADAL" clId="{3C8042F9-DD00-4563-A34E-80BA679D5B27}" dt="2024-10-16T14:45:23.119" v="749" actId="2696"/>
        <pc:sldMkLst>
          <pc:docMk/>
          <pc:sldMk cId="4201798635" sldId="2183"/>
        </pc:sldMkLst>
      </pc:sldChg>
      <pc:sldChg chg="add del">
        <pc:chgData name="Jacqueline Schlangen" userId="592632e2-965a-4223-8243-0c9d9dfd012b" providerId="ADAL" clId="{3C8042F9-DD00-4563-A34E-80BA679D5B27}" dt="2024-10-16T14:45:23.119" v="749" actId="2696"/>
        <pc:sldMkLst>
          <pc:docMk/>
          <pc:sldMk cId="1380801118" sldId="2184"/>
        </pc:sldMkLst>
      </pc:sldChg>
      <pc:sldChg chg="add del">
        <pc:chgData name="Jacqueline Schlangen" userId="592632e2-965a-4223-8243-0c9d9dfd012b" providerId="ADAL" clId="{3C8042F9-DD00-4563-A34E-80BA679D5B27}" dt="2024-10-16T14:45:23.119" v="749" actId="2696"/>
        <pc:sldMkLst>
          <pc:docMk/>
          <pc:sldMk cId="218776883" sldId="2185"/>
        </pc:sldMkLst>
      </pc:sldChg>
      <pc:sldChg chg="modSp mod ord modShow modCm">
        <pc:chgData name="Jacqueline Schlangen" userId="592632e2-965a-4223-8243-0c9d9dfd012b" providerId="ADAL" clId="{3C8042F9-DD00-4563-A34E-80BA679D5B27}" dt="2024-10-16T15:06:16.719" v="812" actId="20577"/>
        <pc:sldMkLst>
          <pc:docMk/>
          <pc:sldMk cId="380015569" sldId="2190"/>
        </pc:sldMkLst>
        <pc:spChg chg="mod">
          <ac:chgData name="Jacqueline Schlangen" userId="592632e2-965a-4223-8243-0c9d9dfd012b" providerId="ADAL" clId="{3C8042F9-DD00-4563-A34E-80BA679D5B27}" dt="2024-10-16T15:06:09.064" v="811" actId="13926"/>
          <ac:spMkLst>
            <pc:docMk/>
            <pc:sldMk cId="380015569" sldId="2190"/>
            <ac:spMk id="2" creationId="{B8CA00E4-6607-2B9D-E54E-355398BE2C52}"/>
          </ac:spMkLst>
        </pc:spChg>
        <pc:spChg chg="mod">
          <ac:chgData name="Jacqueline Schlangen" userId="592632e2-965a-4223-8243-0c9d9dfd012b" providerId="ADAL" clId="{3C8042F9-DD00-4563-A34E-80BA679D5B27}" dt="2024-10-16T15:06:16.719" v="812" actId="20577"/>
          <ac:spMkLst>
            <pc:docMk/>
            <pc:sldMk cId="380015569" sldId="2190"/>
            <ac:spMk id="3" creationId="{F320BAAA-C815-9A8E-7B00-90400100810A}"/>
          </ac:spMkLst>
        </pc:spChg>
        <pc:extLst>
          <p:ext xmlns:p="http://schemas.openxmlformats.org/presentationml/2006/main" uri="{D6D511B9-2390-475A-947B-AFAB55BFBCF1}">
            <pc226:cmChg xmlns:pc226="http://schemas.microsoft.com/office/powerpoint/2022/06/main/command" chg="mod">
              <pc226:chgData name="Jacqueline Schlangen" userId="592632e2-965a-4223-8243-0c9d9dfd012b" providerId="ADAL" clId="{3C8042F9-DD00-4563-A34E-80BA679D5B27}" dt="2024-10-16T12:25:35.423" v="746" actId="20577"/>
              <pc2:cmMkLst xmlns:pc2="http://schemas.microsoft.com/office/powerpoint/2019/9/main/command">
                <pc:docMk/>
                <pc:sldMk cId="380015569" sldId="2190"/>
                <pc2:cmMk id="{E5CC4FB3-2EB0-4C7E-9F31-72648453E4FD}"/>
              </pc2:cmMkLst>
            </pc226:cmChg>
          </p:ext>
        </pc:extLst>
      </pc:sldChg>
      <pc:sldChg chg="modSp del mod ord modShow">
        <pc:chgData name="Jacqueline Schlangen" userId="592632e2-965a-4223-8243-0c9d9dfd012b" providerId="ADAL" clId="{3C8042F9-DD00-4563-A34E-80BA679D5B27}" dt="2024-10-16T15:03:02.020" v="766" actId="47"/>
        <pc:sldMkLst>
          <pc:docMk/>
          <pc:sldMk cId="10741983" sldId="2194"/>
        </pc:sldMkLst>
        <pc:spChg chg="mod">
          <ac:chgData name="Jacqueline Schlangen" userId="592632e2-965a-4223-8243-0c9d9dfd012b" providerId="ADAL" clId="{3C8042F9-DD00-4563-A34E-80BA679D5B27}" dt="2024-10-16T09:57:19.644" v="178" actId="6549"/>
          <ac:spMkLst>
            <pc:docMk/>
            <pc:sldMk cId="10741983" sldId="2194"/>
            <ac:spMk id="2" creationId="{2C0B448E-B80D-FC92-AC1D-FDB597E9A766}"/>
          </ac:spMkLst>
        </pc:spChg>
      </pc:sldChg>
      <pc:sldChg chg="add del">
        <pc:chgData name="Jacqueline Schlangen" userId="592632e2-965a-4223-8243-0c9d9dfd012b" providerId="ADAL" clId="{3C8042F9-DD00-4563-A34E-80BA679D5B27}" dt="2024-10-16T14:45:23.119" v="749" actId="2696"/>
        <pc:sldMkLst>
          <pc:docMk/>
          <pc:sldMk cId="883315273" sldId="2195"/>
        </pc:sldMkLst>
      </pc:sldChg>
      <pc:sldChg chg="ord">
        <pc:chgData name="Jacqueline Schlangen" userId="592632e2-965a-4223-8243-0c9d9dfd012b" providerId="ADAL" clId="{3C8042F9-DD00-4563-A34E-80BA679D5B27}" dt="2024-10-16T12:04:21.399" v="538"/>
        <pc:sldMkLst>
          <pc:docMk/>
          <pc:sldMk cId="2555317543" sldId="4948"/>
        </pc:sldMkLst>
      </pc:sldChg>
      <pc:sldChg chg="ord">
        <pc:chgData name="Jacqueline Schlangen" userId="592632e2-965a-4223-8243-0c9d9dfd012b" providerId="ADAL" clId="{3C8042F9-DD00-4563-A34E-80BA679D5B27}" dt="2024-10-16T10:30:17.216" v="423"/>
        <pc:sldMkLst>
          <pc:docMk/>
          <pc:sldMk cId="2325819509" sldId="4950"/>
        </pc:sldMkLst>
      </pc:sldChg>
      <pc:sldChg chg="add del">
        <pc:chgData name="Jacqueline Schlangen" userId="592632e2-965a-4223-8243-0c9d9dfd012b" providerId="ADAL" clId="{3C8042F9-DD00-4563-A34E-80BA679D5B27}" dt="2024-10-16T14:45:23.119" v="749" actId="2696"/>
        <pc:sldMkLst>
          <pc:docMk/>
          <pc:sldMk cId="3153912295" sldId="4951"/>
        </pc:sldMkLst>
      </pc:sldChg>
      <pc:sldChg chg="add del">
        <pc:chgData name="Jacqueline Schlangen" userId="592632e2-965a-4223-8243-0c9d9dfd012b" providerId="ADAL" clId="{3C8042F9-DD00-4563-A34E-80BA679D5B27}" dt="2024-10-16T14:45:23.119" v="749" actId="2696"/>
        <pc:sldMkLst>
          <pc:docMk/>
          <pc:sldMk cId="3302325113" sldId="4952"/>
        </pc:sldMkLst>
      </pc:sldChg>
      <pc:sldChg chg="ord">
        <pc:chgData name="Jacqueline Schlangen" userId="592632e2-965a-4223-8243-0c9d9dfd012b" providerId="ADAL" clId="{3C8042F9-DD00-4563-A34E-80BA679D5B27}" dt="2024-10-16T10:33:07.377" v="429"/>
        <pc:sldMkLst>
          <pc:docMk/>
          <pc:sldMk cId="35281320" sldId="4953"/>
        </pc:sldMkLst>
      </pc:sldChg>
      <pc:sldChg chg="add del">
        <pc:chgData name="Jacqueline Schlangen" userId="592632e2-965a-4223-8243-0c9d9dfd012b" providerId="ADAL" clId="{3C8042F9-DD00-4563-A34E-80BA679D5B27}" dt="2024-10-16T14:45:23.119" v="749" actId="2696"/>
        <pc:sldMkLst>
          <pc:docMk/>
          <pc:sldMk cId="2268434069" sldId="4954"/>
        </pc:sldMkLst>
      </pc:sldChg>
      <pc:sldChg chg="add del">
        <pc:chgData name="Jacqueline Schlangen" userId="592632e2-965a-4223-8243-0c9d9dfd012b" providerId="ADAL" clId="{3C8042F9-DD00-4563-A34E-80BA679D5B27}" dt="2024-10-16T14:45:23.119" v="749" actId="2696"/>
        <pc:sldMkLst>
          <pc:docMk/>
          <pc:sldMk cId="3498532192" sldId="4955"/>
        </pc:sldMkLst>
      </pc:sldChg>
      <pc:sldChg chg="add del">
        <pc:chgData name="Jacqueline Schlangen" userId="592632e2-965a-4223-8243-0c9d9dfd012b" providerId="ADAL" clId="{3C8042F9-DD00-4563-A34E-80BA679D5B27}" dt="2024-10-16T14:45:23.119" v="749" actId="2696"/>
        <pc:sldMkLst>
          <pc:docMk/>
          <pc:sldMk cId="1399045308" sldId="4956"/>
        </pc:sldMkLst>
      </pc:sldChg>
      <pc:sldChg chg="add del">
        <pc:chgData name="Jacqueline Schlangen" userId="592632e2-965a-4223-8243-0c9d9dfd012b" providerId="ADAL" clId="{3C8042F9-DD00-4563-A34E-80BA679D5B27}" dt="2024-10-16T14:45:23.119" v="749" actId="2696"/>
        <pc:sldMkLst>
          <pc:docMk/>
          <pc:sldMk cId="3050393126" sldId="4957"/>
        </pc:sldMkLst>
      </pc:sldChg>
      <pc:sldChg chg="add del">
        <pc:chgData name="Jacqueline Schlangen" userId="592632e2-965a-4223-8243-0c9d9dfd012b" providerId="ADAL" clId="{3C8042F9-DD00-4563-A34E-80BA679D5B27}" dt="2024-10-16T14:45:23.119" v="749" actId="2696"/>
        <pc:sldMkLst>
          <pc:docMk/>
          <pc:sldMk cId="1951571291" sldId="4958"/>
        </pc:sldMkLst>
      </pc:sldChg>
      <pc:sldChg chg="del mod modShow">
        <pc:chgData name="Jacqueline Schlangen" userId="592632e2-965a-4223-8243-0c9d9dfd012b" providerId="ADAL" clId="{3C8042F9-DD00-4563-A34E-80BA679D5B27}" dt="2024-10-16T15:01:18.111" v="763" actId="47"/>
        <pc:sldMkLst>
          <pc:docMk/>
          <pc:sldMk cId="2867109584" sldId="4959"/>
        </pc:sldMkLst>
      </pc:sldChg>
      <pc:sldChg chg="del">
        <pc:chgData name="Jacqueline Schlangen" userId="592632e2-965a-4223-8243-0c9d9dfd012b" providerId="ADAL" clId="{3C8042F9-DD00-4563-A34E-80BA679D5B27}" dt="2024-10-16T10:15:46.176" v="208" actId="2696"/>
        <pc:sldMkLst>
          <pc:docMk/>
          <pc:sldMk cId="815582066" sldId="4960"/>
        </pc:sldMkLst>
      </pc:sldChg>
      <pc:sldChg chg="add">
        <pc:chgData name="Jacqueline Schlangen" userId="592632e2-965a-4223-8243-0c9d9dfd012b" providerId="ADAL" clId="{3C8042F9-DD00-4563-A34E-80BA679D5B27}" dt="2024-10-16T10:16:00.121" v="209"/>
        <pc:sldMkLst>
          <pc:docMk/>
          <pc:sldMk cId="1442491814" sldId="4960"/>
        </pc:sldMkLst>
      </pc:sldChg>
      <pc:sldChg chg="add del">
        <pc:chgData name="Jacqueline Schlangen" userId="592632e2-965a-4223-8243-0c9d9dfd012b" providerId="ADAL" clId="{3C8042F9-DD00-4563-A34E-80BA679D5B27}" dt="2024-10-16T14:45:23.119" v="749" actId="2696"/>
        <pc:sldMkLst>
          <pc:docMk/>
          <pc:sldMk cId="565827120" sldId="4961"/>
        </pc:sldMkLst>
      </pc:sldChg>
      <pc:sldChg chg="del">
        <pc:chgData name="Jacqueline Schlangen" userId="592632e2-965a-4223-8243-0c9d9dfd012b" providerId="ADAL" clId="{3C8042F9-DD00-4563-A34E-80BA679D5B27}" dt="2024-10-16T12:11:16.804" v="638" actId="2696"/>
        <pc:sldMkLst>
          <pc:docMk/>
          <pc:sldMk cId="3416156978" sldId="4961"/>
        </pc:sldMkLst>
      </pc:sldChg>
      <pc:sldChg chg="add del">
        <pc:chgData name="Jacqueline Schlangen" userId="592632e2-965a-4223-8243-0c9d9dfd012b" providerId="ADAL" clId="{3C8042F9-DD00-4563-A34E-80BA679D5B27}" dt="2024-10-16T14:45:23.119" v="749" actId="2696"/>
        <pc:sldMkLst>
          <pc:docMk/>
          <pc:sldMk cId="1128908705" sldId="4963"/>
        </pc:sldMkLst>
      </pc:sldChg>
      <pc:sldChg chg="ord">
        <pc:chgData name="Jacqueline Schlangen" userId="592632e2-965a-4223-8243-0c9d9dfd012b" providerId="ADAL" clId="{3C8042F9-DD00-4563-A34E-80BA679D5B27}" dt="2024-10-16T10:11:44.003" v="189"/>
        <pc:sldMkLst>
          <pc:docMk/>
          <pc:sldMk cId="2750256706" sldId="4964"/>
        </pc:sldMkLst>
      </pc:sldChg>
      <pc:sldChg chg="del mod modShow">
        <pc:chgData name="Jacqueline Schlangen" userId="592632e2-965a-4223-8243-0c9d9dfd012b" providerId="ADAL" clId="{3C8042F9-DD00-4563-A34E-80BA679D5B27}" dt="2024-10-16T15:05:53.731" v="793" actId="47"/>
        <pc:sldMkLst>
          <pc:docMk/>
          <pc:sldMk cId="2164943662" sldId="4965"/>
        </pc:sldMkLst>
      </pc:sldChg>
      <pc:sldChg chg="modSp ord modAnim">
        <pc:chgData name="Jacqueline Schlangen" userId="592632e2-965a-4223-8243-0c9d9dfd012b" providerId="ADAL" clId="{3C8042F9-DD00-4563-A34E-80BA679D5B27}" dt="2024-10-16T12:02:28.114" v="534" actId="20577"/>
        <pc:sldMkLst>
          <pc:docMk/>
          <pc:sldMk cId="2361433170" sldId="4966"/>
        </pc:sldMkLst>
        <pc:spChg chg="mod">
          <ac:chgData name="Jacqueline Schlangen" userId="592632e2-965a-4223-8243-0c9d9dfd012b" providerId="ADAL" clId="{3C8042F9-DD00-4563-A34E-80BA679D5B27}" dt="2024-10-16T12:02:28.114" v="534" actId="20577"/>
          <ac:spMkLst>
            <pc:docMk/>
            <pc:sldMk cId="2361433170" sldId="4966"/>
            <ac:spMk id="6" creationId="{CBB31F4D-3D40-68A4-120D-FD6954B0116B}"/>
          </ac:spMkLst>
        </pc:spChg>
      </pc:sldChg>
      <pc:sldChg chg="add del mod ord modShow">
        <pc:chgData name="Jacqueline Schlangen" userId="592632e2-965a-4223-8243-0c9d9dfd012b" providerId="ADAL" clId="{3C8042F9-DD00-4563-A34E-80BA679D5B27}" dt="2024-10-16T14:45:23.119" v="749" actId="2696"/>
        <pc:sldMkLst>
          <pc:docMk/>
          <pc:sldMk cId="3746115741" sldId="4967"/>
        </pc:sldMkLst>
      </pc:sldChg>
      <pc:sldChg chg="add del">
        <pc:chgData name="Jacqueline Schlangen" userId="592632e2-965a-4223-8243-0c9d9dfd012b" providerId="ADAL" clId="{3C8042F9-DD00-4563-A34E-80BA679D5B27}" dt="2024-10-16T14:45:23.119" v="749" actId="2696"/>
        <pc:sldMkLst>
          <pc:docMk/>
          <pc:sldMk cId="3458483674" sldId="4969"/>
        </pc:sldMkLst>
      </pc:sldChg>
      <pc:sldChg chg="modSp mod ord">
        <pc:chgData name="Jacqueline Schlangen" userId="592632e2-965a-4223-8243-0c9d9dfd012b" providerId="ADAL" clId="{3C8042F9-DD00-4563-A34E-80BA679D5B27}" dt="2024-10-16T12:14:06.977" v="709" actId="5793"/>
        <pc:sldMkLst>
          <pc:docMk/>
          <pc:sldMk cId="1885014283" sldId="4971"/>
        </pc:sldMkLst>
        <pc:spChg chg="mod">
          <ac:chgData name="Jacqueline Schlangen" userId="592632e2-965a-4223-8243-0c9d9dfd012b" providerId="ADAL" clId="{3C8042F9-DD00-4563-A34E-80BA679D5B27}" dt="2024-10-16T12:14:06.977" v="709" actId="5793"/>
          <ac:spMkLst>
            <pc:docMk/>
            <pc:sldMk cId="1885014283" sldId="4971"/>
            <ac:spMk id="2" creationId="{1AF0E18B-6D7C-F0F7-C66E-B1F93DB08D96}"/>
          </ac:spMkLst>
        </pc:spChg>
      </pc:sldChg>
      <pc:sldChg chg="add del">
        <pc:chgData name="Jacqueline Schlangen" userId="592632e2-965a-4223-8243-0c9d9dfd012b" providerId="ADAL" clId="{3C8042F9-DD00-4563-A34E-80BA679D5B27}" dt="2024-10-16T09:49:03.278" v="56" actId="47"/>
        <pc:sldMkLst>
          <pc:docMk/>
          <pc:sldMk cId="1064657477" sldId="4972"/>
        </pc:sldMkLst>
      </pc:sldChg>
      <pc:sldChg chg="add del ord">
        <pc:chgData name="Jacqueline Schlangen" userId="592632e2-965a-4223-8243-0c9d9dfd012b" providerId="ADAL" clId="{3C8042F9-DD00-4563-A34E-80BA679D5B27}" dt="2024-10-16T14:45:23.119" v="749" actId="2696"/>
        <pc:sldMkLst>
          <pc:docMk/>
          <pc:sldMk cId="2354618658" sldId="4973"/>
        </pc:sldMkLst>
      </pc:sldChg>
      <pc:sldChg chg="add del ord">
        <pc:chgData name="Jacqueline Schlangen" userId="592632e2-965a-4223-8243-0c9d9dfd012b" providerId="ADAL" clId="{3C8042F9-DD00-4563-A34E-80BA679D5B27}" dt="2024-10-16T14:45:23.119" v="749" actId="2696"/>
        <pc:sldMkLst>
          <pc:docMk/>
          <pc:sldMk cId="412352366" sldId="4974"/>
        </pc:sldMkLst>
      </pc:sldChg>
      <pc:sldChg chg="add del ord">
        <pc:chgData name="Jacqueline Schlangen" userId="592632e2-965a-4223-8243-0c9d9dfd012b" providerId="ADAL" clId="{3C8042F9-DD00-4563-A34E-80BA679D5B27}" dt="2024-10-16T14:45:23.119" v="749" actId="2696"/>
        <pc:sldMkLst>
          <pc:docMk/>
          <pc:sldMk cId="4154820264" sldId="4975"/>
        </pc:sldMkLst>
      </pc:sldChg>
      <pc:sldChg chg="add del ord">
        <pc:chgData name="Jacqueline Schlangen" userId="592632e2-965a-4223-8243-0c9d9dfd012b" providerId="ADAL" clId="{3C8042F9-DD00-4563-A34E-80BA679D5B27}" dt="2024-10-16T14:45:23.119" v="749" actId="2696"/>
        <pc:sldMkLst>
          <pc:docMk/>
          <pc:sldMk cId="3506509450" sldId="4976"/>
        </pc:sldMkLst>
      </pc:sldChg>
      <pc:sldChg chg="add del ord">
        <pc:chgData name="Jacqueline Schlangen" userId="592632e2-965a-4223-8243-0c9d9dfd012b" providerId="ADAL" clId="{3C8042F9-DD00-4563-A34E-80BA679D5B27}" dt="2024-10-16T14:45:23.119" v="749" actId="2696"/>
        <pc:sldMkLst>
          <pc:docMk/>
          <pc:sldMk cId="1073753366" sldId="4977"/>
        </pc:sldMkLst>
      </pc:sldChg>
      <pc:sldChg chg="add del ord">
        <pc:chgData name="Jacqueline Schlangen" userId="592632e2-965a-4223-8243-0c9d9dfd012b" providerId="ADAL" clId="{3C8042F9-DD00-4563-A34E-80BA679D5B27}" dt="2024-10-16T14:45:23.119" v="749" actId="2696"/>
        <pc:sldMkLst>
          <pc:docMk/>
          <pc:sldMk cId="2674821602" sldId="4978"/>
        </pc:sldMkLst>
      </pc:sldChg>
      <pc:sldChg chg="modSp mod ord">
        <pc:chgData name="Jacqueline Schlangen" userId="592632e2-965a-4223-8243-0c9d9dfd012b" providerId="ADAL" clId="{3C8042F9-DD00-4563-A34E-80BA679D5B27}" dt="2024-10-16T12:04:21.399" v="538"/>
        <pc:sldMkLst>
          <pc:docMk/>
          <pc:sldMk cId="525650232" sldId="4979"/>
        </pc:sldMkLst>
        <pc:spChg chg="mod">
          <ac:chgData name="Jacqueline Schlangen" userId="592632e2-965a-4223-8243-0c9d9dfd012b" providerId="ADAL" clId="{3C8042F9-DD00-4563-A34E-80BA679D5B27}" dt="2024-10-16T09:49:31.876" v="57" actId="20577"/>
          <ac:spMkLst>
            <pc:docMk/>
            <pc:sldMk cId="525650232" sldId="4979"/>
            <ac:spMk id="2" creationId="{B0F468C6-B32A-F167-505E-C4257C7EC661}"/>
          </ac:spMkLst>
        </pc:spChg>
      </pc:sldChg>
      <pc:sldChg chg="ord">
        <pc:chgData name="Jacqueline Schlangen" userId="592632e2-965a-4223-8243-0c9d9dfd012b" providerId="ADAL" clId="{3C8042F9-DD00-4563-A34E-80BA679D5B27}" dt="2024-10-16T12:04:21.399" v="538"/>
        <pc:sldMkLst>
          <pc:docMk/>
          <pc:sldMk cId="168080601" sldId="4980"/>
        </pc:sldMkLst>
      </pc:sldChg>
      <pc:sldChg chg="del">
        <pc:chgData name="Jacqueline Schlangen" userId="592632e2-965a-4223-8243-0c9d9dfd012b" providerId="ADAL" clId="{3C8042F9-DD00-4563-A34E-80BA679D5B27}" dt="2024-10-16T09:45:18.315" v="52" actId="47"/>
        <pc:sldMkLst>
          <pc:docMk/>
          <pc:sldMk cId="4279440813" sldId="4981"/>
        </pc:sldMkLst>
      </pc:sldChg>
      <pc:sldChg chg="add del">
        <pc:chgData name="Jacqueline Schlangen" userId="592632e2-965a-4223-8243-0c9d9dfd012b" providerId="ADAL" clId="{3C8042F9-DD00-4563-A34E-80BA679D5B27}" dt="2024-10-16T14:45:23.119" v="749" actId="2696"/>
        <pc:sldMkLst>
          <pc:docMk/>
          <pc:sldMk cId="291832483" sldId="4982"/>
        </pc:sldMkLst>
      </pc:sldChg>
      <pc:sldChg chg="del mod modShow">
        <pc:chgData name="Jacqueline Schlangen" userId="592632e2-965a-4223-8243-0c9d9dfd012b" providerId="ADAL" clId="{3C8042F9-DD00-4563-A34E-80BA679D5B27}" dt="2024-10-16T10:41:31.562" v="450" actId="2696"/>
        <pc:sldMkLst>
          <pc:docMk/>
          <pc:sldMk cId="2897816893" sldId="4982"/>
        </pc:sldMkLst>
      </pc:sldChg>
      <pc:sldChg chg="modSp add del mod ord">
        <pc:chgData name="Jacqueline Schlangen" userId="592632e2-965a-4223-8243-0c9d9dfd012b" providerId="ADAL" clId="{3C8042F9-DD00-4563-A34E-80BA679D5B27}" dt="2024-10-16T12:07:18.099" v="572" actId="47"/>
        <pc:sldMkLst>
          <pc:docMk/>
          <pc:sldMk cId="901163431" sldId="4983"/>
        </pc:sldMkLst>
        <pc:spChg chg="mod">
          <ac:chgData name="Jacqueline Schlangen" userId="592632e2-965a-4223-8243-0c9d9dfd012b" providerId="ADAL" clId="{3C8042F9-DD00-4563-A34E-80BA679D5B27}" dt="2024-10-16T12:04:38.250" v="542" actId="20577"/>
          <ac:spMkLst>
            <pc:docMk/>
            <pc:sldMk cId="901163431" sldId="4983"/>
            <ac:spMk id="2" creationId="{185050BD-BBDD-618E-696A-2B447528D05F}"/>
          </ac:spMkLst>
        </pc:spChg>
      </pc:sldChg>
      <pc:sldChg chg="modSp add del mod ord modNotesTx">
        <pc:chgData name="Jacqueline Schlangen" userId="592632e2-965a-4223-8243-0c9d9dfd012b" providerId="ADAL" clId="{3C8042F9-DD00-4563-A34E-80BA679D5B27}" dt="2024-10-16T12:09:19.046" v="609"/>
        <pc:sldMkLst>
          <pc:docMk/>
          <pc:sldMk cId="3107272956" sldId="4984"/>
        </pc:sldMkLst>
        <pc:spChg chg="mod">
          <ac:chgData name="Jacqueline Schlangen" userId="592632e2-965a-4223-8243-0c9d9dfd012b" providerId="ADAL" clId="{3C8042F9-DD00-4563-A34E-80BA679D5B27}" dt="2024-10-16T11:45:38.715" v="469" actId="20577"/>
          <ac:spMkLst>
            <pc:docMk/>
            <pc:sldMk cId="3107272956" sldId="4984"/>
            <ac:spMk id="7" creationId="{CD77BBBB-DA7D-754B-C98C-4B202CDAB81C}"/>
          </ac:spMkLst>
        </pc:spChg>
      </pc:sldChg>
      <pc:sldChg chg="modSp del mod">
        <pc:chgData name="Jacqueline Schlangen" userId="592632e2-965a-4223-8243-0c9d9dfd012b" providerId="ADAL" clId="{3C8042F9-DD00-4563-A34E-80BA679D5B27}" dt="2024-10-16T10:27:06.078" v="418" actId="47"/>
        <pc:sldMkLst>
          <pc:docMk/>
          <pc:sldMk cId="2717232749" sldId="4985"/>
        </pc:sldMkLst>
        <pc:spChg chg="mod">
          <ac:chgData name="Jacqueline Schlangen" userId="592632e2-965a-4223-8243-0c9d9dfd012b" providerId="ADAL" clId="{3C8042F9-DD00-4563-A34E-80BA679D5B27}" dt="2024-10-16T09:44:52.797" v="48" actId="20577"/>
          <ac:spMkLst>
            <pc:docMk/>
            <pc:sldMk cId="2717232749" sldId="4985"/>
            <ac:spMk id="2" creationId="{185050BD-BBDD-618E-696A-2B447528D05F}"/>
          </ac:spMkLst>
        </pc:spChg>
      </pc:sldChg>
      <pc:sldChg chg="del">
        <pc:chgData name="Jacqueline Schlangen" userId="592632e2-965a-4223-8243-0c9d9dfd012b" providerId="ADAL" clId="{3C8042F9-DD00-4563-A34E-80BA679D5B27}" dt="2024-10-16T09:45:20.924" v="53" actId="47"/>
        <pc:sldMkLst>
          <pc:docMk/>
          <pc:sldMk cId="3446570897" sldId="4986"/>
        </pc:sldMkLst>
      </pc:sldChg>
      <pc:sldChg chg="del">
        <pc:chgData name="Jacqueline Schlangen" userId="592632e2-965a-4223-8243-0c9d9dfd012b" providerId="ADAL" clId="{3C8042F9-DD00-4563-A34E-80BA679D5B27}" dt="2024-10-16T11:53:33.798" v="506" actId="47"/>
        <pc:sldMkLst>
          <pc:docMk/>
          <pc:sldMk cId="3437347713" sldId="4987"/>
        </pc:sldMkLst>
      </pc:sldChg>
      <pc:sldChg chg="modSp del mod ord">
        <pc:chgData name="Jacqueline Schlangen" userId="592632e2-965a-4223-8243-0c9d9dfd012b" providerId="ADAL" clId="{3C8042F9-DD00-4563-A34E-80BA679D5B27}" dt="2024-10-16T12:08:58.349" v="605" actId="47"/>
        <pc:sldMkLst>
          <pc:docMk/>
          <pc:sldMk cId="2853516416" sldId="4988"/>
        </pc:sldMkLst>
        <pc:spChg chg="mod">
          <ac:chgData name="Jacqueline Schlangen" userId="592632e2-965a-4223-8243-0c9d9dfd012b" providerId="ADAL" clId="{3C8042F9-DD00-4563-A34E-80BA679D5B27}" dt="2024-10-16T11:50:20.419" v="496" actId="20577"/>
          <ac:spMkLst>
            <pc:docMk/>
            <pc:sldMk cId="2853516416" sldId="4988"/>
            <ac:spMk id="2" creationId="{185050BD-BBDD-618E-696A-2B447528D05F}"/>
          </ac:spMkLst>
        </pc:spChg>
      </pc:sldChg>
      <pc:sldChg chg="ord">
        <pc:chgData name="Jacqueline Schlangen" userId="592632e2-965a-4223-8243-0c9d9dfd012b" providerId="ADAL" clId="{3C8042F9-DD00-4563-A34E-80BA679D5B27}" dt="2024-10-16T12:15:14.457" v="712"/>
        <pc:sldMkLst>
          <pc:docMk/>
          <pc:sldMk cId="1305406597" sldId="4989"/>
        </pc:sldMkLst>
      </pc:sldChg>
      <pc:sldChg chg="ord">
        <pc:chgData name="Jacqueline Schlangen" userId="592632e2-965a-4223-8243-0c9d9dfd012b" providerId="ADAL" clId="{3C8042F9-DD00-4563-A34E-80BA679D5B27}" dt="2024-10-16T11:56:37.778" v="517"/>
        <pc:sldMkLst>
          <pc:docMk/>
          <pc:sldMk cId="1961087717" sldId="4990"/>
        </pc:sldMkLst>
      </pc:sldChg>
      <pc:sldChg chg="addSp delSp modSp mod ord modClrScheme chgLayout">
        <pc:chgData name="Jacqueline Schlangen" userId="592632e2-965a-4223-8243-0c9d9dfd012b" providerId="ADAL" clId="{3C8042F9-DD00-4563-A34E-80BA679D5B27}" dt="2024-10-16T12:04:21.399" v="538"/>
        <pc:sldMkLst>
          <pc:docMk/>
          <pc:sldMk cId="2315702842" sldId="4991"/>
        </pc:sldMkLst>
        <pc:spChg chg="add del mod ord">
          <ac:chgData name="Jacqueline Schlangen" userId="592632e2-965a-4223-8243-0c9d9dfd012b" providerId="ADAL" clId="{3C8042F9-DD00-4563-A34E-80BA679D5B27}" dt="2024-10-16T09:50:50.840" v="60" actId="700"/>
          <ac:spMkLst>
            <pc:docMk/>
            <pc:sldMk cId="2315702842" sldId="4991"/>
            <ac:spMk id="2" creationId="{EB658340-C69C-0667-6E48-B10D406D5D14}"/>
          </ac:spMkLst>
        </pc:spChg>
        <pc:spChg chg="mod ord">
          <ac:chgData name="Jacqueline Schlangen" userId="592632e2-965a-4223-8243-0c9d9dfd012b" providerId="ADAL" clId="{3C8042F9-DD00-4563-A34E-80BA679D5B27}" dt="2024-10-16T09:51:53.977" v="100" actId="6549"/>
          <ac:spMkLst>
            <pc:docMk/>
            <pc:sldMk cId="2315702842" sldId="4991"/>
            <ac:spMk id="3" creationId="{FAB1C8C6-E172-1B40-CA9F-7D42A8DEA29A}"/>
          </ac:spMkLst>
        </pc:spChg>
        <pc:spChg chg="add mod ord">
          <ac:chgData name="Jacqueline Schlangen" userId="592632e2-965a-4223-8243-0c9d9dfd012b" providerId="ADAL" clId="{3C8042F9-DD00-4563-A34E-80BA679D5B27}" dt="2024-10-16T09:51:15.624" v="61" actId="700"/>
          <ac:spMkLst>
            <pc:docMk/>
            <pc:sldMk cId="2315702842" sldId="4991"/>
            <ac:spMk id="4" creationId="{0017BD46-A628-6EC3-ABBE-508D21E8E745}"/>
          </ac:spMkLst>
        </pc:spChg>
        <pc:spChg chg="mod">
          <ac:chgData name="Jacqueline Schlangen" userId="592632e2-965a-4223-8243-0c9d9dfd012b" providerId="ADAL" clId="{3C8042F9-DD00-4563-A34E-80BA679D5B27}" dt="2024-10-16T09:51:28.330" v="64" actId="1076"/>
          <ac:spMkLst>
            <pc:docMk/>
            <pc:sldMk cId="2315702842" sldId="4991"/>
            <ac:spMk id="8" creationId="{302DE286-21B6-F10C-1A41-2FBE1FFB4B0C}"/>
          </ac:spMkLst>
        </pc:spChg>
        <pc:spChg chg="mod">
          <ac:chgData name="Jacqueline Schlangen" userId="592632e2-965a-4223-8243-0c9d9dfd012b" providerId="ADAL" clId="{3C8042F9-DD00-4563-A34E-80BA679D5B27}" dt="2024-10-16T09:51:28.330" v="64" actId="1076"/>
          <ac:spMkLst>
            <pc:docMk/>
            <pc:sldMk cId="2315702842" sldId="4991"/>
            <ac:spMk id="9" creationId="{98164CB9-403E-4801-F98B-7E3092FFD690}"/>
          </ac:spMkLst>
        </pc:spChg>
        <pc:spChg chg="mod ord">
          <ac:chgData name="Jacqueline Schlangen" userId="592632e2-965a-4223-8243-0c9d9dfd012b" providerId="ADAL" clId="{3C8042F9-DD00-4563-A34E-80BA679D5B27}" dt="2024-10-16T09:51:15.624" v="61" actId="700"/>
          <ac:spMkLst>
            <pc:docMk/>
            <pc:sldMk cId="2315702842" sldId="4991"/>
            <ac:spMk id="12" creationId="{DB1DEA57-D9EE-C3F4-C856-AE7AD8B6EA5F}"/>
          </ac:spMkLst>
        </pc:spChg>
        <pc:picChg chg="mod">
          <ac:chgData name="Jacqueline Schlangen" userId="592632e2-965a-4223-8243-0c9d9dfd012b" providerId="ADAL" clId="{3C8042F9-DD00-4563-A34E-80BA679D5B27}" dt="2024-10-16T09:51:28.330" v="64" actId="1076"/>
          <ac:picMkLst>
            <pc:docMk/>
            <pc:sldMk cId="2315702842" sldId="4991"/>
            <ac:picMk id="5" creationId="{7051A0E4-D423-0E32-03CA-547BCF1A6397}"/>
          </ac:picMkLst>
        </pc:picChg>
        <pc:picChg chg="mod">
          <ac:chgData name="Jacqueline Schlangen" userId="592632e2-965a-4223-8243-0c9d9dfd012b" providerId="ADAL" clId="{3C8042F9-DD00-4563-A34E-80BA679D5B27}" dt="2024-10-16T09:51:28.330" v="64" actId="1076"/>
          <ac:picMkLst>
            <pc:docMk/>
            <pc:sldMk cId="2315702842" sldId="4991"/>
            <ac:picMk id="6" creationId="{51240BA1-DCB5-A810-83D7-64C8D708B7F5}"/>
          </ac:picMkLst>
        </pc:picChg>
        <pc:picChg chg="mod">
          <ac:chgData name="Jacqueline Schlangen" userId="592632e2-965a-4223-8243-0c9d9dfd012b" providerId="ADAL" clId="{3C8042F9-DD00-4563-A34E-80BA679D5B27}" dt="2024-10-16T09:51:28.330" v="64" actId="1076"/>
          <ac:picMkLst>
            <pc:docMk/>
            <pc:sldMk cId="2315702842" sldId="4991"/>
            <ac:picMk id="7" creationId="{EC965993-6731-7143-9A70-0DC869E99B45}"/>
          </ac:picMkLst>
        </pc:picChg>
        <pc:picChg chg="mod">
          <ac:chgData name="Jacqueline Schlangen" userId="592632e2-965a-4223-8243-0c9d9dfd012b" providerId="ADAL" clId="{3C8042F9-DD00-4563-A34E-80BA679D5B27}" dt="2024-10-16T09:51:28.330" v="64" actId="1076"/>
          <ac:picMkLst>
            <pc:docMk/>
            <pc:sldMk cId="2315702842" sldId="4991"/>
            <ac:picMk id="13" creationId="{1DEFDDD7-B995-8513-377F-3C723703280C}"/>
          </ac:picMkLst>
        </pc:picChg>
        <pc:picChg chg="mod">
          <ac:chgData name="Jacqueline Schlangen" userId="592632e2-965a-4223-8243-0c9d9dfd012b" providerId="ADAL" clId="{3C8042F9-DD00-4563-A34E-80BA679D5B27}" dt="2024-10-16T09:51:28.330" v="64" actId="1076"/>
          <ac:picMkLst>
            <pc:docMk/>
            <pc:sldMk cId="2315702842" sldId="4991"/>
            <ac:picMk id="14" creationId="{AFA578ED-31A6-1F6B-0196-028393A7A628}"/>
          </ac:picMkLst>
        </pc:picChg>
      </pc:sldChg>
      <pc:sldChg chg="modSp add mod">
        <pc:chgData name="Jacqueline Schlangen" userId="592632e2-965a-4223-8243-0c9d9dfd012b" providerId="ADAL" clId="{3C8042F9-DD00-4563-A34E-80BA679D5B27}" dt="2024-10-16T10:23:53.237" v="287" actId="13926"/>
        <pc:sldMkLst>
          <pc:docMk/>
          <pc:sldMk cId="1644575254" sldId="4992"/>
        </pc:sldMkLst>
        <pc:spChg chg="mod">
          <ac:chgData name="Jacqueline Schlangen" userId="592632e2-965a-4223-8243-0c9d9dfd012b" providerId="ADAL" clId="{3C8042F9-DD00-4563-A34E-80BA679D5B27}" dt="2024-10-16T10:23:53.237" v="287" actId="13926"/>
          <ac:spMkLst>
            <pc:docMk/>
            <pc:sldMk cId="1644575254" sldId="4992"/>
            <ac:spMk id="2" creationId="{0DDAFFBB-2966-32BC-5951-7FD1CF769383}"/>
          </ac:spMkLst>
        </pc:spChg>
      </pc:sldChg>
      <pc:sldChg chg="add del">
        <pc:chgData name="Jacqueline Schlangen" userId="592632e2-965a-4223-8243-0c9d9dfd012b" providerId="ADAL" clId="{3C8042F9-DD00-4563-A34E-80BA679D5B27}" dt="2024-10-16T10:21:54.001" v="283" actId="47"/>
        <pc:sldMkLst>
          <pc:docMk/>
          <pc:sldMk cId="2520169749" sldId="4993"/>
        </pc:sldMkLst>
      </pc:sldChg>
      <pc:sldChg chg="add">
        <pc:chgData name="Jacqueline Schlangen" userId="592632e2-965a-4223-8243-0c9d9dfd012b" providerId="ADAL" clId="{3C8042F9-DD00-4563-A34E-80BA679D5B27}" dt="2024-10-16T10:22:07.480" v="284"/>
        <pc:sldMkLst>
          <pc:docMk/>
          <pc:sldMk cId="4023981961" sldId="4993"/>
        </pc:sldMkLst>
      </pc:sldChg>
      <pc:sldChg chg="addSp delSp modSp add mod ord">
        <pc:chgData name="Jacqueline Schlangen" userId="592632e2-965a-4223-8243-0c9d9dfd012b" providerId="ADAL" clId="{3C8042F9-DD00-4563-A34E-80BA679D5B27}" dt="2024-10-16T12:09:59.485" v="633" actId="108"/>
        <pc:sldMkLst>
          <pc:docMk/>
          <pc:sldMk cId="3515909852" sldId="4994"/>
        </pc:sldMkLst>
        <pc:spChg chg="mod">
          <ac:chgData name="Jacqueline Schlangen" userId="592632e2-965a-4223-8243-0c9d9dfd012b" providerId="ADAL" clId="{3C8042F9-DD00-4563-A34E-80BA679D5B27}" dt="2024-10-16T12:09:33.079" v="612" actId="20578"/>
          <ac:spMkLst>
            <pc:docMk/>
            <pc:sldMk cId="3515909852" sldId="4994"/>
            <ac:spMk id="2" creationId="{00000000-0000-0000-0000-000000000000}"/>
          </ac:spMkLst>
        </pc:spChg>
        <pc:spChg chg="mod">
          <ac:chgData name="Jacqueline Schlangen" userId="592632e2-965a-4223-8243-0c9d9dfd012b" providerId="ADAL" clId="{3C8042F9-DD00-4563-A34E-80BA679D5B27}" dt="2024-10-16T12:09:59.485" v="633" actId="108"/>
          <ac:spMkLst>
            <pc:docMk/>
            <pc:sldMk cId="3515909852" sldId="4994"/>
            <ac:spMk id="5" creationId="{59826604-5E6A-F2FC-59D3-BCB26D61568B}"/>
          </ac:spMkLst>
        </pc:spChg>
        <pc:spChg chg="mod">
          <ac:chgData name="Jacqueline Schlangen" userId="592632e2-965a-4223-8243-0c9d9dfd012b" providerId="ADAL" clId="{3C8042F9-DD00-4563-A34E-80BA679D5B27}" dt="2024-10-16T11:43:08.542" v="458" actId="20577"/>
          <ac:spMkLst>
            <pc:docMk/>
            <pc:sldMk cId="3515909852" sldId="4994"/>
            <ac:spMk id="6" creationId="{2D90D3BD-9DA6-B7AF-C0A3-34C425E64A78}"/>
          </ac:spMkLst>
        </pc:spChg>
        <pc:spChg chg="add mod">
          <ac:chgData name="Jacqueline Schlangen" userId="592632e2-965a-4223-8243-0c9d9dfd012b" providerId="ADAL" clId="{3C8042F9-DD00-4563-A34E-80BA679D5B27}" dt="2024-10-16T12:07:03.918" v="570"/>
          <ac:spMkLst>
            <pc:docMk/>
            <pc:sldMk cId="3515909852" sldId="4994"/>
            <ac:spMk id="18" creationId="{C02C8278-DC52-4211-CB6A-76FC81A81D92}"/>
          </ac:spMkLst>
        </pc:spChg>
        <pc:spChg chg="add del mod">
          <ac:chgData name="Jacqueline Schlangen" userId="592632e2-965a-4223-8243-0c9d9dfd012b" providerId="ADAL" clId="{3C8042F9-DD00-4563-A34E-80BA679D5B27}" dt="2024-10-16T12:09:23.361" v="610" actId="478"/>
          <ac:spMkLst>
            <pc:docMk/>
            <pc:sldMk cId="3515909852" sldId="4994"/>
            <ac:spMk id="19" creationId="{77B6D953-F506-9CD6-B9B8-17E1D51D2F02}"/>
          </ac:spMkLst>
        </pc:spChg>
      </pc:sldChg>
      <pc:sldChg chg="modSp add del">
        <pc:chgData name="Jacqueline Schlangen" userId="592632e2-965a-4223-8243-0c9d9dfd012b" providerId="ADAL" clId="{3C8042F9-DD00-4563-A34E-80BA679D5B27}" dt="2024-10-16T15:01:14.349" v="762" actId="47"/>
        <pc:sldMkLst>
          <pc:docMk/>
          <pc:sldMk cId="2111957975" sldId="4995"/>
        </pc:sldMkLst>
        <pc:spChg chg="mod">
          <ac:chgData name="Jacqueline Schlangen" userId="592632e2-965a-4223-8243-0c9d9dfd012b" providerId="ADAL" clId="{3C8042F9-DD00-4563-A34E-80BA679D5B27}" dt="2024-10-16T10:33:39.057" v="430"/>
          <ac:spMkLst>
            <pc:docMk/>
            <pc:sldMk cId="2111957975" sldId="4995"/>
            <ac:spMk id="6" creationId="{F249B535-3B87-7F61-8428-BCCE6515A90B}"/>
          </ac:spMkLst>
        </pc:spChg>
      </pc:sldChg>
      <pc:sldChg chg="add">
        <pc:chgData name="Jacqueline Schlangen" userId="592632e2-965a-4223-8243-0c9d9dfd012b" providerId="ADAL" clId="{3C8042F9-DD00-4563-A34E-80BA679D5B27}" dt="2024-10-16T10:36:37.718" v="434"/>
        <pc:sldMkLst>
          <pc:docMk/>
          <pc:sldMk cId="842873393" sldId="4996"/>
        </pc:sldMkLst>
      </pc:sldChg>
      <pc:sldChg chg="add">
        <pc:chgData name="Jacqueline Schlangen" userId="592632e2-965a-4223-8243-0c9d9dfd012b" providerId="ADAL" clId="{3C8042F9-DD00-4563-A34E-80BA679D5B27}" dt="2024-10-16T11:57:06.277" v="518"/>
        <pc:sldMkLst>
          <pc:docMk/>
          <pc:sldMk cId="255228122" sldId="4997"/>
        </pc:sldMkLst>
      </pc:sldChg>
      <pc:sldChg chg="add del">
        <pc:chgData name="Jacqueline Schlangen" userId="592632e2-965a-4223-8243-0c9d9dfd012b" providerId="ADAL" clId="{3C8042F9-DD00-4563-A34E-80BA679D5B27}" dt="2024-10-16T11:55:45.233" v="512" actId="47"/>
        <pc:sldMkLst>
          <pc:docMk/>
          <pc:sldMk cId="675060232" sldId="4997"/>
        </pc:sldMkLst>
      </pc:sldChg>
      <pc:sldChg chg="add del">
        <pc:chgData name="Jacqueline Schlangen" userId="592632e2-965a-4223-8243-0c9d9dfd012b" providerId="ADAL" clId="{3C8042F9-DD00-4563-A34E-80BA679D5B27}" dt="2024-10-16T11:55:56.032" v="514" actId="47"/>
        <pc:sldMkLst>
          <pc:docMk/>
          <pc:sldMk cId="2212790355" sldId="4997"/>
        </pc:sldMkLst>
      </pc:sldChg>
      <pc:sldChg chg="add">
        <pc:chgData name="Jacqueline Schlangen" userId="592632e2-965a-4223-8243-0c9d9dfd012b" providerId="ADAL" clId="{3C8042F9-DD00-4563-A34E-80BA679D5B27}" dt="2024-10-16T11:57:06.277" v="518"/>
        <pc:sldMkLst>
          <pc:docMk/>
          <pc:sldMk cId="3112255982" sldId="4998"/>
        </pc:sldMkLst>
      </pc:sldChg>
      <pc:sldChg chg="add">
        <pc:chgData name="Jacqueline Schlangen" userId="592632e2-965a-4223-8243-0c9d9dfd012b" providerId="ADAL" clId="{3C8042F9-DD00-4563-A34E-80BA679D5B27}" dt="2024-10-16T11:57:06.277" v="518"/>
        <pc:sldMkLst>
          <pc:docMk/>
          <pc:sldMk cId="1365542212" sldId="4999"/>
        </pc:sldMkLst>
      </pc:sldChg>
      <pc:sldChg chg="add">
        <pc:chgData name="Jacqueline Schlangen" userId="592632e2-965a-4223-8243-0c9d9dfd012b" providerId="ADAL" clId="{3C8042F9-DD00-4563-A34E-80BA679D5B27}" dt="2024-10-16T11:57:06.277" v="518"/>
        <pc:sldMkLst>
          <pc:docMk/>
          <pc:sldMk cId="2461592359" sldId="5000"/>
        </pc:sldMkLst>
      </pc:sldChg>
      <pc:sldChg chg="modSp add mod">
        <pc:chgData name="Jacqueline Schlangen" userId="592632e2-965a-4223-8243-0c9d9dfd012b" providerId="ADAL" clId="{3C8042F9-DD00-4563-A34E-80BA679D5B27}" dt="2024-10-16T12:10:19.322" v="637" actId="20577"/>
        <pc:sldMkLst>
          <pc:docMk/>
          <pc:sldMk cId="590289087" sldId="5001"/>
        </pc:sldMkLst>
        <pc:spChg chg="mod">
          <ac:chgData name="Jacqueline Schlangen" userId="592632e2-965a-4223-8243-0c9d9dfd012b" providerId="ADAL" clId="{3C8042F9-DD00-4563-A34E-80BA679D5B27}" dt="2024-10-16T12:10:19.322" v="637" actId="20577"/>
          <ac:spMkLst>
            <pc:docMk/>
            <pc:sldMk cId="590289087" sldId="5001"/>
            <ac:spMk id="7" creationId="{CD77BBBB-DA7D-754B-C98C-4B202CDAB81C}"/>
          </ac:spMkLst>
        </pc:spChg>
      </pc:sldChg>
      <pc:sldChg chg="modSp add mod">
        <pc:chgData name="Jacqueline Schlangen" userId="592632e2-965a-4223-8243-0c9d9dfd012b" providerId="ADAL" clId="{3C8042F9-DD00-4563-A34E-80BA679D5B27}" dt="2024-10-16T12:08:51.554" v="604" actId="20577"/>
        <pc:sldMkLst>
          <pc:docMk/>
          <pc:sldMk cId="2160394964" sldId="5002"/>
        </pc:sldMkLst>
        <pc:spChg chg="mod">
          <ac:chgData name="Jacqueline Schlangen" userId="592632e2-965a-4223-8243-0c9d9dfd012b" providerId="ADAL" clId="{3C8042F9-DD00-4563-A34E-80BA679D5B27}" dt="2024-10-16T12:08:51.554" v="604" actId="20577"/>
          <ac:spMkLst>
            <pc:docMk/>
            <pc:sldMk cId="2160394964" sldId="5002"/>
            <ac:spMk id="7" creationId="{CD77BBBB-DA7D-754B-C98C-4B202CDAB81C}"/>
          </ac:spMkLst>
        </pc:spChg>
      </pc:sldChg>
      <pc:sldChg chg="modSp add mod modCm">
        <pc:chgData name="Jacqueline Schlangen" userId="592632e2-965a-4223-8243-0c9d9dfd012b" providerId="ADAL" clId="{3C8042F9-DD00-4563-A34E-80BA679D5B27}" dt="2024-10-16T12:13:41.492" v="699" actId="20577"/>
        <pc:sldMkLst>
          <pc:docMk/>
          <pc:sldMk cId="3165392246" sldId="5003"/>
        </pc:sldMkLst>
        <pc:spChg chg="mod">
          <ac:chgData name="Jacqueline Schlangen" userId="592632e2-965a-4223-8243-0c9d9dfd012b" providerId="ADAL" clId="{3C8042F9-DD00-4563-A34E-80BA679D5B27}" dt="2024-10-16T12:13:41.492" v="699" actId="20577"/>
          <ac:spMkLst>
            <pc:docMk/>
            <pc:sldMk cId="3165392246" sldId="5003"/>
            <ac:spMk id="4" creationId="{30DF9DED-E56B-A78E-CBA3-4817A51183F2}"/>
          </ac:spMkLst>
        </pc:spChg>
        <pc:spChg chg="mod">
          <ac:chgData name="Jacqueline Schlangen" userId="592632e2-965a-4223-8243-0c9d9dfd012b" providerId="ADAL" clId="{3C8042F9-DD00-4563-A34E-80BA679D5B27}" dt="2024-10-16T12:12:10.799" v="642"/>
          <ac:spMkLst>
            <pc:docMk/>
            <pc:sldMk cId="3165392246" sldId="5003"/>
            <ac:spMk id="6" creationId="{FF76A68A-E05A-4FBA-16F8-37DE4D555BA7}"/>
          </ac:spMkLst>
        </pc:spChg>
        <pc:extLst>
          <p:ext xmlns:p="http://schemas.openxmlformats.org/presentationml/2006/main" uri="{D6D511B9-2390-475A-947B-AFAB55BFBCF1}">
            <pc226:cmChg xmlns:pc226="http://schemas.microsoft.com/office/powerpoint/2022/06/main/command" chg="mod">
              <pc226:chgData name="Jacqueline Schlangen" userId="592632e2-965a-4223-8243-0c9d9dfd012b" providerId="ADAL" clId="{3C8042F9-DD00-4563-A34E-80BA679D5B27}" dt="2024-10-16T12:13:41.492" v="699" actId="20577"/>
              <pc2:cmMkLst xmlns:pc2="http://schemas.microsoft.com/office/powerpoint/2019/9/main/command">
                <pc:docMk/>
                <pc:sldMk cId="3165392246" sldId="5003"/>
                <pc2:cmMk id="{CF17BFA5-FE9E-47FD-9473-7AF75B67DBCF}"/>
              </pc2:cmMkLst>
            </pc226:cmChg>
          </p:ext>
        </pc:extLst>
      </pc:sldChg>
      <pc:sldChg chg="modSp new mod">
        <pc:chgData name="Jacqueline Schlangen" userId="592632e2-965a-4223-8243-0c9d9dfd012b" providerId="ADAL" clId="{3C8042F9-DD00-4563-A34E-80BA679D5B27}" dt="2024-10-16T15:05:03.098" v="792" actId="20577"/>
        <pc:sldMkLst>
          <pc:docMk/>
          <pc:sldMk cId="4260093094" sldId="5004"/>
        </pc:sldMkLst>
        <pc:spChg chg="mod">
          <ac:chgData name="Jacqueline Schlangen" userId="592632e2-965a-4223-8243-0c9d9dfd012b" providerId="ADAL" clId="{3C8042F9-DD00-4563-A34E-80BA679D5B27}" dt="2024-10-16T15:04:59.414" v="780" actId="20577"/>
          <ac:spMkLst>
            <pc:docMk/>
            <pc:sldMk cId="4260093094" sldId="5004"/>
            <ac:spMk id="2" creationId="{2027A3B3-83EF-EA8D-D089-0739BF9048F7}"/>
          </ac:spMkLst>
        </pc:spChg>
        <pc:spChg chg="mod">
          <ac:chgData name="Jacqueline Schlangen" userId="592632e2-965a-4223-8243-0c9d9dfd012b" providerId="ADAL" clId="{3C8042F9-DD00-4563-A34E-80BA679D5B27}" dt="2024-10-16T15:05:03.098" v="792" actId="20577"/>
          <ac:spMkLst>
            <pc:docMk/>
            <pc:sldMk cId="4260093094" sldId="5004"/>
            <ac:spMk id="3" creationId="{98335F81-AFF8-B222-8E19-04A1D104CC1D}"/>
          </ac:spMkLst>
        </pc:spChg>
      </pc:sldChg>
      <pc:sldMasterChg chg="addSldLayout delSldLayout">
        <pc:chgData name="Jacqueline Schlangen" userId="592632e2-965a-4223-8243-0c9d9dfd012b" providerId="ADAL" clId="{3C8042F9-DD00-4563-A34E-80BA679D5B27}" dt="2024-10-16T09:49:03.278" v="56" actId="47"/>
        <pc:sldMasterMkLst>
          <pc:docMk/>
          <pc:sldMasterMk cId="0" sldId="2147483648"/>
        </pc:sldMasterMkLst>
        <pc:sldLayoutChg chg="add del">
          <pc:chgData name="Jacqueline Schlangen" userId="592632e2-965a-4223-8243-0c9d9dfd012b" providerId="ADAL" clId="{3C8042F9-DD00-4563-A34E-80BA679D5B27}" dt="2024-10-16T09:49:03.278" v="56" actId="47"/>
          <pc:sldLayoutMkLst>
            <pc:docMk/>
            <pc:sldMasterMk cId="0" sldId="2147483648"/>
            <pc:sldLayoutMk cId="2750320507" sldId="2147483702"/>
          </pc:sldLayoutMkLst>
        </pc:sldLayoutChg>
      </pc:sldMasterChg>
    </pc:docChg>
  </pc:docChgLst>
  <pc:docChgLst>
    <pc:chgData name="Mathilda du Preez" userId="9abe0e6a-a703-42f9-85ca-49d58f10be15" providerId="ADAL" clId="{78694B6E-4BA8-4AB9-9870-BBE9EDCD239F}"/>
    <pc:docChg chg="undo custSel addSld delSld modSld sldOrd modMainMaster modSection">
      <pc:chgData name="Mathilda du Preez" userId="9abe0e6a-a703-42f9-85ca-49d58f10be15" providerId="ADAL" clId="{78694B6E-4BA8-4AB9-9870-BBE9EDCD239F}" dt="2024-10-16T15:04:21.006" v="1763" actId="2696"/>
      <pc:docMkLst>
        <pc:docMk/>
      </pc:docMkLst>
      <pc:sldChg chg="del">
        <pc:chgData name="Mathilda du Preez" userId="9abe0e6a-a703-42f9-85ca-49d58f10be15" providerId="ADAL" clId="{78694B6E-4BA8-4AB9-9870-BBE9EDCD239F}" dt="2024-10-16T15:04:21.006" v="1763" actId="2696"/>
        <pc:sldMkLst>
          <pc:docMk/>
          <pc:sldMk cId="3542118511" sldId="362"/>
        </pc:sldMkLst>
      </pc:sldChg>
      <pc:sldChg chg="mod modShow">
        <pc:chgData name="Mathilda du Preez" userId="9abe0e6a-a703-42f9-85ca-49d58f10be15" providerId="ADAL" clId="{78694B6E-4BA8-4AB9-9870-BBE9EDCD239F}" dt="2024-10-16T14:00:24.715" v="848" actId="729"/>
        <pc:sldMkLst>
          <pc:docMk/>
          <pc:sldMk cId="624856362" sldId="1648"/>
        </pc:sldMkLst>
      </pc:sldChg>
      <pc:sldChg chg="modSp mod modNotesTx">
        <pc:chgData name="Mathilda du Preez" userId="9abe0e6a-a703-42f9-85ca-49d58f10be15" providerId="ADAL" clId="{78694B6E-4BA8-4AB9-9870-BBE9EDCD239F}" dt="2024-10-16T13:48:41.504" v="846" actId="20577"/>
        <pc:sldMkLst>
          <pc:docMk/>
          <pc:sldMk cId="846313893" sldId="1837"/>
        </pc:sldMkLst>
        <pc:spChg chg="mod">
          <ac:chgData name="Mathilda du Preez" userId="9abe0e6a-a703-42f9-85ca-49d58f10be15" providerId="ADAL" clId="{78694B6E-4BA8-4AB9-9870-BBE9EDCD239F}" dt="2024-10-16T13:18:37.598" v="456" actId="207"/>
          <ac:spMkLst>
            <pc:docMk/>
            <pc:sldMk cId="846313893" sldId="1837"/>
            <ac:spMk id="2" creationId="{A7025E3D-8AAC-6A14-EE3A-DF21A0991049}"/>
          </ac:spMkLst>
        </pc:spChg>
        <pc:spChg chg="mod">
          <ac:chgData name="Mathilda du Preez" userId="9abe0e6a-a703-42f9-85ca-49d58f10be15" providerId="ADAL" clId="{78694B6E-4BA8-4AB9-9870-BBE9EDCD239F}" dt="2024-10-16T13:46:41.337" v="614" actId="20577"/>
          <ac:spMkLst>
            <pc:docMk/>
            <pc:sldMk cId="846313893" sldId="1837"/>
            <ac:spMk id="3" creationId="{3C9DFD2F-098C-8E76-8D85-3C4A8FCDD8C6}"/>
          </ac:spMkLst>
        </pc:spChg>
      </pc:sldChg>
      <pc:sldChg chg="modSp mod">
        <pc:chgData name="Mathilda du Preez" userId="9abe0e6a-a703-42f9-85ca-49d58f10be15" providerId="ADAL" clId="{78694B6E-4BA8-4AB9-9870-BBE9EDCD239F}" dt="2024-10-16T11:43:30.807" v="179" actId="1076"/>
        <pc:sldMkLst>
          <pc:docMk/>
          <pc:sldMk cId="583905778" sldId="1950"/>
        </pc:sldMkLst>
        <pc:picChg chg="mod">
          <ac:chgData name="Mathilda du Preez" userId="9abe0e6a-a703-42f9-85ca-49d58f10be15" providerId="ADAL" clId="{78694B6E-4BA8-4AB9-9870-BBE9EDCD239F}" dt="2024-10-16T11:43:30.807" v="179" actId="1076"/>
          <ac:picMkLst>
            <pc:docMk/>
            <pc:sldMk cId="583905778" sldId="1950"/>
            <ac:picMk id="5" creationId="{4AD70BB7-C596-B31E-9BA0-8149B74464C5}"/>
          </ac:picMkLst>
        </pc:picChg>
      </pc:sldChg>
      <pc:sldChg chg="mod modShow">
        <pc:chgData name="Mathilda du Preez" userId="9abe0e6a-a703-42f9-85ca-49d58f10be15" providerId="ADAL" clId="{78694B6E-4BA8-4AB9-9870-BBE9EDCD239F}" dt="2024-10-16T14:00:34.396" v="850" actId="729"/>
        <pc:sldMkLst>
          <pc:docMk/>
          <pc:sldMk cId="1673433368" sldId="1957"/>
        </pc:sldMkLst>
      </pc:sldChg>
      <pc:sldChg chg="addSp delSp modSp mod">
        <pc:chgData name="Mathilda du Preez" userId="9abe0e6a-a703-42f9-85ca-49d58f10be15" providerId="ADAL" clId="{78694B6E-4BA8-4AB9-9870-BBE9EDCD239F}" dt="2024-10-16T11:40:00.935" v="149" actId="13926"/>
        <pc:sldMkLst>
          <pc:docMk/>
          <pc:sldMk cId="3612146507" sldId="2096"/>
        </pc:sldMkLst>
        <pc:spChg chg="mod">
          <ac:chgData name="Mathilda du Preez" userId="9abe0e6a-a703-42f9-85ca-49d58f10be15" providerId="ADAL" clId="{78694B6E-4BA8-4AB9-9870-BBE9EDCD239F}" dt="2024-10-16T11:40:00.935" v="149" actId="13926"/>
          <ac:spMkLst>
            <pc:docMk/>
            <pc:sldMk cId="3612146507" sldId="2096"/>
            <ac:spMk id="2" creationId="{DB930AEE-47B2-5B4B-BB65-AB1F98098EC2}"/>
          </ac:spMkLst>
        </pc:spChg>
        <pc:spChg chg="mod">
          <ac:chgData name="Mathilda du Preez" userId="9abe0e6a-a703-42f9-85ca-49d58f10be15" providerId="ADAL" clId="{78694B6E-4BA8-4AB9-9870-BBE9EDCD239F}" dt="2024-10-16T11:38:31.387" v="122" actId="1076"/>
          <ac:spMkLst>
            <pc:docMk/>
            <pc:sldMk cId="3612146507" sldId="2096"/>
            <ac:spMk id="3" creationId="{8B6F03D3-5D74-5861-75B7-A1C4D4C73E7B}"/>
          </ac:spMkLst>
        </pc:spChg>
        <pc:spChg chg="add mod">
          <ac:chgData name="Mathilda du Preez" userId="9abe0e6a-a703-42f9-85ca-49d58f10be15" providerId="ADAL" clId="{78694B6E-4BA8-4AB9-9870-BBE9EDCD239F}" dt="2024-10-16T11:39:46.408" v="141" actId="164"/>
          <ac:spMkLst>
            <pc:docMk/>
            <pc:sldMk cId="3612146507" sldId="2096"/>
            <ac:spMk id="15" creationId="{9916B979-1FAF-90B3-F48D-BDE2900F0897}"/>
          </ac:spMkLst>
        </pc:spChg>
        <pc:spChg chg="add mod">
          <ac:chgData name="Mathilda du Preez" userId="9abe0e6a-a703-42f9-85ca-49d58f10be15" providerId="ADAL" clId="{78694B6E-4BA8-4AB9-9870-BBE9EDCD239F}" dt="2024-10-16T11:39:46.408" v="141" actId="164"/>
          <ac:spMkLst>
            <pc:docMk/>
            <pc:sldMk cId="3612146507" sldId="2096"/>
            <ac:spMk id="16" creationId="{5A81D01C-49EA-294F-F42F-01E966E42458}"/>
          </ac:spMkLst>
        </pc:spChg>
        <pc:spChg chg="add mod">
          <ac:chgData name="Mathilda du Preez" userId="9abe0e6a-a703-42f9-85ca-49d58f10be15" providerId="ADAL" clId="{78694B6E-4BA8-4AB9-9870-BBE9EDCD239F}" dt="2024-10-16T11:39:46.408" v="141" actId="164"/>
          <ac:spMkLst>
            <pc:docMk/>
            <pc:sldMk cId="3612146507" sldId="2096"/>
            <ac:spMk id="17" creationId="{82C9A62A-4013-6A31-348A-9E76DE60D359}"/>
          </ac:spMkLst>
        </pc:spChg>
        <pc:spChg chg="add mod">
          <ac:chgData name="Mathilda du Preez" userId="9abe0e6a-a703-42f9-85ca-49d58f10be15" providerId="ADAL" clId="{78694B6E-4BA8-4AB9-9870-BBE9EDCD239F}" dt="2024-10-16T11:39:46.408" v="141" actId="164"/>
          <ac:spMkLst>
            <pc:docMk/>
            <pc:sldMk cId="3612146507" sldId="2096"/>
            <ac:spMk id="19" creationId="{B903DF3A-A227-0E0D-B17C-C4D8D4813E4A}"/>
          </ac:spMkLst>
        </pc:spChg>
        <pc:grpChg chg="del">
          <ac:chgData name="Mathilda du Preez" userId="9abe0e6a-a703-42f9-85ca-49d58f10be15" providerId="ADAL" clId="{78694B6E-4BA8-4AB9-9870-BBE9EDCD239F}" dt="2024-10-16T11:37:47.316" v="112" actId="478"/>
          <ac:grpSpMkLst>
            <pc:docMk/>
            <pc:sldMk cId="3612146507" sldId="2096"/>
            <ac:grpSpMk id="8" creationId="{769AD129-FC25-B272-ECE3-6F653BB77B6E}"/>
          </ac:grpSpMkLst>
        </pc:grpChg>
        <pc:grpChg chg="del">
          <ac:chgData name="Mathilda du Preez" userId="9abe0e6a-a703-42f9-85ca-49d58f10be15" providerId="ADAL" clId="{78694B6E-4BA8-4AB9-9870-BBE9EDCD239F}" dt="2024-10-16T11:37:45.626" v="111" actId="478"/>
          <ac:grpSpMkLst>
            <pc:docMk/>
            <pc:sldMk cId="3612146507" sldId="2096"/>
            <ac:grpSpMk id="12" creationId="{9D5EEE5D-517D-CA51-1BB7-CBA5301949F1}"/>
          </ac:grpSpMkLst>
        </pc:grpChg>
        <pc:grpChg chg="del mod">
          <ac:chgData name="Mathilda du Preez" userId="9abe0e6a-a703-42f9-85ca-49d58f10be15" providerId="ADAL" clId="{78694B6E-4BA8-4AB9-9870-BBE9EDCD239F}" dt="2024-10-16T11:37:05.212" v="100" actId="478"/>
          <ac:grpSpMkLst>
            <pc:docMk/>
            <pc:sldMk cId="3612146507" sldId="2096"/>
            <ac:grpSpMk id="14" creationId="{7B5696EC-22B0-7FC1-878A-B824A04A0F2C}"/>
          </ac:grpSpMkLst>
        </pc:grpChg>
        <pc:grpChg chg="add mod">
          <ac:chgData name="Mathilda du Preez" userId="9abe0e6a-a703-42f9-85ca-49d58f10be15" providerId="ADAL" clId="{78694B6E-4BA8-4AB9-9870-BBE9EDCD239F}" dt="2024-10-16T11:39:49.067" v="142" actId="1076"/>
          <ac:grpSpMkLst>
            <pc:docMk/>
            <pc:sldMk cId="3612146507" sldId="2096"/>
            <ac:grpSpMk id="20" creationId="{2286E2AD-0359-D06B-76A8-D24B3F5D0EC5}"/>
          </ac:grpSpMkLst>
        </pc:grpChg>
        <pc:picChg chg="add mod modCrop">
          <ac:chgData name="Mathilda du Preez" userId="9abe0e6a-a703-42f9-85ca-49d58f10be15" providerId="ADAL" clId="{78694B6E-4BA8-4AB9-9870-BBE9EDCD239F}" dt="2024-10-16T11:39:46.408" v="141" actId="164"/>
          <ac:picMkLst>
            <pc:docMk/>
            <pc:sldMk cId="3612146507" sldId="2096"/>
            <ac:picMk id="5" creationId="{B5EF1FF9-0E79-735A-CBFE-BAEAF187E2A7}"/>
          </ac:picMkLst>
        </pc:picChg>
        <pc:picChg chg="add mod modCrop">
          <ac:chgData name="Mathilda du Preez" userId="9abe0e6a-a703-42f9-85ca-49d58f10be15" providerId="ADAL" clId="{78694B6E-4BA8-4AB9-9870-BBE9EDCD239F}" dt="2024-10-16T11:39:46.408" v="141" actId="164"/>
          <ac:picMkLst>
            <pc:docMk/>
            <pc:sldMk cId="3612146507" sldId="2096"/>
            <ac:picMk id="6" creationId="{27959297-5042-5D25-BE47-D81AE184676E}"/>
          </ac:picMkLst>
        </pc:picChg>
        <pc:picChg chg="add mod modCrop">
          <ac:chgData name="Mathilda du Preez" userId="9abe0e6a-a703-42f9-85ca-49d58f10be15" providerId="ADAL" clId="{78694B6E-4BA8-4AB9-9870-BBE9EDCD239F}" dt="2024-10-16T11:39:46.408" v="141" actId="164"/>
          <ac:picMkLst>
            <pc:docMk/>
            <pc:sldMk cId="3612146507" sldId="2096"/>
            <ac:picMk id="7" creationId="{5C7BE534-9E1C-4E41-5B8C-B6150D8D9622}"/>
          </ac:picMkLst>
        </pc:picChg>
      </pc:sldChg>
      <pc:sldChg chg="addSp delSp modSp del mod modShow">
        <pc:chgData name="Mathilda du Preez" userId="9abe0e6a-a703-42f9-85ca-49d58f10be15" providerId="ADAL" clId="{78694B6E-4BA8-4AB9-9870-BBE9EDCD239F}" dt="2024-10-16T15:03:40.482" v="1762" actId="2696"/>
        <pc:sldMkLst>
          <pc:docMk/>
          <pc:sldMk cId="512251259" sldId="2097"/>
        </pc:sldMkLst>
        <pc:spChg chg="mod">
          <ac:chgData name="Mathilda du Preez" userId="9abe0e6a-a703-42f9-85ca-49d58f10be15" providerId="ADAL" clId="{78694B6E-4BA8-4AB9-9870-BBE9EDCD239F}" dt="2024-10-16T12:07:00.666" v="390" actId="13926"/>
          <ac:spMkLst>
            <pc:docMk/>
            <pc:sldMk cId="512251259" sldId="2097"/>
            <ac:spMk id="2" creationId="{63374622-FCB8-A2D6-1C90-9EF6F9F79023}"/>
          </ac:spMkLst>
        </pc:spChg>
        <pc:spChg chg="mod">
          <ac:chgData name="Mathilda du Preez" userId="9abe0e6a-a703-42f9-85ca-49d58f10be15" providerId="ADAL" clId="{78694B6E-4BA8-4AB9-9870-BBE9EDCD239F}" dt="2024-10-16T10:45:11.858" v="76" actId="20577"/>
          <ac:spMkLst>
            <pc:docMk/>
            <pc:sldMk cId="512251259" sldId="2097"/>
            <ac:spMk id="4" creationId="{D9BFFF70-129C-900D-F9F8-8E65F00D38E9}"/>
          </ac:spMkLst>
        </pc:spChg>
        <pc:spChg chg="add del mod">
          <ac:chgData name="Mathilda du Preez" userId="9abe0e6a-a703-42f9-85ca-49d58f10be15" providerId="ADAL" clId="{78694B6E-4BA8-4AB9-9870-BBE9EDCD239F}" dt="2024-10-16T10:44:54.983" v="62" actId="478"/>
          <ac:spMkLst>
            <pc:docMk/>
            <pc:sldMk cId="512251259" sldId="2097"/>
            <ac:spMk id="5" creationId="{2DAC8FF0-18FD-FA98-1875-5029E3849384}"/>
          </ac:spMkLst>
        </pc:spChg>
        <pc:picChg chg="del mod">
          <ac:chgData name="Mathilda du Preez" userId="9abe0e6a-a703-42f9-85ca-49d58f10be15" providerId="ADAL" clId="{78694B6E-4BA8-4AB9-9870-BBE9EDCD239F}" dt="2024-10-16T11:35:31.113" v="90" actId="21"/>
          <ac:picMkLst>
            <pc:docMk/>
            <pc:sldMk cId="512251259" sldId="2097"/>
            <ac:picMk id="6" creationId="{27959297-5042-5D25-BE47-D81AE184676E}"/>
          </ac:picMkLst>
        </pc:picChg>
        <pc:picChg chg="mod">
          <ac:chgData name="Mathilda du Preez" userId="9abe0e6a-a703-42f9-85ca-49d58f10be15" providerId="ADAL" clId="{78694B6E-4BA8-4AB9-9870-BBE9EDCD239F}" dt="2024-10-16T10:44:41.345" v="55" actId="1076"/>
          <ac:picMkLst>
            <pc:docMk/>
            <pc:sldMk cId="512251259" sldId="2097"/>
            <ac:picMk id="23" creationId="{89730C27-6394-DDC1-AAE9-ADAF179B4BE9}"/>
          </ac:picMkLst>
        </pc:picChg>
      </pc:sldChg>
      <pc:sldChg chg="mod modShow">
        <pc:chgData name="Mathilda du Preez" userId="9abe0e6a-a703-42f9-85ca-49d58f10be15" providerId="ADAL" clId="{78694B6E-4BA8-4AB9-9870-BBE9EDCD239F}" dt="2024-10-16T14:00:28.805" v="849" actId="729"/>
        <pc:sldMkLst>
          <pc:docMk/>
          <pc:sldMk cId="3214946947" sldId="2166"/>
        </pc:sldMkLst>
      </pc:sldChg>
      <pc:sldChg chg="modSp mod modCm">
        <pc:chgData name="Mathilda du Preez" userId="9abe0e6a-a703-42f9-85ca-49d58f10be15" providerId="ADAL" clId="{78694B6E-4BA8-4AB9-9870-BBE9EDCD239F}" dt="2024-10-16T13:59:45.129" v="847" actId="20577"/>
        <pc:sldMkLst>
          <pc:docMk/>
          <pc:sldMk cId="380015569" sldId="2190"/>
        </pc:sldMkLst>
        <pc:spChg chg="mod">
          <ac:chgData name="Mathilda du Preez" userId="9abe0e6a-a703-42f9-85ca-49d58f10be15" providerId="ADAL" clId="{78694B6E-4BA8-4AB9-9870-BBE9EDCD239F}" dt="2024-10-16T13:59:45.129" v="847" actId="20577"/>
          <ac:spMkLst>
            <pc:docMk/>
            <pc:sldMk cId="380015569" sldId="2190"/>
            <ac:spMk id="3" creationId="{F320BAAA-C815-9A8E-7B00-90400100810A}"/>
          </ac:spMkLst>
        </pc:spChg>
        <pc:extLst>
          <p:ext xmlns:p="http://schemas.openxmlformats.org/presentationml/2006/main" uri="{D6D511B9-2390-475A-947B-AFAB55BFBCF1}">
            <pc226:cmChg xmlns:pc226="http://schemas.microsoft.com/office/powerpoint/2022/06/main/command" chg="mod">
              <pc226:chgData name="Mathilda du Preez" userId="9abe0e6a-a703-42f9-85ca-49d58f10be15" providerId="ADAL" clId="{78694B6E-4BA8-4AB9-9870-BBE9EDCD239F}" dt="2024-10-16T13:59:45.129" v="847" actId="20577"/>
              <pc2:cmMkLst xmlns:pc2="http://schemas.microsoft.com/office/powerpoint/2019/9/main/command">
                <pc:docMk/>
                <pc:sldMk cId="380015569" sldId="2190"/>
                <pc2:cmMk id="{E5CC4FB3-2EB0-4C7E-9F31-72648453E4FD}"/>
              </pc2:cmMkLst>
            </pc226:cmChg>
          </p:ext>
        </pc:extLst>
      </pc:sldChg>
      <pc:sldChg chg="delSp del mod">
        <pc:chgData name="Mathilda du Preez" userId="9abe0e6a-a703-42f9-85ca-49d58f10be15" providerId="ADAL" clId="{78694B6E-4BA8-4AB9-9870-BBE9EDCD239F}" dt="2024-10-16T15:04:21.006" v="1763" actId="2696"/>
        <pc:sldMkLst>
          <pc:docMk/>
          <pc:sldMk cId="638206928" sldId="4949"/>
        </pc:sldMkLst>
        <pc:picChg chg="del">
          <ac:chgData name="Mathilda du Preez" userId="9abe0e6a-a703-42f9-85ca-49d58f10be15" providerId="ADAL" clId="{78694B6E-4BA8-4AB9-9870-BBE9EDCD239F}" dt="2024-10-16T11:48:28.416" v="199" actId="478"/>
          <ac:picMkLst>
            <pc:docMk/>
            <pc:sldMk cId="638206928" sldId="4949"/>
            <ac:picMk id="5" creationId="{BD3FA601-571F-3A76-CA0A-A8F9AD5A9EB5}"/>
          </ac:picMkLst>
        </pc:picChg>
      </pc:sldChg>
      <pc:sldChg chg="addSp delSp modSp mod">
        <pc:chgData name="Mathilda du Preez" userId="9abe0e6a-a703-42f9-85ca-49d58f10be15" providerId="ADAL" clId="{78694B6E-4BA8-4AB9-9870-BBE9EDCD239F}" dt="2024-10-16T15:02:57.737" v="1761" actId="20577"/>
        <pc:sldMkLst>
          <pc:docMk/>
          <pc:sldMk cId="2325819509" sldId="4950"/>
        </pc:sldMkLst>
        <pc:spChg chg="mod">
          <ac:chgData name="Mathilda du Preez" userId="9abe0e6a-a703-42f9-85ca-49d58f10be15" providerId="ADAL" clId="{78694B6E-4BA8-4AB9-9870-BBE9EDCD239F}" dt="2024-10-16T15:02:57.737" v="1761" actId="20577"/>
          <ac:spMkLst>
            <pc:docMk/>
            <pc:sldMk cId="2325819509" sldId="4950"/>
            <ac:spMk id="2" creationId="{819CC741-AA5D-4726-0C0D-74A3ADB6E362}"/>
          </ac:spMkLst>
        </pc:spChg>
        <pc:spChg chg="add del mod">
          <ac:chgData name="Mathilda du Preez" userId="9abe0e6a-a703-42f9-85ca-49d58f10be15" providerId="ADAL" clId="{78694B6E-4BA8-4AB9-9870-BBE9EDCD239F}" dt="2024-10-16T11:41:39.158" v="152" actId="21"/>
          <ac:spMkLst>
            <pc:docMk/>
            <pc:sldMk cId="2325819509" sldId="4950"/>
            <ac:spMk id="8" creationId="{0275EC80-5935-0F95-1A09-6BEBF1CD04FC}"/>
          </ac:spMkLst>
        </pc:spChg>
      </pc:sldChg>
      <pc:sldChg chg="ord">
        <pc:chgData name="Mathilda du Preez" userId="9abe0e6a-a703-42f9-85ca-49d58f10be15" providerId="ADAL" clId="{78694B6E-4BA8-4AB9-9870-BBE9EDCD239F}" dt="2024-10-16T12:17:09.561" v="393"/>
        <pc:sldMkLst>
          <pc:docMk/>
          <pc:sldMk cId="35281320" sldId="4953"/>
        </pc:sldMkLst>
      </pc:sldChg>
      <pc:sldChg chg="addSp delSp modSp mod">
        <pc:chgData name="Mathilda du Preez" userId="9abe0e6a-a703-42f9-85ca-49d58f10be15" providerId="ADAL" clId="{78694B6E-4BA8-4AB9-9870-BBE9EDCD239F}" dt="2024-10-16T15:00:10.064" v="1664" actId="20577"/>
        <pc:sldMkLst>
          <pc:docMk/>
          <pc:sldMk cId="525650232" sldId="4979"/>
        </pc:sldMkLst>
        <pc:spChg chg="mod">
          <ac:chgData name="Mathilda du Preez" userId="9abe0e6a-a703-42f9-85ca-49d58f10be15" providerId="ADAL" clId="{78694B6E-4BA8-4AB9-9870-BBE9EDCD239F}" dt="2024-10-16T14:42:54.115" v="1659" actId="20577"/>
          <ac:spMkLst>
            <pc:docMk/>
            <pc:sldMk cId="525650232" sldId="4979"/>
            <ac:spMk id="2" creationId="{B0F468C6-B32A-F167-505E-C4257C7EC661}"/>
          </ac:spMkLst>
        </pc:spChg>
        <pc:spChg chg="mod">
          <ac:chgData name="Mathilda du Preez" userId="9abe0e6a-a703-42f9-85ca-49d58f10be15" providerId="ADAL" clId="{78694B6E-4BA8-4AB9-9870-BBE9EDCD239F}" dt="2024-10-16T15:00:10.064" v="1664" actId="20577"/>
          <ac:spMkLst>
            <pc:docMk/>
            <pc:sldMk cId="525650232" sldId="4979"/>
            <ac:spMk id="3" creationId="{37D63C04-503C-7F8F-D42B-D2328CC37343}"/>
          </ac:spMkLst>
        </pc:spChg>
        <pc:spChg chg="add mod">
          <ac:chgData name="Mathilda du Preez" userId="9abe0e6a-a703-42f9-85ca-49d58f10be15" providerId="ADAL" clId="{78694B6E-4BA8-4AB9-9870-BBE9EDCD239F}" dt="2024-10-16T14:29:57.299" v="1189"/>
          <ac:spMkLst>
            <pc:docMk/>
            <pc:sldMk cId="525650232" sldId="4979"/>
            <ac:spMk id="8" creationId="{4A99036B-1639-35F1-85BF-DF0D54C471BE}"/>
          </ac:spMkLst>
        </pc:spChg>
        <pc:graphicFrameChg chg="add mod">
          <ac:chgData name="Mathilda du Preez" userId="9abe0e6a-a703-42f9-85ca-49d58f10be15" providerId="ADAL" clId="{78694B6E-4BA8-4AB9-9870-BBE9EDCD239F}" dt="2024-10-16T14:23:06.005" v="1171"/>
          <ac:graphicFrameMkLst>
            <pc:docMk/>
            <pc:sldMk cId="525650232" sldId="4979"/>
            <ac:graphicFrameMk id="5" creationId="{312071BD-9412-88D0-7628-88B9E1BA7855}"/>
          </ac:graphicFrameMkLst>
        </pc:graphicFrameChg>
        <pc:picChg chg="add del">
          <ac:chgData name="Mathilda du Preez" userId="9abe0e6a-a703-42f9-85ca-49d58f10be15" providerId="ADAL" clId="{78694B6E-4BA8-4AB9-9870-BBE9EDCD239F}" dt="2024-10-16T14:24:15.610" v="1176" actId="478"/>
          <ac:picMkLst>
            <pc:docMk/>
            <pc:sldMk cId="525650232" sldId="4979"/>
            <ac:picMk id="6" creationId="{F05A1EFC-53B2-2AD3-F266-443DF6E9AACB}"/>
          </ac:picMkLst>
        </pc:picChg>
        <pc:picChg chg="add del mod">
          <ac:chgData name="Mathilda du Preez" userId="9abe0e6a-a703-42f9-85ca-49d58f10be15" providerId="ADAL" clId="{78694B6E-4BA8-4AB9-9870-BBE9EDCD239F}" dt="2024-10-16T14:35:01.963" v="1261" actId="478"/>
          <ac:picMkLst>
            <pc:docMk/>
            <pc:sldMk cId="525650232" sldId="4979"/>
            <ac:picMk id="7" creationId="{944C90AA-E117-6786-71E0-455AB609E883}"/>
          </ac:picMkLst>
        </pc:picChg>
        <pc:picChg chg="add del mod">
          <ac:chgData name="Mathilda du Preez" userId="9abe0e6a-a703-42f9-85ca-49d58f10be15" providerId="ADAL" clId="{78694B6E-4BA8-4AB9-9870-BBE9EDCD239F}" dt="2024-10-16T14:40:10.584" v="1266" actId="478"/>
          <ac:picMkLst>
            <pc:docMk/>
            <pc:sldMk cId="525650232" sldId="4979"/>
            <ac:picMk id="9" creationId="{123E2BED-546F-FADD-C717-0AF5F80D6E4A}"/>
          </ac:picMkLst>
        </pc:picChg>
        <pc:picChg chg="add mod">
          <ac:chgData name="Mathilda du Preez" userId="9abe0e6a-a703-42f9-85ca-49d58f10be15" providerId="ADAL" clId="{78694B6E-4BA8-4AB9-9870-BBE9EDCD239F}" dt="2024-10-16T14:40:22.782" v="1270" actId="1076"/>
          <ac:picMkLst>
            <pc:docMk/>
            <pc:sldMk cId="525650232" sldId="4979"/>
            <ac:picMk id="10" creationId="{7A18406F-0CC5-24C5-DA17-C15CF45FF910}"/>
          </ac:picMkLst>
        </pc:picChg>
        <pc:picChg chg="del">
          <ac:chgData name="Mathilda du Preez" userId="9abe0e6a-a703-42f9-85ca-49d58f10be15" providerId="ADAL" clId="{78694B6E-4BA8-4AB9-9870-BBE9EDCD239F}" dt="2024-10-16T14:09:34.416" v="851" actId="478"/>
          <ac:picMkLst>
            <pc:docMk/>
            <pc:sldMk cId="525650232" sldId="4979"/>
            <ac:picMk id="1026" creationId="{4ABE1165-DCE7-92E2-F8CD-17B38741DCC4}"/>
          </ac:picMkLst>
        </pc:picChg>
      </pc:sldChg>
      <pc:sldChg chg="del">
        <pc:chgData name="Mathilda du Preez" userId="9abe0e6a-a703-42f9-85ca-49d58f10be15" providerId="ADAL" clId="{78694B6E-4BA8-4AB9-9870-BBE9EDCD239F}" dt="2024-10-16T13:15:57.979" v="416" actId="47"/>
        <pc:sldMkLst>
          <pc:docMk/>
          <pc:sldMk cId="168080601" sldId="4980"/>
        </pc:sldMkLst>
      </pc:sldChg>
      <pc:sldChg chg="modSp mod">
        <pc:chgData name="Mathilda du Preez" userId="9abe0e6a-a703-42f9-85ca-49d58f10be15" providerId="ADAL" clId="{78694B6E-4BA8-4AB9-9870-BBE9EDCD239F}" dt="2024-10-16T14:29:47.757" v="1188" actId="1076"/>
        <pc:sldMkLst>
          <pc:docMk/>
          <pc:sldMk cId="2315702842" sldId="4991"/>
        </pc:sldMkLst>
        <pc:spChg chg="mod">
          <ac:chgData name="Mathilda du Preez" userId="9abe0e6a-a703-42f9-85ca-49d58f10be15" providerId="ADAL" clId="{78694B6E-4BA8-4AB9-9870-BBE9EDCD239F}" dt="2024-10-16T14:29:47.757" v="1188" actId="1076"/>
          <ac:spMkLst>
            <pc:docMk/>
            <pc:sldMk cId="2315702842" sldId="4991"/>
            <ac:spMk id="12" creationId="{DB1DEA57-D9EE-C3F4-C856-AE7AD8B6EA5F}"/>
          </ac:spMkLst>
        </pc:spChg>
      </pc:sldChg>
      <pc:sldChg chg="addSp delSp modSp mod">
        <pc:chgData name="Mathilda du Preez" userId="9abe0e6a-a703-42f9-85ca-49d58f10be15" providerId="ADAL" clId="{78694B6E-4BA8-4AB9-9870-BBE9EDCD239F}" dt="2024-10-16T12:02:01.929" v="389" actId="14100"/>
        <pc:sldMkLst>
          <pc:docMk/>
          <pc:sldMk cId="1644575254" sldId="4992"/>
        </pc:sldMkLst>
        <pc:spChg chg="mod">
          <ac:chgData name="Mathilda du Preez" userId="9abe0e6a-a703-42f9-85ca-49d58f10be15" providerId="ADAL" clId="{78694B6E-4BA8-4AB9-9870-BBE9EDCD239F}" dt="2024-10-16T10:43:40.981" v="21" actId="20577"/>
          <ac:spMkLst>
            <pc:docMk/>
            <pc:sldMk cId="1644575254" sldId="4992"/>
            <ac:spMk id="2" creationId="{0DDAFFBB-2966-32BC-5951-7FD1CF769383}"/>
          </ac:spMkLst>
        </pc:spChg>
        <pc:spChg chg="add del mod">
          <ac:chgData name="Mathilda du Preez" userId="9abe0e6a-a703-42f9-85ca-49d58f10be15" providerId="ADAL" clId="{78694B6E-4BA8-4AB9-9870-BBE9EDCD239F}" dt="2024-10-16T11:47:23.153" v="191" actId="478"/>
          <ac:spMkLst>
            <pc:docMk/>
            <pc:sldMk cId="1644575254" sldId="4992"/>
            <ac:spMk id="3" creationId="{CAD08453-8B3B-5149-9B4C-2920968C09EE}"/>
          </ac:spMkLst>
        </pc:spChg>
        <pc:spChg chg="mod">
          <ac:chgData name="Mathilda du Preez" userId="9abe0e6a-a703-42f9-85ca-49d58f10be15" providerId="ADAL" clId="{78694B6E-4BA8-4AB9-9870-BBE9EDCD239F}" dt="2024-10-16T11:51:38.033" v="267" actId="20577"/>
          <ac:spMkLst>
            <pc:docMk/>
            <pc:sldMk cId="1644575254" sldId="4992"/>
            <ac:spMk id="4" creationId="{593C11A2-7EC6-CD49-77C0-44C3ED2F9674}"/>
          </ac:spMkLst>
        </pc:spChg>
        <pc:spChg chg="add del mod">
          <ac:chgData name="Mathilda du Preez" userId="9abe0e6a-a703-42f9-85ca-49d58f10be15" providerId="ADAL" clId="{78694B6E-4BA8-4AB9-9870-BBE9EDCD239F}" dt="2024-10-16T11:47:50.698" v="196" actId="478"/>
          <ac:spMkLst>
            <pc:docMk/>
            <pc:sldMk cId="1644575254" sldId="4992"/>
            <ac:spMk id="5" creationId="{65A3E64A-042F-7FB1-564B-9B1FF6E75D5E}"/>
          </ac:spMkLst>
        </pc:spChg>
        <pc:spChg chg="add mod">
          <ac:chgData name="Mathilda du Preez" userId="9abe0e6a-a703-42f9-85ca-49d58f10be15" providerId="ADAL" clId="{78694B6E-4BA8-4AB9-9870-BBE9EDCD239F}" dt="2024-10-16T11:54:50.039" v="306" actId="164"/>
          <ac:spMkLst>
            <pc:docMk/>
            <pc:sldMk cId="1644575254" sldId="4992"/>
            <ac:spMk id="6" creationId="{0275EC80-5935-0F95-1A09-6BEBF1CD04FC}"/>
          </ac:spMkLst>
        </pc:spChg>
        <pc:spChg chg="add del mod">
          <ac:chgData name="Mathilda du Preez" userId="9abe0e6a-a703-42f9-85ca-49d58f10be15" providerId="ADAL" clId="{78694B6E-4BA8-4AB9-9870-BBE9EDCD239F}" dt="2024-10-16T11:42:36.996" v="166" actId="478"/>
          <ac:spMkLst>
            <pc:docMk/>
            <pc:sldMk cId="1644575254" sldId="4992"/>
            <ac:spMk id="7" creationId="{0F9805D3-A170-2CDF-8F44-2E403B375BE0}"/>
          </ac:spMkLst>
        </pc:spChg>
        <pc:spChg chg="del">
          <ac:chgData name="Mathilda du Preez" userId="9abe0e6a-a703-42f9-85ca-49d58f10be15" providerId="ADAL" clId="{78694B6E-4BA8-4AB9-9870-BBE9EDCD239F}" dt="2024-10-16T11:50:09.050" v="219" actId="478"/>
          <ac:spMkLst>
            <pc:docMk/>
            <pc:sldMk cId="1644575254" sldId="4992"/>
            <ac:spMk id="9" creationId="{AFC4C276-7F75-15D1-4DCD-CF274660E855}"/>
          </ac:spMkLst>
        </pc:spChg>
        <pc:spChg chg="add del mod">
          <ac:chgData name="Mathilda du Preez" userId="9abe0e6a-a703-42f9-85ca-49d58f10be15" providerId="ADAL" clId="{78694B6E-4BA8-4AB9-9870-BBE9EDCD239F}" dt="2024-10-16T11:42:39.326" v="169" actId="478"/>
          <ac:spMkLst>
            <pc:docMk/>
            <pc:sldMk cId="1644575254" sldId="4992"/>
            <ac:spMk id="10" creationId="{F1B8C47A-1842-AB89-106F-1C0C84C2AB75}"/>
          </ac:spMkLst>
        </pc:spChg>
        <pc:spChg chg="add del mod">
          <ac:chgData name="Mathilda du Preez" userId="9abe0e6a-a703-42f9-85ca-49d58f10be15" providerId="ADAL" clId="{78694B6E-4BA8-4AB9-9870-BBE9EDCD239F}" dt="2024-10-16T11:42:38.199" v="167" actId="478"/>
          <ac:spMkLst>
            <pc:docMk/>
            <pc:sldMk cId="1644575254" sldId="4992"/>
            <ac:spMk id="11" creationId="{695EAA57-FEB5-4589-EC96-2EB040B5DA5B}"/>
          </ac:spMkLst>
        </pc:spChg>
        <pc:spChg chg="add del mod">
          <ac:chgData name="Mathilda du Preez" userId="9abe0e6a-a703-42f9-85ca-49d58f10be15" providerId="ADAL" clId="{78694B6E-4BA8-4AB9-9870-BBE9EDCD239F}" dt="2024-10-16T11:42:38.766" v="168" actId="478"/>
          <ac:spMkLst>
            <pc:docMk/>
            <pc:sldMk cId="1644575254" sldId="4992"/>
            <ac:spMk id="12" creationId="{70CF60BE-EC44-E77A-6524-D96B2C37FF71}"/>
          </ac:spMkLst>
        </pc:spChg>
        <pc:spChg chg="add mod">
          <ac:chgData name="Mathilda du Preez" userId="9abe0e6a-a703-42f9-85ca-49d58f10be15" providerId="ADAL" clId="{78694B6E-4BA8-4AB9-9870-BBE9EDCD239F}" dt="2024-10-16T11:54:50.039" v="306" actId="164"/>
          <ac:spMkLst>
            <pc:docMk/>
            <pc:sldMk cId="1644575254" sldId="4992"/>
            <ac:spMk id="14" creationId="{DD326B28-58F5-49F6-93DB-4593F4967C57}"/>
          </ac:spMkLst>
        </pc:spChg>
        <pc:spChg chg="add mod">
          <ac:chgData name="Mathilda du Preez" userId="9abe0e6a-a703-42f9-85ca-49d58f10be15" providerId="ADAL" clId="{78694B6E-4BA8-4AB9-9870-BBE9EDCD239F}" dt="2024-10-16T11:54:50.039" v="306" actId="164"/>
          <ac:spMkLst>
            <pc:docMk/>
            <pc:sldMk cId="1644575254" sldId="4992"/>
            <ac:spMk id="16" creationId="{3EE4F572-CCAA-8526-8941-9327051F09BD}"/>
          </ac:spMkLst>
        </pc:spChg>
        <pc:spChg chg="add mod">
          <ac:chgData name="Mathilda du Preez" userId="9abe0e6a-a703-42f9-85ca-49d58f10be15" providerId="ADAL" clId="{78694B6E-4BA8-4AB9-9870-BBE9EDCD239F}" dt="2024-10-16T11:54:50.039" v="306" actId="164"/>
          <ac:spMkLst>
            <pc:docMk/>
            <pc:sldMk cId="1644575254" sldId="4992"/>
            <ac:spMk id="18" creationId="{7C4192E9-9B59-F255-6E38-32E2608AE974}"/>
          </ac:spMkLst>
        </pc:spChg>
        <pc:spChg chg="add mod">
          <ac:chgData name="Mathilda du Preez" userId="9abe0e6a-a703-42f9-85ca-49d58f10be15" providerId="ADAL" clId="{78694B6E-4BA8-4AB9-9870-BBE9EDCD239F}" dt="2024-10-16T11:54:50.039" v="306" actId="164"/>
          <ac:spMkLst>
            <pc:docMk/>
            <pc:sldMk cId="1644575254" sldId="4992"/>
            <ac:spMk id="20" creationId="{896D2E57-2FCB-228D-9907-748862833BA7}"/>
          </ac:spMkLst>
        </pc:spChg>
        <pc:spChg chg="mod">
          <ac:chgData name="Mathilda du Preez" userId="9abe0e6a-a703-42f9-85ca-49d58f10be15" providerId="ADAL" clId="{78694B6E-4BA8-4AB9-9870-BBE9EDCD239F}" dt="2024-10-16T11:53:12.637" v="281" actId="122"/>
          <ac:spMkLst>
            <pc:docMk/>
            <pc:sldMk cId="1644575254" sldId="4992"/>
            <ac:spMk id="35" creationId="{CB761D98-6FA6-59F6-CF13-C362EF41A596}"/>
          </ac:spMkLst>
        </pc:spChg>
        <pc:spChg chg="mod">
          <ac:chgData name="Mathilda du Preez" userId="9abe0e6a-a703-42f9-85ca-49d58f10be15" providerId="ADAL" clId="{78694B6E-4BA8-4AB9-9870-BBE9EDCD239F}" dt="2024-10-16T11:53:14.726" v="282" actId="122"/>
          <ac:spMkLst>
            <pc:docMk/>
            <pc:sldMk cId="1644575254" sldId="4992"/>
            <ac:spMk id="36" creationId="{6814485A-9D9A-D41D-EFB0-86AA9824140C}"/>
          </ac:spMkLst>
        </pc:spChg>
        <pc:spChg chg="add mod">
          <ac:chgData name="Mathilda du Preez" userId="9abe0e6a-a703-42f9-85ca-49d58f10be15" providerId="ADAL" clId="{78694B6E-4BA8-4AB9-9870-BBE9EDCD239F}" dt="2024-10-16T11:51:17.123" v="228" actId="2085"/>
          <ac:spMkLst>
            <pc:docMk/>
            <pc:sldMk cId="1644575254" sldId="4992"/>
            <ac:spMk id="37" creationId="{1911F70B-4994-2DAA-7747-6CF23E77F297}"/>
          </ac:spMkLst>
        </pc:spChg>
        <pc:spChg chg="mod">
          <ac:chgData name="Mathilda du Preez" userId="9abe0e6a-a703-42f9-85ca-49d58f10be15" providerId="ADAL" clId="{78694B6E-4BA8-4AB9-9870-BBE9EDCD239F}" dt="2024-10-16T11:53:10.651" v="280" actId="122"/>
          <ac:spMkLst>
            <pc:docMk/>
            <pc:sldMk cId="1644575254" sldId="4992"/>
            <ac:spMk id="39" creationId="{47DFA33F-FBA4-A0C4-6F5A-ADA6309D5EE2}"/>
          </ac:spMkLst>
        </pc:spChg>
        <pc:spChg chg="add del">
          <ac:chgData name="Mathilda du Preez" userId="9abe0e6a-a703-42f9-85ca-49d58f10be15" providerId="ADAL" clId="{78694B6E-4BA8-4AB9-9870-BBE9EDCD239F}" dt="2024-10-16T11:54:12.338" v="301" actId="478"/>
          <ac:spMkLst>
            <pc:docMk/>
            <pc:sldMk cId="1644575254" sldId="4992"/>
            <ac:spMk id="40" creationId="{ED44007B-1451-7459-E5E0-32532B625B4E}"/>
          </ac:spMkLst>
        </pc:spChg>
        <pc:spChg chg="del">
          <ac:chgData name="Mathilda du Preez" userId="9abe0e6a-a703-42f9-85ca-49d58f10be15" providerId="ADAL" clId="{78694B6E-4BA8-4AB9-9870-BBE9EDCD239F}" dt="2024-10-16T11:42:05.062" v="156" actId="478"/>
          <ac:spMkLst>
            <pc:docMk/>
            <pc:sldMk cId="1644575254" sldId="4992"/>
            <ac:spMk id="41" creationId="{8EC1E420-8245-0A69-C0B5-F18741534999}"/>
          </ac:spMkLst>
        </pc:spChg>
        <pc:spChg chg="add mod">
          <ac:chgData name="Mathilda du Preez" userId="9abe0e6a-a703-42f9-85ca-49d58f10be15" providerId="ADAL" clId="{78694B6E-4BA8-4AB9-9870-BBE9EDCD239F}" dt="2024-10-16T11:56:00.277" v="320" actId="164"/>
          <ac:spMkLst>
            <pc:docMk/>
            <pc:sldMk cId="1644575254" sldId="4992"/>
            <ac:spMk id="42" creationId="{4E2EBDE2-856A-9229-CE24-19D60CA14769}"/>
          </ac:spMkLst>
        </pc:spChg>
        <pc:spChg chg="add mod">
          <ac:chgData name="Mathilda du Preez" userId="9abe0e6a-a703-42f9-85ca-49d58f10be15" providerId="ADAL" clId="{78694B6E-4BA8-4AB9-9870-BBE9EDCD239F}" dt="2024-10-16T11:56:00.277" v="320" actId="164"/>
          <ac:spMkLst>
            <pc:docMk/>
            <pc:sldMk cId="1644575254" sldId="4992"/>
            <ac:spMk id="43" creationId="{4F4BE681-CAC6-C7E7-F0C7-DFC359D35450}"/>
          </ac:spMkLst>
        </pc:spChg>
        <pc:spChg chg="add mod">
          <ac:chgData name="Mathilda du Preez" userId="9abe0e6a-a703-42f9-85ca-49d58f10be15" providerId="ADAL" clId="{78694B6E-4BA8-4AB9-9870-BBE9EDCD239F}" dt="2024-10-16T11:56:00.277" v="320" actId="164"/>
          <ac:spMkLst>
            <pc:docMk/>
            <pc:sldMk cId="1644575254" sldId="4992"/>
            <ac:spMk id="44" creationId="{888E3964-3EFC-2CFB-1228-DEB0C69CF3C0}"/>
          </ac:spMkLst>
        </pc:spChg>
        <pc:spChg chg="add mod">
          <ac:chgData name="Mathilda du Preez" userId="9abe0e6a-a703-42f9-85ca-49d58f10be15" providerId="ADAL" clId="{78694B6E-4BA8-4AB9-9870-BBE9EDCD239F}" dt="2024-10-16T11:56:00.277" v="320" actId="164"/>
          <ac:spMkLst>
            <pc:docMk/>
            <pc:sldMk cId="1644575254" sldId="4992"/>
            <ac:spMk id="45" creationId="{9DBB3486-BD10-06E5-57B9-CF1F4806E141}"/>
          </ac:spMkLst>
        </pc:spChg>
        <pc:spChg chg="add mod">
          <ac:chgData name="Mathilda du Preez" userId="9abe0e6a-a703-42f9-85ca-49d58f10be15" providerId="ADAL" clId="{78694B6E-4BA8-4AB9-9870-BBE9EDCD239F}" dt="2024-10-16T11:58:53.321" v="350" actId="207"/>
          <ac:spMkLst>
            <pc:docMk/>
            <pc:sldMk cId="1644575254" sldId="4992"/>
            <ac:spMk id="46" creationId="{BC5C8A8B-98D0-646E-191A-BCC7C7C5CD82}"/>
          </ac:spMkLst>
        </pc:spChg>
        <pc:spChg chg="mod">
          <ac:chgData name="Mathilda du Preez" userId="9abe0e6a-a703-42f9-85ca-49d58f10be15" providerId="ADAL" clId="{78694B6E-4BA8-4AB9-9870-BBE9EDCD239F}" dt="2024-10-16T11:55:04.992" v="309"/>
          <ac:spMkLst>
            <pc:docMk/>
            <pc:sldMk cId="1644575254" sldId="4992"/>
            <ac:spMk id="49" creationId="{6CBAFB1F-B6EC-FB11-3D2E-67CCF97CE74A}"/>
          </ac:spMkLst>
        </pc:spChg>
        <pc:spChg chg="mod">
          <ac:chgData name="Mathilda du Preez" userId="9abe0e6a-a703-42f9-85ca-49d58f10be15" providerId="ADAL" clId="{78694B6E-4BA8-4AB9-9870-BBE9EDCD239F}" dt="2024-10-16T11:55:04.992" v="309"/>
          <ac:spMkLst>
            <pc:docMk/>
            <pc:sldMk cId="1644575254" sldId="4992"/>
            <ac:spMk id="50" creationId="{BC8EAF86-E685-D224-488C-0DFF2355842C}"/>
          </ac:spMkLst>
        </pc:spChg>
        <pc:spChg chg="mod">
          <ac:chgData name="Mathilda du Preez" userId="9abe0e6a-a703-42f9-85ca-49d58f10be15" providerId="ADAL" clId="{78694B6E-4BA8-4AB9-9870-BBE9EDCD239F}" dt="2024-10-16T11:55:04.992" v="309"/>
          <ac:spMkLst>
            <pc:docMk/>
            <pc:sldMk cId="1644575254" sldId="4992"/>
            <ac:spMk id="51" creationId="{3E9D6B65-1098-A562-4705-7C47FD041071}"/>
          </ac:spMkLst>
        </pc:spChg>
        <pc:spChg chg="mod">
          <ac:chgData name="Mathilda du Preez" userId="9abe0e6a-a703-42f9-85ca-49d58f10be15" providerId="ADAL" clId="{78694B6E-4BA8-4AB9-9870-BBE9EDCD239F}" dt="2024-10-16T11:55:04.992" v="309"/>
          <ac:spMkLst>
            <pc:docMk/>
            <pc:sldMk cId="1644575254" sldId="4992"/>
            <ac:spMk id="52" creationId="{5699A61C-C513-653C-DE4C-36EC9BECD19C}"/>
          </ac:spMkLst>
        </pc:spChg>
        <pc:spChg chg="mod">
          <ac:chgData name="Mathilda du Preez" userId="9abe0e6a-a703-42f9-85ca-49d58f10be15" providerId="ADAL" clId="{78694B6E-4BA8-4AB9-9870-BBE9EDCD239F}" dt="2024-10-16T11:55:04.992" v="309"/>
          <ac:spMkLst>
            <pc:docMk/>
            <pc:sldMk cId="1644575254" sldId="4992"/>
            <ac:spMk id="53" creationId="{E1FAF95C-AE19-8E7F-B4D8-C3FC07A4BF18}"/>
          </ac:spMkLst>
        </pc:spChg>
        <pc:spChg chg="mod">
          <ac:chgData name="Mathilda du Preez" userId="9abe0e6a-a703-42f9-85ca-49d58f10be15" providerId="ADAL" clId="{78694B6E-4BA8-4AB9-9870-BBE9EDCD239F}" dt="2024-10-16T11:56:03.471" v="321"/>
          <ac:spMkLst>
            <pc:docMk/>
            <pc:sldMk cId="1644575254" sldId="4992"/>
            <ac:spMk id="56" creationId="{FE268C13-7E3D-B990-8FB1-80EE0170C97A}"/>
          </ac:spMkLst>
        </pc:spChg>
        <pc:spChg chg="mod">
          <ac:chgData name="Mathilda du Preez" userId="9abe0e6a-a703-42f9-85ca-49d58f10be15" providerId="ADAL" clId="{78694B6E-4BA8-4AB9-9870-BBE9EDCD239F}" dt="2024-10-16T11:56:03.471" v="321"/>
          <ac:spMkLst>
            <pc:docMk/>
            <pc:sldMk cId="1644575254" sldId="4992"/>
            <ac:spMk id="57" creationId="{59607833-7329-69B4-D078-BEA128C4D696}"/>
          </ac:spMkLst>
        </pc:spChg>
        <pc:spChg chg="mod">
          <ac:chgData name="Mathilda du Preez" userId="9abe0e6a-a703-42f9-85ca-49d58f10be15" providerId="ADAL" clId="{78694B6E-4BA8-4AB9-9870-BBE9EDCD239F}" dt="2024-10-16T11:56:03.471" v="321"/>
          <ac:spMkLst>
            <pc:docMk/>
            <pc:sldMk cId="1644575254" sldId="4992"/>
            <ac:spMk id="58" creationId="{5BE4646D-02C4-A0B6-B952-0C9ECA00FB1B}"/>
          </ac:spMkLst>
        </pc:spChg>
        <pc:spChg chg="mod">
          <ac:chgData name="Mathilda du Preez" userId="9abe0e6a-a703-42f9-85ca-49d58f10be15" providerId="ADAL" clId="{78694B6E-4BA8-4AB9-9870-BBE9EDCD239F}" dt="2024-10-16T11:56:03.471" v="321"/>
          <ac:spMkLst>
            <pc:docMk/>
            <pc:sldMk cId="1644575254" sldId="4992"/>
            <ac:spMk id="59" creationId="{C601C373-7E6F-6FDD-CA5B-FD23DE8D611A}"/>
          </ac:spMkLst>
        </pc:spChg>
        <pc:spChg chg="mod">
          <ac:chgData name="Mathilda du Preez" userId="9abe0e6a-a703-42f9-85ca-49d58f10be15" providerId="ADAL" clId="{78694B6E-4BA8-4AB9-9870-BBE9EDCD239F}" dt="2024-10-16T11:58:37.032" v="347" actId="207"/>
          <ac:spMkLst>
            <pc:docMk/>
            <pc:sldMk cId="1644575254" sldId="4992"/>
            <ac:spMk id="60" creationId="{051EF917-8A69-2602-364B-9D09E927C469}"/>
          </ac:spMkLst>
        </pc:spChg>
        <pc:spChg chg="mod">
          <ac:chgData name="Mathilda du Preez" userId="9abe0e6a-a703-42f9-85ca-49d58f10be15" providerId="ADAL" clId="{78694B6E-4BA8-4AB9-9870-BBE9EDCD239F}" dt="2024-10-16T11:56:10.355" v="324"/>
          <ac:spMkLst>
            <pc:docMk/>
            <pc:sldMk cId="1644575254" sldId="4992"/>
            <ac:spMk id="62" creationId="{856A00CE-A79A-B2BF-7F5E-A376AC6962D3}"/>
          </ac:spMkLst>
        </pc:spChg>
        <pc:spChg chg="mod">
          <ac:chgData name="Mathilda du Preez" userId="9abe0e6a-a703-42f9-85ca-49d58f10be15" providerId="ADAL" clId="{78694B6E-4BA8-4AB9-9870-BBE9EDCD239F}" dt="2024-10-16T11:56:10.355" v="324"/>
          <ac:spMkLst>
            <pc:docMk/>
            <pc:sldMk cId="1644575254" sldId="4992"/>
            <ac:spMk id="63" creationId="{3AE77B4C-4757-A82F-5B7F-FC2FAA8CD1D3}"/>
          </ac:spMkLst>
        </pc:spChg>
        <pc:spChg chg="mod">
          <ac:chgData name="Mathilda du Preez" userId="9abe0e6a-a703-42f9-85ca-49d58f10be15" providerId="ADAL" clId="{78694B6E-4BA8-4AB9-9870-BBE9EDCD239F}" dt="2024-10-16T11:56:10.355" v="324"/>
          <ac:spMkLst>
            <pc:docMk/>
            <pc:sldMk cId="1644575254" sldId="4992"/>
            <ac:spMk id="64" creationId="{12495F70-4A75-8854-1D26-A3B4B7D101AF}"/>
          </ac:spMkLst>
        </pc:spChg>
        <pc:spChg chg="mod">
          <ac:chgData name="Mathilda du Preez" userId="9abe0e6a-a703-42f9-85ca-49d58f10be15" providerId="ADAL" clId="{78694B6E-4BA8-4AB9-9870-BBE9EDCD239F}" dt="2024-10-16T11:56:10.355" v="324"/>
          <ac:spMkLst>
            <pc:docMk/>
            <pc:sldMk cId="1644575254" sldId="4992"/>
            <ac:spMk id="65" creationId="{528462D5-8FCA-1882-9609-34A7586F0BD4}"/>
          </ac:spMkLst>
        </pc:spChg>
        <pc:spChg chg="mod">
          <ac:chgData name="Mathilda du Preez" userId="9abe0e6a-a703-42f9-85ca-49d58f10be15" providerId="ADAL" clId="{78694B6E-4BA8-4AB9-9870-BBE9EDCD239F}" dt="2024-10-16T11:59:00.300" v="351" actId="207"/>
          <ac:spMkLst>
            <pc:docMk/>
            <pc:sldMk cId="1644575254" sldId="4992"/>
            <ac:spMk id="66" creationId="{39019F35-E04E-1984-186A-E4E4322B35BF}"/>
          </ac:spMkLst>
        </pc:spChg>
        <pc:spChg chg="add mod">
          <ac:chgData name="Mathilda du Preez" userId="9abe0e6a-a703-42f9-85ca-49d58f10be15" providerId="ADAL" clId="{78694B6E-4BA8-4AB9-9870-BBE9EDCD239F}" dt="2024-10-16T11:57:31.667" v="337" actId="1076"/>
          <ac:spMkLst>
            <pc:docMk/>
            <pc:sldMk cId="1644575254" sldId="4992"/>
            <ac:spMk id="67" creationId="{15D2B0DB-47E9-5B8B-520D-FE4C90695B4C}"/>
          </ac:spMkLst>
        </pc:spChg>
        <pc:spChg chg="add mod">
          <ac:chgData name="Mathilda du Preez" userId="9abe0e6a-a703-42f9-85ca-49d58f10be15" providerId="ADAL" clId="{78694B6E-4BA8-4AB9-9870-BBE9EDCD239F}" dt="2024-10-16T11:58:13.762" v="344" actId="20577"/>
          <ac:spMkLst>
            <pc:docMk/>
            <pc:sldMk cId="1644575254" sldId="4992"/>
            <ac:spMk id="68" creationId="{6CBAC46A-CC93-E38A-59ED-6486123007FC}"/>
          </ac:spMkLst>
        </pc:spChg>
        <pc:spChg chg="add mod">
          <ac:chgData name="Mathilda du Preez" userId="9abe0e6a-a703-42f9-85ca-49d58f10be15" providerId="ADAL" clId="{78694B6E-4BA8-4AB9-9870-BBE9EDCD239F}" dt="2024-10-16T11:58:26.407" v="346" actId="1076"/>
          <ac:spMkLst>
            <pc:docMk/>
            <pc:sldMk cId="1644575254" sldId="4992"/>
            <ac:spMk id="69" creationId="{FCE88D18-C5D0-041A-DD9F-4B479CBB3BF4}"/>
          </ac:spMkLst>
        </pc:spChg>
        <pc:spChg chg="add mod">
          <ac:chgData name="Mathilda du Preez" userId="9abe0e6a-a703-42f9-85ca-49d58f10be15" providerId="ADAL" clId="{78694B6E-4BA8-4AB9-9870-BBE9EDCD239F}" dt="2024-10-16T12:02:01.929" v="389" actId="14100"/>
          <ac:spMkLst>
            <pc:docMk/>
            <pc:sldMk cId="1644575254" sldId="4992"/>
            <ac:spMk id="70" creationId="{FF570C47-83FC-1B0B-5587-B999DCD8EB7F}"/>
          </ac:spMkLst>
        </pc:spChg>
        <pc:grpChg chg="add del mod">
          <ac:chgData name="Mathilda du Preez" userId="9abe0e6a-a703-42f9-85ca-49d58f10be15" providerId="ADAL" clId="{78694B6E-4BA8-4AB9-9870-BBE9EDCD239F}" dt="2024-10-16T11:55:53.288" v="319" actId="478"/>
          <ac:grpSpMkLst>
            <pc:docMk/>
            <pc:sldMk cId="1644575254" sldId="4992"/>
            <ac:grpSpMk id="47" creationId="{FD93C1F1-8BDF-9FFA-A315-9C24AC51AD4A}"/>
          </ac:grpSpMkLst>
        </pc:grpChg>
        <pc:grpChg chg="add del mod">
          <ac:chgData name="Mathilda du Preez" userId="9abe0e6a-a703-42f9-85ca-49d58f10be15" providerId="ADAL" clId="{78694B6E-4BA8-4AB9-9870-BBE9EDCD239F}" dt="2024-10-16T11:56:09.473" v="323" actId="478"/>
          <ac:grpSpMkLst>
            <pc:docMk/>
            <pc:sldMk cId="1644575254" sldId="4992"/>
            <ac:grpSpMk id="48" creationId="{BC56B4A7-C1B4-2A0D-54D7-22EDE13336D6}"/>
          </ac:grpSpMkLst>
        </pc:grpChg>
        <pc:grpChg chg="add mod">
          <ac:chgData name="Mathilda du Preez" userId="9abe0e6a-a703-42f9-85ca-49d58f10be15" providerId="ADAL" clId="{78694B6E-4BA8-4AB9-9870-BBE9EDCD239F}" dt="2024-10-16T11:56:00.277" v="320" actId="164"/>
          <ac:grpSpMkLst>
            <pc:docMk/>
            <pc:sldMk cId="1644575254" sldId="4992"/>
            <ac:grpSpMk id="54" creationId="{A4AB8CE8-97A6-90B9-A872-9BE7DFC2515D}"/>
          </ac:grpSpMkLst>
        </pc:grpChg>
        <pc:grpChg chg="add mod">
          <ac:chgData name="Mathilda du Preez" userId="9abe0e6a-a703-42f9-85ca-49d58f10be15" providerId="ADAL" clId="{78694B6E-4BA8-4AB9-9870-BBE9EDCD239F}" dt="2024-10-16T11:58:44.134" v="349" actId="1038"/>
          <ac:grpSpMkLst>
            <pc:docMk/>
            <pc:sldMk cId="1644575254" sldId="4992"/>
            <ac:grpSpMk id="55" creationId="{290E88BB-77EA-BF74-5B06-E8AC042F46C2}"/>
          </ac:grpSpMkLst>
        </pc:grpChg>
        <pc:grpChg chg="add mod">
          <ac:chgData name="Mathilda du Preez" userId="9abe0e6a-a703-42f9-85ca-49d58f10be15" providerId="ADAL" clId="{78694B6E-4BA8-4AB9-9870-BBE9EDCD239F}" dt="2024-10-16T11:56:14.716" v="325" actId="1076"/>
          <ac:grpSpMkLst>
            <pc:docMk/>
            <pc:sldMk cId="1644575254" sldId="4992"/>
            <ac:grpSpMk id="61" creationId="{703E5A5C-19DD-409B-637A-72028FCF3598}"/>
          </ac:grpSpMkLst>
        </pc:grpChg>
        <pc:picChg chg="del">
          <ac:chgData name="Mathilda du Preez" userId="9abe0e6a-a703-42f9-85ca-49d58f10be15" providerId="ADAL" clId="{78694B6E-4BA8-4AB9-9870-BBE9EDCD239F}" dt="2024-10-16T11:50:11.130" v="220" actId="478"/>
          <ac:picMkLst>
            <pc:docMk/>
            <pc:sldMk cId="1644575254" sldId="4992"/>
            <ac:picMk id="8" creationId="{6BDA9C09-AA7E-077B-48EB-64D6857245F5}"/>
          </ac:picMkLst>
        </pc:picChg>
        <pc:picChg chg="del">
          <ac:chgData name="Mathilda du Preez" userId="9abe0e6a-a703-42f9-85ca-49d58f10be15" providerId="ADAL" clId="{78694B6E-4BA8-4AB9-9870-BBE9EDCD239F}" dt="2024-10-16T11:47:51.579" v="197" actId="478"/>
          <ac:picMkLst>
            <pc:docMk/>
            <pc:sldMk cId="1644575254" sldId="4992"/>
            <ac:picMk id="19" creationId="{FDC3C813-7B86-7950-771E-0BA0D755464B}"/>
          </ac:picMkLst>
        </pc:picChg>
        <pc:picChg chg="del">
          <ac:chgData name="Mathilda du Preez" userId="9abe0e6a-a703-42f9-85ca-49d58f10be15" providerId="ADAL" clId="{78694B6E-4BA8-4AB9-9870-BBE9EDCD239F}" dt="2024-10-16T11:49:14.897" v="210" actId="478"/>
          <ac:picMkLst>
            <pc:docMk/>
            <pc:sldMk cId="1644575254" sldId="4992"/>
            <ac:picMk id="21" creationId="{BC7F4B68-01E5-BBD7-1BCD-2AB0E690173B}"/>
          </ac:picMkLst>
        </pc:picChg>
        <pc:picChg chg="add del mod">
          <ac:chgData name="Mathilda du Preez" userId="9abe0e6a-a703-42f9-85ca-49d58f10be15" providerId="ADAL" clId="{78694B6E-4BA8-4AB9-9870-BBE9EDCD239F}" dt="2024-10-16T11:45:00.747" v="182" actId="478"/>
          <ac:picMkLst>
            <pc:docMk/>
            <pc:sldMk cId="1644575254" sldId="4992"/>
            <ac:picMk id="22" creationId="{2C9464D8-C955-BAFB-B3D0-DBE3CF76976F}"/>
          </ac:picMkLst>
        </pc:picChg>
        <pc:picChg chg="del">
          <ac:chgData name="Mathilda du Preez" userId="9abe0e6a-a703-42f9-85ca-49d58f10be15" providerId="ADAL" clId="{78694B6E-4BA8-4AB9-9870-BBE9EDCD239F}" dt="2024-10-16T11:48:55.821" v="204" actId="478"/>
          <ac:picMkLst>
            <pc:docMk/>
            <pc:sldMk cId="1644575254" sldId="4992"/>
            <ac:picMk id="23" creationId="{34A6C84E-5CDD-7F44-7FC7-ACE20F67D853}"/>
          </ac:picMkLst>
        </pc:picChg>
        <pc:picChg chg="del">
          <ac:chgData name="Mathilda du Preez" userId="9abe0e6a-a703-42f9-85ca-49d58f10be15" providerId="ADAL" clId="{78694B6E-4BA8-4AB9-9870-BBE9EDCD239F}" dt="2024-10-16T11:47:47.050" v="194" actId="478"/>
          <ac:picMkLst>
            <pc:docMk/>
            <pc:sldMk cId="1644575254" sldId="4992"/>
            <ac:picMk id="25" creationId="{73EA9A0A-668F-B990-53D3-8F30F5DFF3C3}"/>
          </ac:picMkLst>
        </pc:picChg>
        <pc:picChg chg="add del mod">
          <ac:chgData name="Mathilda du Preez" userId="9abe0e6a-a703-42f9-85ca-49d58f10be15" providerId="ADAL" clId="{78694B6E-4BA8-4AB9-9870-BBE9EDCD239F}" dt="2024-10-16T11:46:27.485" v="186" actId="478"/>
          <ac:picMkLst>
            <pc:docMk/>
            <pc:sldMk cId="1644575254" sldId="4992"/>
            <ac:picMk id="26" creationId="{E2613F88-DA7E-21C6-78F2-C9B55D92EDC0}"/>
          </ac:picMkLst>
        </pc:picChg>
        <pc:picChg chg="mod">
          <ac:chgData name="Mathilda du Preez" userId="9abe0e6a-a703-42f9-85ca-49d58f10be15" providerId="ADAL" clId="{78694B6E-4BA8-4AB9-9870-BBE9EDCD239F}" dt="2024-10-16T11:54:43.475" v="305" actId="1076"/>
          <ac:picMkLst>
            <pc:docMk/>
            <pc:sldMk cId="1644575254" sldId="4992"/>
            <ac:picMk id="27" creationId="{8B6FCF23-1364-2D90-0F90-D3F58E471755}"/>
          </ac:picMkLst>
        </pc:picChg>
        <pc:picChg chg="add mod modCrop">
          <ac:chgData name="Mathilda du Preez" userId="9abe0e6a-a703-42f9-85ca-49d58f10be15" providerId="ADAL" clId="{78694B6E-4BA8-4AB9-9870-BBE9EDCD239F}" dt="2024-10-16T11:47:20.625" v="190" actId="1076"/>
          <ac:picMkLst>
            <pc:docMk/>
            <pc:sldMk cId="1644575254" sldId="4992"/>
            <ac:picMk id="28" creationId="{B7E11C83-4377-FB24-4814-5B12E7E0C51E}"/>
          </ac:picMkLst>
        </pc:picChg>
        <pc:picChg chg="add mod">
          <ac:chgData name="Mathilda du Preez" userId="9abe0e6a-a703-42f9-85ca-49d58f10be15" providerId="ADAL" clId="{78694B6E-4BA8-4AB9-9870-BBE9EDCD239F}" dt="2024-10-16T11:49:47.074" v="217"/>
          <ac:picMkLst>
            <pc:docMk/>
            <pc:sldMk cId="1644575254" sldId="4992"/>
            <ac:picMk id="29" creationId="{222E65F3-6310-15FB-77F5-899677CDFD72}"/>
          </ac:picMkLst>
        </pc:picChg>
        <pc:picChg chg="add mod">
          <ac:chgData name="Mathilda du Preez" userId="9abe0e6a-a703-42f9-85ca-49d58f10be15" providerId="ADAL" clId="{78694B6E-4BA8-4AB9-9870-BBE9EDCD239F}" dt="2024-10-16T11:47:56.495" v="198" actId="1076"/>
          <ac:picMkLst>
            <pc:docMk/>
            <pc:sldMk cId="1644575254" sldId="4992"/>
            <ac:picMk id="30" creationId="{3D74F321-C4DA-E1F8-F830-641D4D57BAAE}"/>
          </ac:picMkLst>
        </pc:picChg>
        <pc:picChg chg="add mod modCrop">
          <ac:chgData name="Mathilda du Preez" userId="9abe0e6a-a703-42f9-85ca-49d58f10be15" providerId="ADAL" clId="{78694B6E-4BA8-4AB9-9870-BBE9EDCD239F}" dt="2024-10-16T11:49:47.074" v="217"/>
          <ac:picMkLst>
            <pc:docMk/>
            <pc:sldMk cId="1644575254" sldId="4992"/>
            <ac:picMk id="31" creationId="{20E32453-336C-B360-2729-78CC0197BCA8}"/>
          </ac:picMkLst>
        </pc:picChg>
        <pc:picChg chg="add mod modCrop">
          <ac:chgData name="Mathilda du Preez" userId="9abe0e6a-a703-42f9-85ca-49d58f10be15" providerId="ADAL" clId="{78694B6E-4BA8-4AB9-9870-BBE9EDCD239F}" dt="2024-10-16T11:50:20.152" v="221" actId="1076"/>
          <ac:picMkLst>
            <pc:docMk/>
            <pc:sldMk cId="1644575254" sldId="4992"/>
            <ac:picMk id="32" creationId="{00A7047F-9E27-3C08-9E9D-B58EB8852956}"/>
          </ac:picMkLst>
        </pc:picChg>
        <pc:picChg chg="mod">
          <ac:chgData name="Mathilda du Preez" userId="9abe0e6a-a703-42f9-85ca-49d58f10be15" providerId="ADAL" clId="{78694B6E-4BA8-4AB9-9870-BBE9EDCD239F}" dt="2024-10-16T11:53:20.145" v="283" actId="1076"/>
          <ac:picMkLst>
            <pc:docMk/>
            <pc:sldMk cId="1644575254" sldId="4992"/>
            <ac:picMk id="33" creationId="{14D55A15-1066-B492-7273-C3E3B73266FC}"/>
          </ac:picMkLst>
        </pc:picChg>
        <pc:picChg chg="mod">
          <ac:chgData name="Mathilda du Preez" userId="9abe0e6a-a703-42f9-85ca-49d58f10be15" providerId="ADAL" clId="{78694B6E-4BA8-4AB9-9870-BBE9EDCD239F}" dt="2024-10-16T11:55:01.932" v="308" actId="1076"/>
          <ac:picMkLst>
            <pc:docMk/>
            <pc:sldMk cId="1644575254" sldId="4992"/>
            <ac:picMk id="34" creationId="{13DACF9A-4B97-9C50-314E-0D78AC642592}"/>
          </ac:picMkLst>
        </pc:picChg>
        <pc:picChg chg="mod">
          <ac:chgData name="Mathilda du Preez" userId="9abe0e6a-a703-42f9-85ca-49d58f10be15" providerId="ADAL" clId="{78694B6E-4BA8-4AB9-9870-BBE9EDCD239F}" dt="2024-10-16T11:54:20.914" v="302" actId="1076"/>
          <ac:picMkLst>
            <pc:docMk/>
            <pc:sldMk cId="1644575254" sldId="4992"/>
            <ac:picMk id="38" creationId="{528D2894-026E-68F2-10BC-7CC1B254EFF7}"/>
          </ac:picMkLst>
        </pc:picChg>
      </pc:sldChg>
      <pc:sldChg chg="addSp modSp mod">
        <pc:chgData name="Mathilda du Preez" userId="9abe0e6a-a703-42f9-85ca-49d58f10be15" providerId="ADAL" clId="{78694B6E-4BA8-4AB9-9870-BBE9EDCD239F}" dt="2024-10-16T13:18:00.333" v="455" actId="207"/>
        <pc:sldMkLst>
          <pc:docMk/>
          <pc:sldMk cId="842873393" sldId="4996"/>
        </pc:sldMkLst>
        <pc:spChg chg="add mod">
          <ac:chgData name="Mathilda du Preez" userId="9abe0e6a-a703-42f9-85ca-49d58f10be15" providerId="ADAL" clId="{78694B6E-4BA8-4AB9-9870-BBE9EDCD239F}" dt="2024-10-16T13:18:00.333" v="455" actId="207"/>
          <ac:spMkLst>
            <pc:docMk/>
            <pc:sldMk cId="842873393" sldId="4996"/>
            <ac:spMk id="4" creationId="{B16E86A5-92B5-653F-589A-DD1A31F668B4}"/>
          </ac:spMkLst>
        </pc:spChg>
        <pc:spChg chg="add mod">
          <ac:chgData name="Mathilda du Preez" userId="9abe0e6a-a703-42f9-85ca-49d58f10be15" providerId="ADAL" clId="{78694B6E-4BA8-4AB9-9870-BBE9EDCD239F}" dt="2024-10-16T13:17:56.893" v="454" actId="207"/>
          <ac:spMkLst>
            <pc:docMk/>
            <pc:sldMk cId="842873393" sldId="4996"/>
            <ac:spMk id="5" creationId="{C21688AE-C34B-FF38-A966-F45684402AB2}"/>
          </ac:spMkLst>
        </pc:spChg>
      </pc:sldChg>
      <pc:sldChg chg="add del">
        <pc:chgData name="Mathilda du Preez" userId="9abe0e6a-a703-42f9-85ca-49d58f10be15" providerId="ADAL" clId="{78694B6E-4BA8-4AB9-9870-BBE9EDCD239F}" dt="2024-10-16T11:35:04.582" v="88"/>
        <pc:sldMkLst>
          <pc:docMk/>
          <pc:sldMk cId="4105367896" sldId="4997"/>
        </pc:sldMkLst>
      </pc:sldChg>
      <pc:sldChg chg="addSp modSp mod modCm">
        <pc:chgData name="Mathilda du Preez" userId="9abe0e6a-a703-42f9-85ca-49d58f10be15" providerId="ADAL" clId="{78694B6E-4BA8-4AB9-9870-BBE9EDCD239F}" dt="2024-10-16T13:16:38.508" v="444" actId="1076"/>
        <pc:sldMkLst>
          <pc:docMk/>
          <pc:sldMk cId="3165392246" sldId="5003"/>
        </pc:sldMkLst>
        <pc:spChg chg="add mod ord">
          <ac:chgData name="Mathilda du Preez" userId="9abe0e6a-a703-42f9-85ca-49d58f10be15" providerId="ADAL" clId="{78694B6E-4BA8-4AB9-9870-BBE9EDCD239F}" dt="2024-10-16T13:14:29.086" v="405" actId="207"/>
          <ac:spMkLst>
            <pc:docMk/>
            <pc:sldMk cId="3165392246" sldId="5003"/>
            <ac:spMk id="2" creationId="{4E70BEFB-6EBF-22CA-9F52-F349064CF5D6}"/>
          </ac:spMkLst>
        </pc:spChg>
        <pc:spChg chg="add mod">
          <ac:chgData name="Mathilda du Preez" userId="9abe0e6a-a703-42f9-85ca-49d58f10be15" providerId="ADAL" clId="{78694B6E-4BA8-4AB9-9870-BBE9EDCD239F}" dt="2024-10-16T13:16:38.508" v="444" actId="1076"/>
          <ac:spMkLst>
            <pc:docMk/>
            <pc:sldMk cId="3165392246" sldId="5003"/>
            <ac:spMk id="5" creationId="{FCF013C5-7DAE-538C-0433-BA4FDAB947FD}"/>
          </ac:spMkLst>
        </pc:spChg>
        <pc:spChg chg="mod">
          <ac:chgData name="Mathilda du Preez" userId="9abe0e6a-a703-42f9-85ca-49d58f10be15" providerId="ADAL" clId="{78694B6E-4BA8-4AB9-9870-BBE9EDCD239F}" dt="2024-10-16T13:16:12.534" v="439" actId="20577"/>
          <ac:spMkLst>
            <pc:docMk/>
            <pc:sldMk cId="3165392246" sldId="5003"/>
            <ac:spMk id="6" creationId="{FF76A68A-E05A-4FBA-16F8-37DE4D555BA7}"/>
          </ac:spMkLst>
        </pc:spChg>
        <pc:spChg chg="mod">
          <ac:chgData name="Mathilda du Preez" userId="9abe0e6a-a703-42f9-85ca-49d58f10be15" providerId="ADAL" clId="{78694B6E-4BA8-4AB9-9870-BBE9EDCD239F}" dt="2024-10-16T13:14:43.730" v="408" actId="207"/>
          <ac:spMkLst>
            <pc:docMk/>
            <pc:sldMk cId="3165392246" sldId="5003"/>
            <ac:spMk id="13" creationId="{7348BDA4-B4E6-8F17-95A6-534FB4A1F5AF}"/>
          </ac:spMkLst>
        </pc:spChg>
        <pc:spChg chg="mod">
          <ac:chgData name="Mathilda du Preez" userId="9abe0e6a-a703-42f9-85ca-49d58f10be15" providerId="ADAL" clId="{78694B6E-4BA8-4AB9-9870-BBE9EDCD239F}" dt="2024-10-16T13:14:50.292" v="409" actId="207"/>
          <ac:spMkLst>
            <pc:docMk/>
            <pc:sldMk cId="3165392246" sldId="5003"/>
            <ac:spMk id="14" creationId="{6842C971-1567-5D90-17A7-A7EA2ABDE137}"/>
          </ac:spMkLst>
        </pc:spChg>
        <pc:extLst>
          <p:ext xmlns:p="http://schemas.openxmlformats.org/presentationml/2006/main" uri="{D6D511B9-2390-475A-947B-AFAB55BFBCF1}">
            <pc226:cmChg xmlns:pc226="http://schemas.microsoft.com/office/powerpoint/2022/06/main/command" chg="mod">
              <pc226:chgData name="Mathilda du Preez" userId="9abe0e6a-a703-42f9-85ca-49d58f10be15" providerId="ADAL" clId="{78694B6E-4BA8-4AB9-9870-BBE9EDCD239F}" dt="2024-10-16T13:15:04.656" v="410" actId="20577"/>
              <pc2:cmMkLst xmlns:pc2="http://schemas.microsoft.com/office/powerpoint/2019/9/main/command">
                <pc:docMk/>
                <pc:sldMk cId="3165392246" sldId="5003"/>
                <pc2:cmMk id="{CF17BFA5-FE9E-47FD-9473-7AF75B67DBCF}"/>
              </pc2:cmMkLst>
            </pc226:cmChg>
          </p:ext>
        </pc:extLst>
      </pc:sldChg>
      <pc:sldMasterChg chg="modSp mod modSldLayout">
        <pc:chgData name="Mathilda du Preez" userId="9abe0e6a-a703-42f9-85ca-49d58f10be15" providerId="ADAL" clId="{78694B6E-4BA8-4AB9-9870-BBE9EDCD239F}" dt="2024-10-16T13:17:39.420" v="449" actId="478"/>
        <pc:sldMasterMkLst>
          <pc:docMk/>
          <pc:sldMasterMk cId="0" sldId="2147483648"/>
        </pc:sldMasterMkLst>
        <pc:picChg chg="mod">
          <ac:chgData name="Mathilda du Preez" userId="9abe0e6a-a703-42f9-85ca-49d58f10be15" providerId="ADAL" clId="{78694B6E-4BA8-4AB9-9870-BBE9EDCD239F}" dt="2024-10-16T11:50:35.963" v="223" actId="14100"/>
          <ac:picMkLst>
            <pc:docMk/>
            <pc:sldMasterMk cId="0" sldId="2147483648"/>
            <ac:picMk id="4" creationId="{1CD7E09B-A152-E0FA-D5B7-40CBCCFD2039}"/>
          </ac:picMkLst>
        </pc:picChg>
        <pc:sldLayoutChg chg="addSp delSp mod">
          <pc:chgData name="Mathilda du Preez" userId="9abe0e6a-a703-42f9-85ca-49d58f10be15" providerId="ADAL" clId="{78694B6E-4BA8-4AB9-9870-BBE9EDCD239F}" dt="2024-10-16T13:17:39.420" v="449" actId="478"/>
          <pc:sldLayoutMkLst>
            <pc:docMk/>
            <pc:sldMasterMk cId="0" sldId="2147483648"/>
            <pc:sldLayoutMk cId="2067887026" sldId="2147483662"/>
          </pc:sldLayoutMkLst>
          <pc:spChg chg="add del">
            <ac:chgData name="Mathilda du Preez" userId="9abe0e6a-a703-42f9-85ca-49d58f10be15" providerId="ADAL" clId="{78694B6E-4BA8-4AB9-9870-BBE9EDCD239F}" dt="2024-10-16T13:17:39.420" v="449" actId="478"/>
            <ac:spMkLst>
              <pc:docMk/>
              <pc:sldMasterMk cId="0" sldId="2147483648"/>
              <pc:sldLayoutMk cId="2067887026" sldId="2147483662"/>
              <ac:spMk id="8" creationId="{89A7709C-B7E3-CF70-2099-CBE305978BEB}"/>
            </ac:spMkLst>
          </pc:spChg>
          <pc:spChg chg="del">
            <ac:chgData name="Mathilda du Preez" userId="9abe0e6a-a703-42f9-85ca-49d58f10be15" providerId="ADAL" clId="{78694B6E-4BA8-4AB9-9870-BBE9EDCD239F}" dt="2024-10-16T13:17:35.806" v="448" actId="478"/>
            <ac:spMkLst>
              <pc:docMk/>
              <pc:sldMasterMk cId="0" sldId="2147483648"/>
              <pc:sldLayoutMk cId="2067887026" sldId="2147483662"/>
              <ac:spMk id="9" creationId="{8C4E204F-6D1D-9557-5392-2CC9DE76A70E}"/>
            </ac:spMkLst>
          </pc:spChg>
        </pc:sldLayoutChg>
      </pc:sldMasterChg>
    </pc:docChg>
  </pc:docChgLst>
  <pc:docChgLst>
    <pc:chgData name="Jacqueline Schlangen" userId="S::jschlangen@tudelft.nl::592632e2-965a-4223-8243-0c9d9dfd012b" providerId="AD" clId="Web-{D89AA12B-DE24-FA88-C4D8-6943044D37CC}"/>
    <pc:docChg chg="delSld modSection">
      <pc:chgData name="Jacqueline Schlangen" userId="S::jschlangen@tudelft.nl::592632e2-965a-4223-8243-0c9d9dfd012b" providerId="AD" clId="Web-{D89AA12B-DE24-FA88-C4D8-6943044D37CC}" dt="2024-10-16T09:36:02.393" v="0"/>
      <pc:docMkLst>
        <pc:docMk/>
      </pc:docMkLst>
      <pc:sldChg chg="del">
        <pc:chgData name="Jacqueline Schlangen" userId="S::jschlangen@tudelft.nl::592632e2-965a-4223-8243-0c9d9dfd012b" providerId="AD" clId="Web-{D89AA12B-DE24-FA88-C4D8-6943044D37CC}" dt="2024-10-16T09:36:02.393" v="0"/>
        <pc:sldMkLst>
          <pc:docMk/>
          <pc:sldMk cId="4008064945" sldId="198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tud365.sharepoint.com/sites/0000341/Shared%20Documents/CfPB/Werk%20in%20Transitie/5.%20WiT%20Monitor/4.8%20Toolkit%20rapportage/Grafiek%20hybride%20werken.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5B_D47E5ED3.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15C_188CB1C3.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15C_188CB1C34.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15C_188CB1C35.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7.xml"/></Relationships>
</file>

<file path=ppt/charts/_rels/chart14.xml.rels><?xml version="1.0" encoding="UTF-8" standalone="yes"?>
<Relationships xmlns="http://schemas.openxmlformats.org/package/2006/relationships"><Relationship Id="rId2" Type="http://schemas.openxmlformats.org/officeDocument/2006/relationships/oleObject" Target="https://tud365.sharepoint.com/sites/0000341/Shared%20Documents/CfPB/Werk%20in%20Transitie/5.%20WiT%20Monitor/4.4%20Organisatie-specifieke%20rapportages/A&amp;O/2024%20A&amp;O%20WiT%20Monitor/Automatiseren%20WiT%20A&amp;O%202.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tud365.sharepoint.com/sites/0000341/Shared%20Documents/CfPB/Werk%20in%20Transitie/5.%20WiT%20Monitor/4.8%20Toolkit%20rapportage/Grafiek%20hybride%20werken.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5F_59DCDB78.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https://tud365.sharepoint.com/sites/0000341/Shared%20Documents/CfPB/Werk%20in%20Transitie/5.%20WiT%20Monitor/4.4%20Organisatie-specifieke%20rapportages/A&amp;O/2024%20A&amp;O%20WiT%20Monitor/Automatiseren%20WiT%20A&amp;O%2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tud365.sharepoint.com/sites/0000341/Shared%20Documents/CfPB/Werk%20in%20Transitie/5.%20WiT%20Monitor/4.4%20Organisatie-specifieke%20rapportages/A&amp;O/2024%20A&amp;O%20WiT%20Monitor/Automatiseren%20WiT%20Gemeenteklasse%20PROFIELEN.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tud365.sharepoint.com/sites/0000341/Shared%20Documents/CfPB/Werk%20in%20Transitie/5.%20WiT%20Monitor/4.4%20Organisatie-specifieke%20rapportages/A&amp;O/2024%20A&amp;O%20WiT%20Monitor/Automatiseren%20WiT%20A&amp;O%202.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5B_D47E5ED.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5B_D47E5ED1.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5B_D47E5ED2.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NL"/>
              <a:t>20 jaar Hybride</a:t>
            </a:r>
            <a:r>
              <a:rPr lang="nl-NL" baseline="0"/>
              <a:t> Werken Scenario</a:t>
            </a:r>
            <a:endParaRPr lang="nl-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3"/>
          <c:tx>
            <c:strRef>
              <c:f>'[Grafiek hybride werken.xlsx]Grafiek '!$F$2</c:f>
              <c:strCache>
                <c:ptCount val="1"/>
                <c:pt idx="0">
                  <c:v>%Kantoor (scenario)</c:v>
                </c:pt>
              </c:strCache>
              <c:extLst xmlns:c15="http://schemas.microsoft.com/office/drawing/2012/chart"/>
            </c:strRef>
          </c:tx>
          <c:spPr>
            <a:ln w="38100" cap="rnd">
              <a:solidFill>
                <a:sysClr val="window" lastClr="FFFFFF">
                  <a:lumMod val="85000"/>
                </a:sysClr>
              </a:solidFill>
              <a:round/>
            </a:ln>
            <a:effectLst/>
          </c:spPr>
          <c:marker>
            <c:symbol val="circle"/>
            <c:size val="5"/>
            <c:spPr>
              <a:solidFill>
                <a:srgbClr val="00B7C4"/>
              </a:solidFill>
              <a:ln w="38100">
                <a:solidFill>
                  <a:srgbClr val="00B7C4"/>
                </a:solidFill>
              </a:ln>
              <a:effectLst/>
            </c:spPr>
          </c:marker>
          <c:dPt>
            <c:idx val="1"/>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1-57C4-49B3-8C47-3761AA515BE0}"/>
              </c:ext>
            </c:extLst>
          </c:dPt>
          <c:dPt>
            <c:idx val="2"/>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3-57C4-49B3-8C47-3761AA515BE0}"/>
              </c:ext>
            </c:extLst>
          </c:dPt>
          <c:dPt>
            <c:idx val="3"/>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5-57C4-49B3-8C47-3761AA515BE0}"/>
              </c:ext>
            </c:extLst>
          </c:dPt>
          <c:dPt>
            <c:idx val="4"/>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7-57C4-49B3-8C47-3761AA515BE0}"/>
              </c:ext>
            </c:extLst>
          </c:dPt>
          <c:dPt>
            <c:idx val="5"/>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9-57C4-49B3-8C47-3761AA515BE0}"/>
              </c:ext>
            </c:extLst>
          </c:dPt>
          <c:dPt>
            <c:idx val="6"/>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B-57C4-49B3-8C47-3761AA515BE0}"/>
              </c:ext>
            </c:extLst>
          </c:dPt>
          <c:dPt>
            <c:idx val="7"/>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D-57C4-49B3-8C47-3761AA515BE0}"/>
              </c:ext>
            </c:extLst>
          </c:dPt>
          <c:dPt>
            <c:idx val="8"/>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F-57C4-49B3-8C47-3761AA515BE0}"/>
              </c:ext>
            </c:extLst>
          </c:dPt>
          <c:dPt>
            <c:idx val="9"/>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1-57C4-49B3-8C47-3761AA515BE0}"/>
              </c:ext>
            </c:extLst>
          </c:dPt>
          <c:dPt>
            <c:idx val="10"/>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3-57C4-49B3-8C47-3761AA515BE0}"/>
              </c:ext>
            </c:extLst>
          </c:dPt>
          <c:dPt>
            <c:idx val="11"/>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5-57C4-49B3-8C47-3761AA515BE0}"/>
              </c:ext>
            </c:extLst>
          </c:dPt>
          <c:dPt>
            <c:idx val="12"/>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17-57C4-49B3-8C47-3761AA515BE0}"/>
              </c:ext>
            </c:extLst>
          </c:dPt>
          <c:dPt>
            <c:idx val="13"/>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19-57C4-49B3-8C47-3761AA515BE0}"/>
              </c:ext>
            </c:extLst>
          </c:dPt>
          <c:dPt>
            <c:idx val="14"/>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1B-57C4-49B3-8C47-3761AA515BE0}"/>
              </c:ext>
            </c:extLst>
          </c:dPt>
          <c:dPt>
            <c:idx val="15"/>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1D-57C4-49B3-8C47-3761AA515BE0}"/>
              </c:ext>
            </c:extLst>
          </c:dPt>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'!$F$3:$F$18</c:f>
              <c:numCache>
                <c:formatCode>###0.00</c:formatCode>
                <c:ptCount val="16"/>
                <c:pt idx="0">
                  <c:v>86.212464589235182</c:v>
                </c:pt>
                <c:pt idx="1">
                  <c:v>75.453961456102817</c:v>
                </c:pt>
                <c:pt idx="2">
                  <c:v>74.734504132231407</c:v>
                </c:pt>
                <c:pt idx="3">
                  <c:v>80.449506454062274</c:v>
                </c:pt>
                <c:pt idx="4">
                  <c:v>77.549128919860607</c:v>
                </c:pt>
                <c:pt idx="5">
                  <c:v>68.030014641288489</c:v>
                </c:pt>
                <c:pt idx="6">
                  <c:v>76.190841157310103</c:v>
                </c:pt>
                <c:pt idx="7">
                  <c:v>75.956712884680357</c:v>
                </c:pt>
                <c:pt idx="8">
                  <c:v>69.046698872785811</c:v>
                </c:pt>
                <c:pt idx="9">
                  <c:v>69.831256762740196</c:v>
                </c:pt>
                <c:pt idx="10">
                  <c:v>61.395030832234923</c:v>
                </c:pt>
                <c:pt idx="11">
                  <c:v>69.94278911038667</c:v>
                </c:pt>
                <c:pt idx="12" formatCode="0.00">
                  <c:v>65</c:v>
                </c:pt>
                <c:pt idx="13" formatCode="0.00">
                  <c:v>66</c:v>
                </c:pt>
                <c:pt idx="14" formatCode="0.00">
                  <c:v>58</c:v>
                </c:pt>
                <c:pt idx="15" formatCode="0.00">
                  <c:v>56.59</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1E-57C4-49B3-8C47-3761AA515BE0}"/>
            </c:ext>
          </c:extLst>
        </c:ser>
        <c:ser>
          <c:idx val="4"/>
          <c:order val="4"/>
          <c:tx>
            <c:strRef>
              <c:f>'[Grafiek hybride werken.xlsx]Grafiek '!$G$2</c:f>
              <c:strCache>
                <c:ptCount val="1"/>
                <c:pt idx="0">
                  <c:v>%Thuis (scenario)</c:v>
                </c:pt>
              </c:strCache>
              <c:extLst xmlns:c15="http://schemas.microsoft.com/office/drawing/2012/chart"/>
            </c:strRef>
          </c:tx>
          <c:spPr>
            <a:ln w="38100" cap="rnd">
              <a:solidFill>
                <a:srgbClr val="F58020"/>
              </a:solidFill>
              <a:round/>
            </a:ln>
            <a:effectLst/>
          </c:spPr>
          <c:marker>
            <c:symbol val="circle"/>
            <c:size val="5"/>
            <c:spPr>
              <a:solidFill>
                <a:srgbClr val="F58020"/>
              </a:solidFill>
              <a:ln w="38100">
                <a:solidFill>
                  <a:srgbClr val="F58020"/>
                </a:solidFill>
              </a:ln>
              <a:effectLst/>
            </c:spPr>
          </c:marker>
          <c:dPt>
            <c:idx val="12"/>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0-57C4-49B3-8C47-3761AA515BE0}"/>
              </c:ext>
            </c:extLst>
          </c:dPt>
          <c:dPt>
            <c:idx val="13"/>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2-57C4-49B3-8C47-3761AA515BE0}"/>
              </c:ext>
            </c:extLst>
          </c:dPt>
          <c:dPt>
            <c:idx val="14"/>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4-57C4-49B3-8C47-3761AA515BE0}"/>
              </c:ext>
            </c:extLst>
          </c:dPt>
          <c:dPt>
            <c:idx val="15"/>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6-57C4-49B3-8C47-3761AA515BE0}"/>
              </c:ext>
            </c:extLst>
          </c:dPt>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'!$G$3:$G$18</c:f>
              <c:numCache>
                <c:formatCode>###0.00</c:formatCode>
                <c:ptCount val="16"/>
                <c:pt idx="0">
                  <c:v>2.7574626865671634</c:v>
                </c:pt>
                <c:pt idx="1">
                  <c:v>6.0742326909350393</c:v>
                </c:pt>
                <c:pt idx="2">
                  <c:v>7.6611570247933978</c:v>
                </c:pt>
                <c:pt idx="3">
                  <c:v>5.555930297920173</c:v>
                </c:pt>
                <c:pt idx="4">
                  <c:v>8.3909407665505196</c:v>
                </c:pt>
                <c:pt idx="5">
                  <c:v>8.585651537335286</c:v>
                </c:pt>
                <c:pt idx="6">
                  <c:v>8.6045219390688015</c:v>
                </c:pt>
                <c:pt idx="7">
                  <c:v>9.1231711466485397</c:v>
                </c:pt>
                <c:pt idx="8">
                  <c:v>15.987117552334949</c:v>
                </c:pt>
                <c:pt idx="9">
                  <c:v>14.955431827493362</c:v>
                </c:pt>
                <c:pt idx="10">
                  <c:v>14.283050330387512</c:v>
                </c:pt>
                <c:pt idx="11">
                  <c:v>9.8331158113838253</c:v>
                </c:pt>
                <c:pt idx="12" formatCode="0.00">
                  <c:v>12</c:v>
                </c:pt>
                <c:pt idx="13" formatCode="0.00">
                  <c:v>12.64</c:v>
                </c:pt>
                <c:pt idx="14" formatCode="0.00">
                  <c:v>15</c:v>
                </c:pt>
                <c:pt idx="15" formatCode="0.00">
                  <c:v>21</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27-57C4-49B3-8C47-3761AA515BE0}"/>
            </c:ext>
          </c:extLst>
        </c:ser>
        <c:ser>
          <c:idx val="5"/>
          <c:order val="5"/>
          <c:tx>
            <c:strRef>
              <c:f>'[Grafiek hybride werken.xlsx]Grafiek '!$H$2</c:f>
              <c:strCache>
                <c:ptCount val="1"/>
                <c:pt idx="0">
                  <c:v>%Elders (scenario)</c:v>
                </c:pt>
              </c:strCache>
              <c:extLst xmlns:c15="http://schemas.microsoft.com/office/drawing/2012/chart"/>
            </c:strRef>
          </c:tx>
          <c:spPr>
            <a:ln w="38100" cap="rnd">
              <a:solidFill>
                <a:sysClr val="window" lastClr="FFFFFF">
                  <a:lumMod val="85000"/>
                </a:sysClr>
              </a:solidFill>
              <a:round/>
            </a:ln>
            <a:effectLst/>
          </c:spPr>
          <c:marker>
            <c:symbol val="circle"/>
            <c:size val="5"/>
            <c:spPr>
              <a:solidFill>
                <a:srgbClr val="8E82BE"/>
              </a:solidFill>
              <a:ln w="38100">
                <a:solidFill>
                  <a:srgbClr val="8E82BE"/>
                </a:solidFill>
              </a:ln>
              <a:effectLst/>
            </c:spPr>
          </c:marker>
          <c:dPt>
            <c:idx val="1"/>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29-57C4-49B3-8C47-3761AA515BE0}"/>
              </c:ext>
            </c:extLst>
          </c:dPt>
          <c:dPt>
            <c:idx val="2"/>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2B-57C4-49B3-8C47-3761AA515BE0}"/>
              </c:ext>
            </c:extLst>
          </c:dPt>
          <c:dPt>
            <c:idx val="3"/>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2D-57C4-49B3-8C47-3761AA515BE0}"/>
              </c:ext>
            </c:extLst>
          </c:dPt>
          <c:dPt>
            <c:idx val="4"/>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2F-57C4-49B3-8C47-3761AA515BE0}"/>
              </c:ext>
            </c:extLst>
          </c:dPt>
          <c:dPt>
            <c:idx val="5"/>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1-57C4-49B3-8C47-3761AA515BE0}"/>
              </c:ext>
            </c:extLst>
          </c:dPt>
          <c:dPt>
            <c:idx val="6"/>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3-57C4-49B3-8C47-3761AA515BE0}"/>
              </c:ext>
            </c:extLst>
          </c:dPt>
          <c:dPt>
            <c:idx val="7"/>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5-57C4-49B3-8C47-3761AA515BE0}"/>
              </c:ext>
            </c:extLst>
          </c:dPt>
          <c:dPt>
            <c:idx val="8"/>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7-57C4-49B3-8C47-3761AA515BE0}"/>
              </c:ext>
            </c:extLst>
          </c:dPt>
          <c:dPt>
            <c:idx val="9"/>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9-57C4-49B3-8C47-3761AA515BE0}"/>
              </c:ext>
            </c:extLst>
          </c:dPt>
          <c:dPt>
            <c:idx val="10"/>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B-57C4-49B3-8C47-3761AA515BE0}"/>
              </c:ext>
            </c:extLst>
          </c:dPt>
          <c:dPt>
            <c:idx val="11"/>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D-57C4-49B3-8C47-3761AA515BE0}"/>
              </c:ext>
            </c:extLst>
          </c:dPt>
          <c:dPt>
            <c:idx val="12"/>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3F-57C4-49B3-8C47-3761AA515BE0}"/>
              </c:ext>
            </c:extLst>
          </c:dPt>
          <c:dPt>
            <c:idx val="13"/>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41-57C4-49B3-8C47-3761AA515BE0}"/>
              </c:ext>
            </c:extLst>
          </c:dPt>
          <c:dPt>
            <c:idx val="14"/>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43-57C4-49B3-8C47-3761AA515BE0}"/>
              </c:ext>
            </c:extLst>
          </c:dPt>
          <c:dPt>
            <c:idx val="15"/>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45-57C4-49B3-8C47-3761AA515BE0}"/>
              </c:ext>
            </c:extLst>
          </c:dPt>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'!$H$3:$H$18</c:f>
              <c:numCache>
                <c:formatCode>###0.00</c:formatCode>
                <c:ptCount val="16"/>
                <c:pt idx="0">
                  <c:v>11.030072724197655</c:v>
                </c:pt>
                <c:pt idx="1">
                  <c:v>18.471805852962142</c:v>
                </c:pt>
                <c:pt idx="2">
                  <c:v>17.604338842975196</c:v>
                </c:pt>
                <c:pt idx="3">
                  <c:v>13.994563248017553</c:v>
                </c:pt>
                <c:pt idx="4">
                  <c:v>14.059930313588874</c:v>
                </c:pt>
                <c:pt idx="5">
                  <c:v>23.384333821376224</c:v>
                </c:pt>
                <c:pt idx="6">
                  <c:v>15.204636903621095</c:v>
                </c:pt>
                <c:pt idx="7">
                  <c:v>14.920115968671103</c:v>
                </c:pt>
                <c:pt idx="8">
                  <c:v>14.96618357487924</c:v>
                </c:pt>
                <c:pt idx="9">
                  <c:v>15.213311409766442</c:v>
                </c:pt>
                <c:pt idx="10">
                  <c:v>24.321918837377567</c:v>
                </c:pt>
                <c:pt idx="11">
                  <c:v>20.224095078229503</c:v>
                </c:pt>
                <c:pt idx="12">
                  <c:v>21.064095078229503</c:v>
                </c:pt>
                <c:pt idx="13">
                  <c:v>21.904095078229503</c:v>
                </c:pt>
                <c:pt idx="14">
                  <c:v>22.744095078229503</c:v>
                </c:pt>
                <c:pt idx="15">
                  <c:v>23.584095078229502</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46-57C4-49B3-8C47-3761AA515BE0}"/>
            </c:ext>
          </c:extLst>
        </c:ser>
        <c:dLbls>
          <c:showLegendKey val="0"/>
          <c:showVal val="0"/>
          <c:showCatName val="0"/>
          <c:showSerName val="0"/>
          <c:showPercent val="0"/>
          <c:showBubbleSize val="0"/>
        </c:dLbls>
        <c:marker val="1"/>
        <c:smooth val="0"/>
        <c:axId val="1779933872"/>
        <c:axId val="1779939632"/>
        <c:extLst>
          <c:ext xmlns:c15="http://schemas.microsoft.com/office/drawing/2012/chart" uri="{02D57815-91ED-43cb-92C2-25804820EDAC}">
            <c15:filteredLineSeries>
              <c15:ser>
                <c:idx val="0"/>
                <c:order val="0"/>
                <c:tx>
                  <c:strRef>
                    <c:extLst>
                      <c:ext uri="{02D57815-91ED-43cb-92C2-25804820EDAC}">
                        <c15:formulaRef>
                          <c15:sqref>'[Grafiek hybride werken.xlsx]Grafiek '!$C$2</c15:sqref>
                        </c15:formulaRef>
                      </c:ext>
                    </c:extLst>
                    <c:strCache>
                      <c:ptCount val="1"/>
                      <c:pt idx="0">
                        <c:v>% Kantoor (standplaats) </c:v>
                      </c:pt>
                    </c:strCache>
                  </c:strRef>
                </c:tx>
                <c:spPr>
                  <a:ln w="28575" cap="rnd">
                    <a:solidFill>
                      <a:srgbClr val="00B7C4"/>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'[Grafiek hybride werken.xlsx]Grafiek '!$B$3:$B$18</c15:sqref>
                        </c15:formulaRef>
                      </c:ext>
                    </c:extLst>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strRef>
                </c:cat>
                <c:val>
                  <c:numRef>
                    <c:extLst>
                      <c:ext uri="{02D57815-91ED-43cb-92C2-25804820EDAC}">
                        <c15:formulaRef>
                          <c15:sqref>'[Grafiek hybride werken.xlsx]Grafiek '!$C$3:$C$18</c15:sqref>
                        </c15:formulaRef>
                      </c:ext>
                    </c:extLst>
                    <c:numCache>
                      <c:formatCode>###0.00</c:formatCode>
                      <c:ptCount val="16"/>
                      <c:pt idx="0">
                        <c:v>86.212464589235182</c:v>
                      </c:pt>
                      <c:pt idx="1">
                        <c:v>75.453961456102817</c:v>
                      </c:pt>
                      <c:pt idx="2">
                        <c:v>74.734504132231407</c:v>
                      </c:pt>
                      <c:pt idx="3">
                        <c:v>80.449506454062274</c:v>
                      </c:pt>
                      <c:pt idx="4">
                        <c:v>77.549128919860607</c:v>
                      </c:pt>
                      <c:pt idx="5">
                        <c:v>68.030014641288489</c:v>
                      </c:pt>
                      <c:pt idx="6">
                        <c:v>76.190841157310103</c:v>
                      </c:pt>
                      <c:pt idx="7">
                        <c:v>75.956712884680357</c:v>
                      </c:pt>
                      <c:pt idx="8">
                        <c:v>69.046698872785811</c:v>
                      </c:pt>
                      <c:pt idx="9">
                        <c:v>69.831256762740196</c:v>
                      </c:pt>
                      <c:pt idx="10">
                        <c:v>61.395030832234923</c:v>
                      </c:pt>
                      <c:pt idx="11">
                        <c:v>69.94278911038667</c:v>
                      </c:pt>
                      <c:pt idx="12">
                        <c:v>15</c:v>
                      </c:pt>
                      <c:pt idx="13">
                        <c:v>15</c:v>
                      </c:pt>
                      <c:pt idx="14">
                        <c:v>39.57</c:v>
                      </c:pt>
                      <c:pt idx="15">
                        <c:v>37.087158037531118</c:v>
                      </c:pt>
                    </c:numCache>
                  </c:numRef>
                </c:val>
                <c:smooth val="0"/>
                <c:extLst>
                  <c:ext xmlns:c16="http://schemas.microsoft.com/office/drawing/2014/chart" uri="{C3380CC4-5D6E-409C-BE32-E72D297353CC}">
                    <c16:uniqueId val="{00000047-57C4-49B3-8C47-3761AA515BE0}"/>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'[Grafiek hybride werken.xlsx]Grafiek '!$D$2</c15:sqref>
                        </c15:formulaRef>
                      </c:ext>
                    </c:extLst>
                    <c:strCache>
                      <c:ptCount val="1"/>
                      <c:pt idx="0">
                        <c:v>% Thuis</c:v>
                      </c:pt>
                    </c:strCache>
                  </c:strRef>
                </c:tx>
                <c:spPr>
                  <a:ln w="28575" cap="rnd">
                    <a:solidFill>
                      <a:srgbClr val="F58020"/>
                    </a:solidFill>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'[Grafiek hybride werken.xlsx]Grafiek '!$B$3:$B$18</c15:sqref>
                        </c15:formulaRef>
                      </c:ext>
                    </c:extLst>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strRef>
                </c:cat>
                <c:val>
                  <c:numRef>
                    <c:extLst xmlns:c15="http://schemas.microsoft.com/office/drawing/2012/chart">
                      <c:ext xmlns:c15="http://schemas.microsoft.com/office/drawing/2012/chart" uri="{02D57815-91ED-43cb-92C2-25804820EDAC}">
                        <c15:formulaRef>
                          <c15:sqref>'[Grafiek hybride werken.xlsx]Grafiek '!$D$3:$D$18</c15:sqref>
                        </c15:formulaRef>
                      </c:ext>
                    </c:extLst>
                    <c:numCache>
                      <c:formatCode>###0.00</c:formatCode>
                      <c:ptCount val="16"/>
                      <c:pt idx="0">
                        <c:v>2.7574626865671634</c:v>
                      </c:pt>
                      <c:pt idx="1">
                        <c:v>6.0742326909350393</c:v>
                      </c:pt>
                      <c:pt idx="2">
                        <c:v>7.6611570247933978</c:v>
                      </c:pt>
                      <c:pt idx="3">
                        <c:v>5.555930297920173</c:v>
                      </c:pt>
                      <c:pt idx="4">
                        <c:v>8.3909407665505196</c:v>
                      </c:pt>
                      <c:pt idx="5">
                        <c:v>8.585651537335286</c:v>
                      </c:pt>
                      <c:pt idx="6">
                        <c:v>8.6045219390688015</c:v>
                      </c:pt>
                      <c:pt idx="7">
                        <c:v>9.1231711466485397</c:v>
                      </c:pt>
                      <c:pt idx="8">
                        <c:v>15.987117552334949</c:v>
                      </c:pt>
                      <c:pt idx="9">
                        <c:v>14.955431827493362</c:v>
                      </c:pt>
                      <c:pt idx="10">
                        <c:v>14.283050330387512</c:v>
                      </c:pt>
                      <c:pt idx="11">
                        <c:v>9.8331158113838253</c:v>
                      </c:pt>
                      <c:pt idx="12">
                        <c:v>80</c:v>
                      </c:pt>
                      <c:pt idx="13">
                        <c:v>80</c:v>
                      </c:pt>
                      <c:pt idx="14">
                        <c:v>49.92</c:v>
                      </c:pt>
                      <c:pt idx="15">
                        <c:v>52.485176738882679</c:v>
                      </c:pt>
                    </c:numCache>
                  </c:numRef>
                </c:val>
                <c:smooth val="0"/>
                <c:extLst xmlns:c15="http://schemas.microsoft.com/office/drawing/2012/chart">
                  <c:ext xmlns:c16="http://schemas.microsoft.com/office/drawing/2014/chart" uri="{C3380CC4-5D6E-409C-BE32-E72D297353CC}">
                    <c16:uniqueId val="{00000048-57C4-49B3-8C47-3761AA515BE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'[Grafiek hybride werken.xlsx]Grafiek '!$E$2</c15:sqref>
                        </c15:formulaRef>
                      </c:ext>
                    </c:extLst>
                    <c:strCache>
                      <c:ptCount val="1"/>
                      <c:pt idx="0">
                        <c:v>% Elders</c:v>
                      </c:pt>
                    </c:strCache>
                  </c:strRef>
                </c:tx>
                <c:spPr>
                  <a:ln w="28575" cap="rnd">
                    <a:solidFill>
                      <a:srgbClr val="8E82BE"/>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'[Grafiek hybride werken.xlsx]Grafiek '!$B$3:$B$18</c15:sqref>
                        </c15:formulaRef>
                      </c:ext>
                    </c:extLst>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strRef>
                </c:cat>
                <c:val>
                  <c:numRef>
                    <c:extLst xmlns:c15="http://schemas.microsoft.com/office/drawing/2012/chart">
                      <c:ext xmlns:c15="http://schemas.microsoft.com/office/drawing/2012/chart" uri="{02D57815-91ED-43cb-92C2-25804820EDAC}">
                        <c15:formulaRef>
                          <c15:sqref>'[Grafiek hybride werken.xlsx]Grafiek '!$E$3:$E$18</c15:sqref>
                        </c15:formulaRef>
                      </c:ext>
                    </c:extLst>
                    <c:numCache>
                      <c:formatCode>###0.00</c:formatCode>
                      <c:ptCount val="16"/>
                      <c:pt idx="0">
                        <c:v>12.375230298503709</c:v>
                      </c:pt>
                      <c:pt idx="1">
                        <c:v>18.400428265524614</c:v>
                      </c:pt>
                      <c:pt idx="2">
                        <c:v>17.604338842975192</c:v>
                      </c:pt>
                      <c:pt idx="3">
                        <c:v>13.462500825245922</c:v>
                      </c:pt>
                      <c:pt idx="4">
                        <c:v>14.059930313588842</c:v>
                      </c:pt>
                      <c:pt idx="5">
                        <c:v>23.350901631717612</c:v>
                      </c:pt>
                      <c:pt idx="6">
                        <c:v>15.187177033492825</c:v>
                      </c:pt>
                      <c:pt idx="7">
                        <c:v>14.859877703103081</c:v>
                      </c:pt>
                      <c:pt idx="8">
                        <c:v>14.962216107464272</c:v>
                      </c:pt>
                      <c:pt idx="9">
                        <c:v>15.213311409766447</c:v>
                      </c:pt>
                      <c:pt idx="10">
                        <c:v>24.321918837377567</c:v>
                      </c:pt>
                      <c:pt idx="11">
                        <c:v>20.22409507822951</c:v>
                      </c:pt>
                      <c:pt idx="12">
                        <c:v>5</c:v>
                      </c:pt>
                      <c:pt idx="13">
                        <c:v>5</c:v>
                      </c:pt>
                      <c:pt idx="14">
                        <c:v>10.509999999999991</c:v>
                      </c:pt>
                      <c:pt idx="15">
                        <c:v>10.427665223586207</c:v>
                      </c:pt>
                    </c:numCache>
                  </c:numRef>
                </c:val>
                <c:smooth val="0"/>
                <c:extLst xmlns:c15="http://schemas.microsoft.com/office/drawing/2012/chart">
                  <c:ext xmlns:c16="http://schemas.microsoft.com/office/drawing/2014/chart" uri="{C3380CC4-5D6E-409C-BE32-E72D297353CC}">
                    <c16:uniqueId val="{00000049-57C4-49B3-8C47-3761AA515BE0}"/>
                  </c:ext>
                </c:extLst>
              </c15:ser>
            </c15:filteredLineSeries>
          </c:ext>
        </c:extLst>
      </c:lineChart>
      <c:catAx>
        <c:axId val="177993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79939632"/>
        <c:crosses val="autoZero"/>
        <c:auto val="1"/>
        <c:lblAlgn val="ctr"/>
        <c:lblOffset val="100"/>
        <c:noMultiLvlLbl val="0"/>
      </c:catAx>
      <c:valAx>
        <c:axId val="1779939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7993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968742538516373"/>
          <c:h val="1"/>
        </c:manualLayout>
      </c:layout>
      <c:doughnutChart>
        <c:varyColors val="1"/>
        <c:ser>
          <c:idx val="0"/>
          <c:order val="0"/>
          <c:tx>
            <c:strRef>
              <c:f>Sheet1!$B$1</c:f>
              <c:strCache>
                <c:ptCount val="1"/>
                <c:pt idx="0">
                  <c:v>Sales</c:v>
                </c:pt>
              </c:strCache>
            </c:strRef>
          </c:tx>
          <c:dPt>
            <c:idx val="0"/>
            <c:bubble3D val="0"/>
            <c:spPr>
              <a:solidFill>
                <a:schemeClr val="accent5"/>
              </a:solidFill>
              <a:ln>
                <a:noFill/>
              </a:ln>
              <a:effectLst/>
            </c:spPr>
            <c:extLst>
              <c:ext xmlns:c16="http://schemas.microsoft.com/office/drawing/2014/chart" uri="{C3380CC4-5D6E-409C-BE32-E72D297353CC}">
                <c16:uniqueId val="{00000001-A1EB-498F-B830-00632E8AE7BE}"/>
              </c:ext>
            </c:extLst>
          </c:dPt>
          <c:dPt>
            <c:idx val="1"/>
            <c:bubble3D val="0"/>
            <c:spPr>
              <a:solidFill>
                <a:schemeClr val="accent1"/>
              </a:solidFill>
              <a:ln>
                <a:noFill/>
              </a:ln>
              <a:effectLst/>
            </c:spPr>
            <c:extLst>
              <c:ext xmlns:c16="http://schemas.microsoft.com/office/drawing/2014/chart" uri="{C3380CC4-5D6E-409C-BE32-E72D297353CC}">
                <c16:uniqueId val="{00000003-A1EB-498F-B830-00632E8AE7BE}"/>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5-A1EB-498F-B830-00632E8AE7BE}"/>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A1EB-498F-B830-00632E8AE7BE}"/>
              </c:ext>
            </c:extLst>
          </c:dPt>
          <c:dLbls>
            <c:delete val="1"/>
          </c:dLbls>
          <c:cat>
            <c:strRef>
              <c:f>Sheet1!$A$2:$A$5</c:f>
              <c:strCache>
                <c:ptCount val="1"/>
                <c:pt idx="0">
                  <c:v>Taken die op kantoor niet lukken</c:v>
                </c:pt>
              </c:strCache>
            </c:strRef>
          </c:cat>
          <c:val>
            <c:numRef>
              <c:f>Sheet1!$B$2:$B$5</c:f>
              <c:numCache>
                <c:formatCode>General</c:formatCode>
                <c:ptCount val="4"/>
                <c:pt idx="0">
                  <c:v>52</c:v>
                </c:pt>
                <c:pt idx="1">
                  <c:v>48</c:v>
                </c:pt>
              </c:numCache>
            </c:numRef>
          </c:val>
          <c:extLst>
            <c:ext xmlns:c16="http://schemas.microsoft.com/office/drawing/2014/chart" uri="{C3380CC4-5D6E-409C-BE32-E72D297353CC}">
              <c16:uniqueId val="{00000008-A1EB-498F-B830-00632E8AE7BE}"/>
            </c:ext>
          </c:extLst>
        </c:ser>
        <c:ser>
          <c:idx val="1"/>
          <c:order val="1"/>
          <c:tx>
            <c:strRef>
              <c:f>Sheet1!$C$1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A1EB-498F-B830-00632E8AE7BE}"/>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C-A1EB-498F-B830-00632E8AE7BE}"/>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E-A1EB-498F-B830-00632E8AE7BE}"/>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0-A1EB-498F-B830-00632E8AE7B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1"/>
                <c:pt idx="0">
                  <c:v>Taken die op kantoor niet lukken</c:v>
                </c:pt>
              </c:strCache>
            </c:strRef>
          </c:cat>
          <c:val>
            <c:numRef>
              <c:f>Sheet1!$C$2:$C$5</c:f>
              <c:numCache>
                <c:formatCode>General</c:formatCode>
                <c:ptCount val="4"/>
              </c:numCache>
            </c:numRef>
          </c:val>
          <c:extLst>
            <c:ext xmlns:c16="http://schemas.microsoft.com/office/drawing/2014/chart" uri="{C3380CC4-5D6E-409C-BE32-E72D297353CC}">
              <c16:uniqueId val="{00000011-A1EB-498F-B830-00632E8AE7BE}"/>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968742538516373"/>
          <c:h val="1"/>
        </c:manualLayout>
      </c:layout>
      <c:doughnut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BA3D-4789-B776-186A9157496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BA3D-4789-B776-186A9157496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BA3D-4789-B776-186A9157496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BA3D-4789-B776-186A91574967}"/>
              </c:ext>
            </c:extLst>
          </c:dPt>
          <c:dLbls>
            <c:delete val="1"/>
          </c:dLbls>
          <c:cat>
            <c:strRef>
              <c:f>Sheet1!$A$2:$A$5</c:f>
              <c:strCache>
                <c:ptCount val="1"/>
                <c:pt idx="0">
                  <c:v>treffen collega's</c:v>
                </c:pt>
              </c:strCache>
            </c:strRef>
          </c:cat>
          <c:val>
            <c:numRef>
              <c:f>Sheet1!$B$2:$B$5</c:f>
              <c:numCache>
                <c:formatCode>General</c:formatCode>
                <c:ptCount val="4"/>
                <c:pt idx="0">
                  <c:v>89</c:v>
                </c:pt>
                <c:pt idx="1">
                  <c:v>11</c:v>
                </c:pt>
              </c:numCache>
            </c:numRef>
          </c:val>
          <c:extLst>
            <c:ext xmlns:c16="http://schemas.microsoft.com/office/drawing/2014/chart" uri="{C3380CC4-5D6E-409C-BE32-E72D297353CC}">
              <c16:uniqueId val="{00000008-BA3D-4789-B776-186A91574967}"/>
            </c:ext>
          </c:extLst>
        </c:ser>
        <c:ser>
          <c:idx val="1"/>
          <c:order val="1"/>
          <c:tx>
            <c:strRef>
              <c:f>Sheet1!$C$1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BA3D-4789-B776-186A9157496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C-BA3D-4789-B776-186A9157496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E-BA3D-4789-B776-186A9157496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0-BA3D-4789-B776-186A9157496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1"/>
                <c:pt idx="0">
                  <c:v>treffen collega's</c:v>
                </c:pt>
              </c:strCache>
            </c:strRef>
          </c:cat>
          <c:val>
            <c:numRef>
              <c:f>Sheet1!$C$2:$C$5</c:f>
              <c:numCache>
                <c:formatCode>General</c:formatCode>
                <c:ptCount val="4"/>
              </c:numCache>
            </c:numRef>
          </c:val>
          <c:extLst>
            <c:ext xmlns:c16="http://schemas.microsoft.com/office/drawing/2014/chart" uri="{C3380CC4-5D6E-409C-BE32-E72D297353CC}">
              <c16:uniqueId val="{00000011-BA3D-4789-B776-186A91574967}"/>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968742538516373"/>
          <c:h val="1"/>
        </c:manualLayout>
      </c:layout>
      <c:doughnut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4CE2-4034-8C1E-84931A7796D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4CE2-4034-8C1E-84931A7796D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4CE2-4034-8C1E-84931A7796D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4CE2-4034-8C1E-84931A7796DE}"/>
              </c:ext>
            </c:extLst>
          </c:dPt>
          <c:dLbls>
            <c:delete val="1"/>
          </c:dLbls>
          <c:cat>
            <c:strRef>
              <c:f>Sheet1!$A$2:$A$5</c:f>
              <c:strCache>
                <c:ptCount val="1"/>
                <c:pt idx="0">
                  <c:v>nabijheid collega's</c:v>
                </c:pt>
              </c:strCache>
            </c:strRef>
          </c:cat>
          <c:val>
            <c:numRef>
              <c:f>Sheet1!$B$2:$B$5</c:f>
              <c:numCache>
                <c:formatCode>General</c:formatCode>
                <c:ptCount val="4"/>
                <c:pt idx="0">
                  <c:v>74</c:v>
                </c:pt>
                <c:pt idx="1">
                  <c:v>26</c:v>
                </c:pt>
              </c:numCache>
            </c:numRef>
          </c:val>
          <c:extLst>
            <c:ext xmlns:c16="http://schemas.microsoft.com/office/drawing/2014/chart" uri="{C3380CC4-5D6E-409C-BE32-E72D297353CC}">
              <c16:uniqueId val="{00000008-4CE2-4034-8C1E-84931A7796DE}"/>
            </c:ext>
          </c:extLst>
        </c:ser>
        <c:ser>
          <c:idx val="1"/>
          <c:order val="1"/>
          <c:tx>
            <c:strRef>
              <c:f>Sheet1!$C$1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4CE2-4034-8C1E-84931A7796D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C-4CE2-4034-8C1E-84931A7796D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E-4CE2-4034-8C1E-84931A7796D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0-4CE2-4034-8C1E-84931A7796D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1"/>
                <c:pt idx="0">
                  <c:v>nabijheid collega's</c:v>
                </c:pt>
              </c:strCache>
            </c:strRef>
          </c:cat>
          <c:val>
            <c:numRef>
              <c:f>Sheet1!$C$2:$C$5</c:f>
              <c:numCache>
                <c:formatCode>General</c:formatCode>
                <c:ptCount val="4"/>
              </c:numCache>
            </c:numRef>
          </c:val>
          <c:extLst>
            <c:ext xmlns:c16="http://schemas.microsoft.com/office/drawing/2014/chart" uri="{C3380CC4-5D6E-409C-BE32-E72D297353CC}">
              <c16:uniqueId val="{00000011-4CE2-4034-8C1E-84931A7796DE}"/>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968742538516373"/>
          <c:h val="1"/>
        </c:manualLayout>
      </c:layout>
      <c:doughnut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99B9-4133-8946-6701411AA79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99B9-4133-8946-6701411AA79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99B9-4133-8946-6701411AA79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99B9-4133-8946-6701411AA799}"/>
              </c:ext>
            </c:extLst>
          </c:dPt>
          <c:dLbls>
            <c:delete val="1"/>
          </c:dLbls>
          <c:cat>
            <c:strRef>
              <c:f>Sheet1!$A$2:$A$5</c:f>
              <c:strCache>
                <c:ptCount val="1"/>
                <c:pt idx="0">
                  <c:v>projectoverleggen op kantoor</c:v>
                </c:pt>
              </c:strCache>
            </c:strRef>
          </c:cat>
          <c:val>
            <c:numRef>
              <c:f>Sheet1!$B$2:$B$5</c:f>
              <c:numCache>
                <c:formatCode>General</c:formatCode>
                <c:ptCount val="4"/>
                <c:pt idx="0">
                  <c:v>61</c:v>
                </c:pt>
                <c:pt idx="1">
                  <c:v>39</c:v>
                </c:pt>
              </c:numCache>
            </c:numRef>
          </c:val>
          <c:extLst>
            <c:ext xmlns:c16="http://schemas.microsoft.com/office/drawing/2014/chart" uri="{C3380CC4-5D6E-409C-BE32-E72D297353CC}">
              <c16:uniqueId val="{00000008-99B9-4133-8946-6701411AA799}"/>
            </c:ext>
          </c:extLst>
        </c:ser>
        <c:ser>
          <c:idx val="1"/>
          <c:order val="1"/>
          <c:tx>
            <c:strRef>
              <c:f>Sheet1!$C$1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99B9-4133-8946-6701411AA79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C-99B9-4133-8946-6701411AA79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E-99B9-4133-8946-6701411AA79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0-99B9-4133-8946-6701411AA79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1"/>
                <c:pt idx="0">
                  <c:v>projectoverleggen op kantoor</c:v>
                </c:pt>
              </c:strCache>
            </c:strRef>
          </c:cat>
          <c:val>
            <c:numRef>
              <c:f>Sheet1!$C$2:$C$5</c:f>
              <c:numCache>
                <c:formatCode>General</c:formatCode>
                <c:ptCount val="4"/>
              </c:numCache>
            </c:numRef>
          </c:val>
          <c:extLst>
            <c:ext xmlns:c16="http://schemas.microsoft.com/office/drawing/2014/chart" uri="{C3380CC4-5D6E-409C-BE32-E72D297353CC}">
              <c16:uniqueId val="{00000011-99B9-4133-8946-6701411AA799}"/>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2"/>
          <c:order val="0"/>
          <c:tx>
            <c:strRef>
              <c:f>'Verd. Analyses'!$F$71</c:f>
              <c:strCache>
                <c:ptCount val="1"/>
                <c:pt idx="0">
                  <c:v>Op een andere locatie, onder andere bij klaten of het openbaar vervoer</c:v>
                </c:pt>
              </c:strCache>
            </c:strRef>
          </c:tx>
          <c:spPr>
            <a:solidFill>
              <a:srgbClr val="BEB6B6"/>
            </a:solidFill>
          </c:spPr>
          <c:invertIfNegative val="0"/>
          <c:dLbls>
            <c:spPr>
              <a:solidFill>
                <a:sysClr val="window" lastClr="FFFFFF"/>
              </a:solidFill>
              <a:ln>
                <a:noFill/>
              </a:ln>
              <a:effectLst/>
            </c:spPr>
            <c:txPr>
              <a:bodyPr wrap="square" lIns="38100" tIns="19050" rIns="38100" bIns="19050" anchor="ctr">
                <a:spAutoFit/>
              </a:bodyPr>
              <a:lstStyle/>
              <a:p>
                <a:pPr>
                  <a:defRPr sz="11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'Verd. Analyses'!$A$72:$A$76</c:f>
              <c:strCache>
                <c:ptCount val="5"/>
                <c:pt idx="0">
                  <c:v>18-30 jaar</c:v>
                </c:pt>
                <c:pt idx="1">
                  <c:v>31-40 jaar</c:v>
                </c:pt>
                <c:pt idx="2">
                  <c:v>41-50 jaar</c:v>
                </c:pt>
                <c:pt idx="3">
                  <c:v>51-60 jaar</c:v>
                </c:pt>
                <c:pt idx="4">
                  <c:v>61 jaar en ouder</c:v>
                </c:pt>
              </c:strCache>
            </c:strRef>
          </c:cat>
          <c:val>
            <c:numRef>
              <c:f>'Verd. Analyses'!$F$72:$F$76</c:f>
              <c:numCache>
                <c:formatCode>0</c:formatCode>
                <c:ptCount val="5"/>
                <c:pt idx="0">
                  <c:v>4.0533333333333337</c:v>
                </c:pt>
                <c:pt idx="1">
                  <c:v>3.1441241685144132</c:v>
                </c:pt>
                <c:pt idx="2">
                  <c:v>3.2416201117318448</c:v>
                </c:pt>
                <c:pt idx="3">
                  <c:v>3.2108262108262133</c:v>
                </c:pt>
                <c:pt idx="4">
                  <c:v>3.4100719424460455</c:v>
                </c:pt>
              </c:numCache>
            </c:numRef>
          </c:val>
          <c:extLst>
            <c:ext xmlns:c16="http://schemas.microsoft.com/office/drawing/2014/chart" uri="{C3380CC4-5D6E-409C-BE32-E72D297353CC}">
              <c16:uniqueId val="{00000000-152B-4121-9DFA-AF10DAFA5568}"/>
            </c:ext>
          </c:extLst>
        </c:ser>
        <c:ser>
          <c:idx val="0"/>
          <c:order val="1"/>
          <c:tx>
            <c:strRef>
              <c:f>'Verd. Analyses'!$E$71</c:f>
              <c:strCache>
                <c:ptCount val="1"/>
                <c:pt idx="0">
                  <c:v>Op een andere locatie van de organisatie</c:v>
                </c:pt>
              </c:strCache>
            </c:strRef>
          </c:tx>
          <c:spPr>
            <a:solidFill>
              <a:srgbClr val="FFF799"/>
            </a:solidFill>
          </c:spPr>
          <c:invertIfNegative val="0"/>
          <c:dLbls>
            <c:spPr>
              <a:solidFill>
                <a:sysClr val="window" lastClr="FFFFFF"/>
              </a:solidFill>
              <a:ln>
                <a:noFill/>
              </a:ln>
              <a:effectLst/>
            </c:spPr>
            <c:txPr>
              <a:bodyPr wrap="square" lIns="38100" tIns="19050" rIns="38100" bIns="19050" anchor="ctr">
                <a:spAutoFit/>
              </a:bodyPr>
              <a:lstStyle/>
              <a:p>
                <a:pPr>
                  <a:defRPr sz="11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'Verd. Analyses'!$A$72:$A$76</c:f>
              <c:strCache>
                <c:ptCount val="5"/>
                <c:pt idx="0">
                  <c:v>18-30 jaar</c:v>
                </c:pt>
                <c:pt idx="1">
                  <c:v>31-40 jaar</c:v>
                </c:pt>
                <c:pt idx="2">
                  <c:v>41-50 jaar</c:v>
                </c:pt>
                <c:pt idx="3">
                  <c:v>51-60 jaar</c:v>
                </c:pt>
                <c:pt idx="4">
                  <c:v>61 jaar en ouder</c:v>
                </c:pt>
              </c:strCache>
            </c:strRef>
          </c:cat>
          <c:val>
            <c:numRef>
              <c:f>'Verd. Analyses'!$E$72:$E$76</c:f>
              <c:numCache>
                <c:formatCode>0</c:formatCode>
                <c:ptCount val="5"/>
                <c:pt idx="0">
                  <c:v>2.5155555555555558</c:v>
                </c:pt>
                <c:pt idx="1">
                  <c:v>3.6740576496674051</c:v>
                </c:pt>
                <c:pt idx="2">
                  <c:v>3.2206703910614536</c:v>
                </c:pt>
                <c:pt idx="3">
                  <c:v>3.9639126305792951</c:v>
                </c:pt>
                <c:pt idx="4">
                  <c:v>5.1510791366906457</c:v>
                </c:pt>
              </c:numCache>
            </c:numRef>
          </c:val>
          <c:extLst>
            <c:ext xmlns:c16="http://schemas.microsoft.com/office/drawing/2014/chart" uri="{C3380CC4-5D6E-409C-BE32-E72D297353CC}">
              <c16:uniqueId val="{00000001-152B-4121-9DFA-AF10DAFA5568}"/>
            </c:ext>
          </c:extLst>
        </c:ser>
        <c:ser>
          <c:idx val="1"/>
          <c:order val="2"/>
          <c:tx>
            <c:strRef>
              <c:f>'Verd. Analyses'!$D$71</c:f>
              <c:strCache>
                <c:ptCount val="1"/>
                <c:pt idx="0">
                  <c:v>Thuis</c:v>
                </c:pt>
              </c:strCache>
            </c:strRef>
          </c:tx>
          <c:spPr>
            <a:solidFill>
              <a:srgbClr val="ACAD74"/>
            </a:solidFill>
          </c:spPr>
          <c:invertIfNegative val="0"/>
          <c:dLbls>
            <c:spPr>
              <a:solidFill>
                <a:sysClr val="window" lastClr="FFFFFF"/>
              </a:solidFill>
              <a:ln>
                <a:noFill/>
              </a:ln>
              <a:effectLst/>
            </c:spPr>
            <c:txPr>
              <a:bodyPr wrap="square" lIns="38100" tIns="19050" rIns="38100" bIns="19050" anchor="ctr">
                <a:spAutoFit/>
              </a:bodyPr>
              <a:lstStyle/>
              <a:p>
                <a:pPr>
                  <a:defRPr sz="11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'Verd. Analyses'!$A$72:$A$76</c:f>
              <c:strCache>
                <c:ptCount val="5"/>
                <c:pt idx="0">
                  <c:v>18-30 jaar</c:v>
                </c:pt>
                <c:pt idx="1">
                  <c:v>31-40 jaar</c:v>
                </c:pt>
                <c:pt idx="2">
                  <c:v>41-50 jaar</c:v>
                </c:pt>
                <c:pt idx="3">
                  <c:v>51-60 jaar</c:v>
                </c:pt>
                <c:pt idx="4">
                  <c:v>61 jaar en ouder</c:v>
                </c:pt>
              </c:strCache>
            </c:strRef>
          </c:cat>
          <c:val>
            <c:numRef>
              <c:f>'Verd. Analyses'!$D$72:$D$76</c:f>
              <c:numCache>
                <c:formatCode>0</c:formatCode>
                <c:ptCount val="5"/>
                <c:pt idx="0">
                  <c:v>29.857777777777773</c:v>
                </c:pt>
                <c:pt idx="1">
                  <c:v>35.228381374722822</c:v>
                </c:pt>
                <c:pt idx="2">
                  <c:v>36.351955307262585</c:v>
                </c:pt>
                <c:pt idx="3">
                  <c:v>37.828110161443455</c:v>
                </c:pt>
                <c:pt idx="4">
                  <c:v>40.364508393285362</c:v>
                </c:pt>
              </c:numCache>
            </c:numRef>
          </c:val>
          <c:extLst>
            <c:ext xmlns:c16="http://schemas.microsoft.com/office/drawing/2014/chart" uri="{C3380CC4-5D6E-409C-BE32-E72D297353CC}">
              <c16:uniqueId val="{00000002-152B-4121-9DFA-AF10DAFA5568}"/>
            </c:ext>
          </c:extLst>
        </c:ser>
        <c:ser>
          <c:idx val="5"/>
          <c:order val="3"/>
          <c:tx>
            <c:strRef>
              <c:f>'Verd. Analyses'!$C$71</c:f>
              <c:strCache>
                <c:ptCount val="1"/>
                <c:pt idx="0">
                  <c:v>Onderweg, reizende</c:v>
                </c:pt>
              </c:strCache>
            </c:strRef>
          </c:tx>
          <c:spPr>
            <a:solidFill>
              <a:srgbClr val="8E82BE"/>
            </a:solidFill>
          </c:spPr>
          <c:invertIfNegative val="0"/>
          <c:dLbls>
            <c:spPr>
              <a:solidFill>
                <a:sysClr val="window" lastClr="FFFFFF"/>
              </a:solidFill>
              <a:ln>
                <a:noFill/>
              </a:ln>
              <a:effectLst/>
            </c:spPr>
            <c:txPr>
              <a:bodyPr wrap="square" lIns="38100" tIns="19050" rIns="38100" bIns="19050" anchor="ctr">
                <a:spAutoFit/>
              </a:bodyPr>
              <a:lstStyle/>
              <a:p>
                <a:pPr>
                  <a:defRPr sz="11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'Verd. Analyses'!$A$72:$A$76</c:f>
              <c:strCache>
                <c:ptCount val="5"/>
                <c:pt idx="0">
                  <c:v>18-30 jaar</c:v>
                </c:pt>
                <c:pt idx="1">
                  <c:v>31-40 jaar</c:v>
                </c:pt>
                <c:pt idx="2">
                  <c:v>41-50 jaar</c:v>
                </c:pt>
                <c:pt idx="3">
                  <c:v>51-60 jaar</c:v>
                </c:pt>
                <c:pt idx="4">
                  <c:v>61 jaar en ouder</c:v>
                </c:pt>
              </c:strCache>
            </c:strRef>
          </c:cat>
          <c:val>
            <c:numRef>
              <c:f>'Verd. Analyses'!$C$72:$C$76</c:f>
              <c:numCache>
                <c:formatCode>0</c:formatCode>
                <c:ptCount val="5"/>
                <c:pt idx="0">
                  <c:v>4.0844444444444461</c:v>
                </c:pt>
                <c:pt idx="1">
                  <c:v>4.2616407982261677</c:v>
                </c:pt>
                <c:pt idx="2">
                  <c:v>3.3435754189944142</c:v>
                </c:pt>
                <c:pt idx="3">
                  <c:v>3.5223171889838532</c:v>
                </c:pt>
                <c:pt idx="4">
                  <c:v>4.4868105515587535</c:v>
                </c:pt>
              </c:numCache>
            </c:numRef>
          </c:val>
          <c:extLst>
            <c:ext xmlns:c16="http://schemas.microsoft.com/office/drawing/2014/chart" uri="{C3380CC4-5D6E-409C-BE32-E72D297353CC}">
              <c16:uniqueId val="{00000003-152B-4121-9DFA-AF10DAFA5568}"/>
            </c:ext>
          </c:extLst>
        </c:ser>
        <c:ser>
          <c:idx val="6"/>
          <c:order val="4"/>
          <c:tx>
            <c:strRef>
              <c:f>'Verd. Analyses'!$B$71</c:f>
              <c:strCache>
                <c:ptCount val="1"/>
                <c:pt idx="0">
                  <c:v>Eigen kantoor</c:v>
                </c:pt>
              </c:strCache>
            </c:strRef>
          </c:tx>
          <c:spPr>
            <a:solidFill>
              <a:srgbClr val="263B97"/>
            </a:solidFill>
          </c:spPr>
          <c:invertIfNegative val="0"/>
          <c:dLbls>
            <c:spPr>
              <a:solidFill>
                <a:sysClr val="window" lastClr="FFFFFF"/>
              </a:solidFill>
              <a:ln>
                <a:noFill/>
              </a:ln>
              <a:effectLst/>
            </c:spPr>
            <c:txPr>
              <a:bodyPr wrap="square" lIns="38100" tIns="19050" rIns="38100" bIns="19050" anchor="ctr">
                <a:spAutoFit/>
              </a:bodyPr>
              <a:lstStyle/>
              <a:p>
                <a:pPr>
                  <a:defRPr sz="1100"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'Verd. Analyses'!$A$72:$A$76</c:f>
              <c:strCache>
                <c:ptCount val="5"/>
                <c:pt idx="0">
                  <c:v>18-30 jaar</c:v>
                </c:pt>
                <c:pt idx="1">
                  <c:v>31-40 jaar</c:v>
                </c:pt>
                <c:pt idx="2">
                  <c:v>41-50 jaar</c:v>
                </c:pt>
                <c:pt idx="3">
                  <c:v>51-60 jaar</c:v>
                </c:pt>
                <c:pt idx="4">
                  <c:v>61 jaar en ouder</c:v>
                </c:pt>
              </c:strCache>
            </c:strRef>
          </c:cat>
          <c:val>
            <c:numRef>
              <c:f>'Verd. Analyses'!$B$72:$B$76</c:f>
              <c:numCache>
                <c:formatCode>0</c:formatCode>
                <c:ptCount val="5"/>
                <c:pt idx="0">
                  <c:v>59.488888888888894</c:v>
                </c:pt>
                <c:pt idx="1">
                  <c:v>53.691796008869176</c:v>
                </c:pt>
                <c:pt idx="2">
                  <c:v>53.842178770949708</c:v>
                </c:pt>
                <c:pt idx="3">
                  <c:v>51.474833808167197</c:v>
                </c:pt>
                <c:pt idx="4">
                  <c:v>46.587529976019169</c:v>
                </c:pt>
              </c:numCache>
            </c:numRef>
          </c:val>
          <c:extLst>
            <c:ext xmlns:c16="http://schemas.microsoft.com/office/drawing/2014/chart" uri="{C3380CC4-5D6E-409C-BE32-E72D297353CC}">
              <c16:uniqueId val="{00000004-152B-4121-9DFA-AF10DAFA5568}"/>
            </c:ext>
          </c:extLst>
        </c:ser>
        <c:dLbls>
          <c:dLblPos val="ctr"/>
          <c:showLegendKey val="0"/>
          <c:showVal val="1"/>
          <c:showCatName val="0"/>
          <c:showSerName val="0"/>
          <c:showPercent val="0"/>
          <c:showBubbleSize val="0"/>
        </c:dLbls>
        <c:gapWidth val="150"/>
        <c:overlap val="100"/>
        <c:axId val="85220736"/>
        <c:axId val="85226624"/>
      </c:barChart>
      <c:catAx>
        <c:axId val="85220736"/>
        <c:scaling>
          <c:orientation val="minMax"/>
        </c:scaling>
        <c:delete val="0"/>
        <c:axPos val="b"/>
        <c:numFmt formatCode="General" sourceLinked="0"/>
        <c:majorTickMark val="out"/>
        <c:minorTickMark val="none"/>
        <c:tickLblPos val="nextTo"/>
        <c:txPr>
          <a:bodyPr/>
          <a:lstStyle/>
          <a:p>
            <a:pPr>
              <a:defRPr sz="1200"/>
            </a:pPr>
            <a:endParaRPr lang="en-US"/>
          </a:p>
        </c:txPr>
        <c:crossAx val="85226624"/>
        <c:crosses val="autoZero"/>
        <c:auto val="1"/>
        <c:lblAlgn val="ctr"/>
        <c:lblOffset val="100"/>
        <c:noMultiLvlLbl val="0"/>
      </c:catAx>
      <c:valAx>
        <c:axId val="85226624"/>
        <c:scaling>
          <c:orientation val="minMax"/>
        </c:scaling>
        <c:delete val="0"/>
        <c:axPos val="l"/>
        <c:majorGridlines/>
        <c:numFmt formatCode="0%" sourceLinked="1"/>
        <c:majorTickMark val="out"/>
        <c:minorTickMark val="none"/>
        <c:tickLblPos val="nextTo"/>
        <c:crossAx val="85220736"/>
        <c:crosses val="autoZero"/>
        <c:crossBetween val="between"/>
      </c:valAx>
    </c:plotArea>
    <c:legend>
      <c:legendPos val="r"/>
      <c:overlay val="0"/>
      <c:txPr>
        <a:bodyPr/>
        <a:lstStyle/>
        <a:p>
          <a:pPr>
            <a:defRPr sz="1400"/>
          </a:pPr>
          <a:endParaRPr lang="en-US"/>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'[Grafiek hybride werken.xlsx]Grafiek '!$C$2</c:f>
              <c:strCache>
                <c:ptCount val="1"/>
                <c:pt idx="0">
                  <c:v>% Kantoor (standplaats) </c:v>
                </c:pt>
              </c:strCache>
              <c:extLst xmlns:c15="http://schemas.microsoft.com/office/drawing/2012/chart"/>
            </c:strRef>
          </c:tx>
          <c:spPr>
            <a:ln w="38100" cap="rnd">
              <a:solidFill>
                <a:srgbClr val="00B5C3"/>
              </a:solidFill>
              <a:round/>
            </a:ln>
            <a:effectLst/>
          </c:spPr>
          <c:marker>
            <c:symbol val="circle"/>
            <c:size val="5"/>
            <c:spPr>
              <a:solidFill>
                <a:srgbClr val="00B5C3"/>
              </a:solidFill>
              <a:ln w="38100">
                <a:solidFill>
                  <a:srgbClr val="00B5C3"/>
                </a:solidFill>
              </a:ln>
              <a:effectLst/>
            </c:spPr>
          </c:marker>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'!$C$3:$C$18</c:f>
              <c:numCache>
                <c:formatCode>###0.00</c:formatCode>
                <c:ptCount val="16"/>
                <c:pt idx="0">
                  <c:v>86.212464589235182</c:v>
                </c:pt>
                <c:pt idx="1">
                  <c:v>75.453961456102817</c:v>
                </c:pt>
                <c:pt idx="2">
                  <c:v>74.734504132231407</c:v>
                </c:pt>
                <c:pt idx="3">
                  <c:v>80.449506454062274</c:v>
                </c:pt>
                <c:pt idx="4">
                  <c:v>77.549128919860607</c:v>
                </c:pt>
                <c:pt idx="5">
                  <c:v>68.030014641288489</c:v>
                </c:pt>
                <c:pt idx="6">
                  <c:v>76.190841157310103</c:v>
                </c:pt>
                <c:pt idx="7">
                  <c:v>75.956712884680357</c:v>
                </c:pt>
                <c:pt idx="8">
                  <c:v>69.046698872785811</c:v>
                </c:pt>
                <c:pt idx="9">
                  <c:v>69.831256762740196</c:v>
                </c:pt>
                <c:pt idx="10">
                  <c:v>61.395030832234923</c:v>
                </c:pt>
                <c:pt idx="11">
                  <c:v>69.94278911038667</c:v>
                </c:pt>
                <c:pt idx="12">
                  <c:v>15</c:v>
                </c:pt>
                <c:pt idx="13">
                  <c:v>15</c:v>
                </c:pt>
                <c:pt idx="14">
                  <c:v>39.57</c:v>
                </c:pt>
                <c:pt idx="15">
                  <c:v>37.087158037531118</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0-4492-4F94-9EE8-42140110C002}"/>
            </c:ext>
          </c:extLst>
        </c:ser>
        <c:ser>
          <c:idx val="1"/>
          <c:order val="1"/>
          <c:tx>
            <c:strRef>
              <c:f>'[Grafiek hybride werken.xlsx]Grafiek '!$D$2</c:f>
              <c:strCache>
                <c:ptCount val="1"/>
                <c:pt idx="0">
                  <c:v>% Thuis</c:v>
                </c:pt>
              </c:strCache>
              <c:extLst xmlns:c15="http://schemas.microsoft.com/office/drawing/2012/chart"/>
            </c:strRef>
          </c:tx>
          <c:spPr>
            <a:ln w="38100" cap="rnd">
              <a:solidFill>
                <a:srgbClr val="F58020"/>
              </a:solidFill>
              <a:round/>
            </a:ln>
            <a:effectLst/>
          </c:spPr>
          <c:marker>
            <c:symbol val="circle"/>
            <c:size val="5"/>
            <c:spPr>
              <a:solidFill>
                <a:schemeClr val="accent2"/>
              </a:solidFill>
              <a:ln w="38100">
                <a:solidFill>
                  <a:schemeClr val="accent2"/>
                </a:solidFill>
              </a:ln>
              <a:effectLst/>
            </c:spPr>
          </c:marker>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'!$D$3:$D$18</c:f>
              <c:numCache>
                <c:formatCode>###0.00</c:formatCode>
                <c:ptCount val="16"/>
                <c:pt idx="0">
                  <c:v>2.7574626865671634</c:v>
                </c:pt>
                <c:pt idx="1">
                  <c:v>6.0742326909350393</c:v>
                </c:pt>
                <c:pt idx="2">
                  <c:v>7.6611570247933978</c:v>
                </c:pt>
                <c:pt idx="3">
                  <c:v>5.555930297920173</c:v>
                </c:pt>
                <c:pt idx="4">
                  <c:v>8.3909407665505196</c:v>
                </c:pt>
                <c:pt idx="5">
                  <c:v>8.585651537335286</c:v>
                </c:pt>
                <c:pt idx="6">
                  <c:v>8.6045219390688015</c:v>
                </c:pt>
                <c:pt idx="7">
                  <c:v>9.1231711466485397</c:v>
                </c:pt>
                <c:pt idx="8">
                  <c:v>15.987117552334949</c:v>
                </c:pt>
                <c:pt idx="9">
                  <c:v>14.955431827493362</c:v>
                </c:pt>
                <c:pt idx="10">
                  <c:v>14.283050330387512</c:v>
                </c:pt>
                <c:pt idx="11">
                  <c:v>9.8331158113838253</c:v>
                </c:pt>
                <c:pt idx="12">
                  <c:v>80</c:v>
                </c:pt>
                <c:pt idx="13">
                  <c:v>80</c:v>
                </c:pt>
                <c:pt idx="14">
                  <c:v>49.92</c:v>
                </c:pt>
                <c:pt idx="15">
                  <c:v>52.485176738882679</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4492-4F94-9EE8-42140110C002}"/>
            </c:ext>
          </c:extLst>
        </c:ser>
        <c:ser>
          <c:idx val="2"/>
          <c:order val="2"/>
          <c:tx>
            <c:strRef>
              <c:f>'[Grafiek hybride werken.xlsx]Grafiek '!$E$2</c:f>
              <c:strCache>
                <c:ptCount val="1"/>
                <c:pt idx="0">
                  <c:v>% Elders</c:v>
                </c:pt>
              </c:strCache>
              <c:extLst xmlns:c15="http://schemas.microsoft.com/office/drawing/2012/chart"/>
            </c:strRef>
          </c:tx>
          <c:spPr>
            <a:ln w="38100" cap="rnd">
              <a:solidFill>
                <a:srgbClr val="8E82BE"/>
              </a:solidFill>
              <a:round/>
            </a:ln>
            <a:effectLst/>
          </c:spPr>
          <c:marker>
            <c:symbol val="circle"/>
            <c:size val="5"/>
            <c:spPr>
              <a:solidFill>
                <a:srgbClr val="8E82BE"/>
              </a:solidFill>
              <a:ln w="38100">
                <a:solidFill>
                  <a:srgbClr val="8E82BE"/>
                </a:solidFill>
              </a:ln>
              <a:effectLst/>
            </c:spPr>
          </c:marker>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'!$E$3:$E$18</c:f>
              <c:numCache>
                <c:formatCode>###0.00</c:formatCode>
                <c:ptCount val="16"/>
                <c:pt idx="0">
                  <c:v>12.375230298503709</c:v>
                </c:pt>
                <c:pt idx="1">
                  <c:v>18.400428265524614</c:v>
                </c:pt>
                <c:pt idx="2">
                  <c:v>17.604338842975192</c:v>
                </c:pt>
                <c:pt idx="3">
                  <c:v>13.462500825245922</c:v>
                </c:pt>
                <c:pt idx="4">
                  <c:v>14.059930313588842</c:v>
                </c:pt>
                <c:pt idx="5">
                  <c:v>23.350901631717612</c:v>
                </c:pt>
                <c:pt idx="6">
                  <c:v>15.187177033492825</c:v>
                </c:pt>
                <c:pt idx="7">
                  <c:v>14.859877703103081</c:v>
                </c:pt>
                <c:pt idx="8">
                  <c:v>14.962216107464272</c:v>
                </c:pt>
                <c:pt idx="9">
                  <c:v>15.213311409766447</c:v>
                </c:pt>
                <c:pt idx="10">
                  <c:v>24.321918837377567</c:v>
                </c:pt>
                <c:pt idx="11">
                  <c:v>20.22409507822951</c:v>
                </c:pt>
                <c:pt idx="12">
                  <c:v>5</c:v>
                </c:pt>
                <c:pt idx="13">
                  <c:v>5</c:v>
                </c:pt>
                <c:pt idx="14">
                  <c:v>10.509999999999991</c:v>
                </c:pt>
                <c:pt idx="15">
                  <c:v>10.427665223586207</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4492-4F94-9EE8-42140110C002}"/>
            </c:ext>
          </c:extLst>
        </c:ser>
        <c:ser>
          <c:idx val="3"/>
          <c:order val="3"/>
          <c:tx>
            <c:strRef>
              <c:f>'[Grafiek hybride werken.xlsx]Grafiek '!$F$2</c:f>
              <c:strCache>
                <c:ptCount val="1"/>
                <c:pt idx="0">
                  <c:v>%Kantoor (scenario)</c:v>
                </c:pt>
              </c:strCache>
              <c:extLst xmlns:c15="http://schemas.microsoft.com/office/drawing/2012/chart"/>
            </c:strRef>
          </c:tx>
          <c:spPr>
            <a:ln w="38100" cap="rnd">
              <a:solidFill>
                <a:sysClr val="window" lastClr="FFFFFF">
                  <a:lumMod val="85000"/>
                </a:sysClr>
              </a:solidFill>
              <a:round/>
            </a:ln>
            <a:effectLst/>
          </c:spPr>
          <c:marker>
            <c:symbol val="circle"/>
            <c:size val="5"/>
            <c:spPr>
              <a:solidFill>
                <a:srgbClr val="00B7C4"/>
              </a:solidFill>
              <a:ln w="38100">
                <a:solidFill>
                  <a:srgbClr val="00B7C4"/>
                </a:solidFill>
              </a:ln>
              <a:effectLst/>
            </c:spPr>
          </c:marker>
          <c:dPt>
            <c:idx val="1"/>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4-4492-4F94-9EE8-42140110C002}"/>
              </c:ext>
            </c:extLst>
          </c:dPt>
          <c:dPt>
            <c:idx val="2"/>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6-4492-4F94-9EE8-42140110C002}"/>
              </c:ext>
            </c:extLst>
          </c:dPt>
          <c:dPt>
            <c:idx val="3"/>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8-4492-4F94-9EE8-42140110C002}"/>
              </c:ext>
            </c:extLst>
          </c:dPt>
          <c:dPt>
            <c:idx val="4"/>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A-4492-4F94-9EE8-42140110C002}"/>
              </c:ext>
            </c:extLst>
          </c:dPt>
          <c:dPt>
            <c:idx val="5"/>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C-4492-4F94-9EE8-42140110C002}"/>
              </c:ext>
            </c:extLst>
          </c:dPt>
          <c:dPt>
            <c:idx val="6"/>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0E-4492-4F94-9EE8-42140110C002}"/>
              </c:ext>
            </c:extLst>
          </c:dPt>
          <c:dPt>
            <c:idx val="7"/>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0-4492-4F94-9EE8-42140110C002}"/>
              </c:ext>
            </c:extLst>
          </c:dPt>
          <c:dPt>
            <c:idx val="8"/>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2-4492-4F94-9EE8-42140110C002}"/>
              </c:ext>
            </c:extLst>
          </c:dPt>
          <c:dPt>
            <c:idx val="9"/>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4-4492-4F94-9EE8-42140110C002}"/>
              </c:ext>
            </c:extLst>
          </c:dPt>
          <c:dPt>
            <c:idx val="10"/>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6-4492-4F94-9EE8-42140110C002}"/>
              </c:ext>
            </c:extLst>
          </c:dPt>
          <c:dPt>
            <c:idx val="11"/>
            <c:marker>
              <c:symbol val="circle"/>
              <c:size val="5"/>
              <c:spPr>
                <a:solidFill>
                  <a:srgbClr val="00B7C4"/>
                </a:solidFill>
                <a:ln w="38100">
                  <a:solidFill>
                    <a:srgbClr val="00B7C4"/>
                  </a:solidFill>
                </a:ln>
                <a:effectLst/>
              </c:spPr>
            </c:marker>
            <c:bubble3D val="0"/>
            <c:spPr>
              <a:ln w="38100" cap="rnd">
                <a:solidFill>
                  <a:srgbClr val="00B7C4"/>
                </a:solidFill>
                <a:round/>
              </a:ln>
              <a:effectLst/>
            </c:spPr>
            <c:extLst>
              <c:ext xmlns:c16="http://schemas.microsoft.com/office/drawing/2014/chart" uri="{C3380CC4-5D6E-409C-BE32-E72D297353CC}">
                <c16:uniqueId val="{00000018-4492-4F94-9EE8-42140110C002}"/>
              </c:ext>
            </c:extLst>
          </c:dPt>
          <c:dPt>
            <c:idx val="12"/>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1A-4492-4F94-9EE8-42140110C002}"/>
              </c:ext>
            </c:extLst>
          </c:dPt>
          <c:dPt>
            <c:idx val="13"/>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1C-4492-4F94-9EE8-42140110C002}"/>
              </c:ext>
            </c:extLst>
          </c:dPt>
          <c:dPt>
            <c:idx val="14"/>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1E-4492-4F94-9EE8-42140110C002}"/>
              </c:ext>
            </c:extLst>
          </c:dPt>
          <c:dPt>
            <c:idx val="15"/>
            <c:marker>
              <c:symbol val="circle"/>
              <c:size val="5"/>
              <c:spPr>
                <a:solidFill>
                  <a:srgbClr val="00B7C4"/>
                </a:solidFill>
                <a:ln w="38100">
                  <a:solidFill>
                    <a:srgbClr val="00B7C4"/>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0-4492-4F94-9EE8-42140110C002}"/>
              </c:ext>
            </c:extLst>
          </c:dPt>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'!$F$3:$F$18</c:f>
              <c:numCache>
                <c:formatCode>###0.00</c:formatCode>
                <c:ptCount val="16"/>
                <c:pt idx="0">
                  <c:v>86.212464589235182</c:v>
                </c:pt>
                <c:pt idx="1">
                  <c:v>75.453961456102817</c:v>
                </c:pt>
                <c:pt idx="2">
                  <c:v>74.734504132231407</c:v>
                </c:pt>
                <c:pt idx="3">
                  <c:v>80.449506454062274</c:v>
                </c:pt>
                <c:pt idx="4">
                  <c:v>77.549128919860607</c:v>
                </c:pt>
                <c:pt idx="5">
                  <c:v>68.030014641288489</c:v>
                </c:pt>
                <c:pt idx="6">
                  <c:v>76.190841157310103</c:v>
                </c:pt>
                <c:pt idx="7">
                  <c:v>75.956712884680357</c:v>
                </c:pt>
                <c:pt idx="8">
                  <c:v>69.046698872785811</c:v>
                </c:pt>
                <c:pt idx="9">
                  <c:v>69.831256762740196</c:v>
                </c:pt>
                <c:pt idx="10">
                  <c:v>61.395030832234923</c:v>
                </c:pt>
                <c:pt idx="11">
                  <c:v>69.94278911038667</c:v>
                </c:pt>
                <c:pt idx="12" formatCode="0.00">
                  <c:v>65</c:v>
                </c:pt>
                <c:pt idx="13" formatCode="0.00">
                  <c:v>66</c:v>
                </c:pt>
                <c:pt idx="14" formatCode="0.00">
                  <c:v>58</c:v>
                </c:pt>
                <c:pt idx="15" formatCode="0.00">
                  <c:v>56.59</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21-4492-4F94-9EE8-42140110C002}"/>
            </c:ext>
          </c:extLst>
        </c:ser>
        <c:ser>
          <c:idx val="4"/>
          <c:order val="4"/>
          <c:tx>
            <c:strRef>
              <c:f>'[Grafiek hybride werken.xlsx]Grafiek '!$G$2</c:f>
              <c:strCache>
                <c:ptCount val="1"/>
                <c:pt idx="0">
                  <c:v>%Thuis (scenario)</c:v>
                </c:pt>
              </c:strCache>
              <c:extLst xmlns:c15="http://schemas.microsoft.com/office/drawing/2012/chart"/>
            </c:strRef>
          </c:tx>
          <c:spPr>
            <a:ln w="38100" cap="rnd">
              <a:solidFill>
                <a:srgbClr val="F58020"/>
              </a:solidFill>
              <a:round/>
            </a:ln>
            <a:effectLst/>
          </c:spPr>
          <c:marker>
            <c:symbol val="circle"/>
            <c:size val="5"/>
            <c:spPr>
              <a:solidFill>
                <a:srgbClr val="F58020"/>
              </a:solidFill>
              <a:ln w="38100">
                <a:solidFill>
                  <a:srgbClr val="F58020"/>
                </a:solidFill>
              </a:ln>
              <a:effectLst/>
            </c:spPr>
          </c:marker>
          <c:dPt>
            <c:idx val="12"/>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3-4492-4F94-9EE8-42140110C002}"/>
              </c:ext>
            </c:extLst>
          </c:dPt>
          <c:dPt>
            <c:idx val="13"/>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5-4492-4F94-9EE8-42140110C002}"/>
              </c:ext>
            </c:extLst>
          </c:dPt>
          <c:dPt>
            <c:idx val="14"/>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7-4492-4F94-9EE8-42140110C002}"/>
              </c:ext>
            </c:extLst>
          </c:dPt>
          <c:dPt>
            <c:idx val="15"/>
            <c:marker>
              <c:symbol val="circle"/>
              <c:size val="5"/>
              <c:spPr>
                <a:solidFill>
                  <a:srgbClr val="F58020"/>
                </a:solidFill>
                <a:ln w="38100">
                  <a:solidFill>
                    <a:srgbClr val="F58020"/>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29-4492-4F94-9EE8-42140110C002}"/>
              </c:ext>
            </c:extLst>
          </c:dPt>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'!$G$3:$G$18</c:f>
              <c:numCache>
                <c:formatCode>###0.00</c:formatCode>
                <c:ptCount val="16"/>
                <c:pt idx="0">
                  <c:v>2.7574626865671634</c:v>
                </c:pt>
                <c:pt idx="1">
                  <c:v>6.0742326909350393</c:v>
                </c:pt>
                <c:pt idx="2">
                  <c:v>7.6611570247933978</c:v>
                </c:pt>
                <c:pt idx="3">
                  <c:v>5.555930297920173</c:v>
                </c:pt>
                <c:pt idx="4">
                  <c:v>8.3909407665505196</c:v>
                </c:pt>
                <c:pt idx="5">
                  <c:v>8.585651537335286</c:v>
                </c:pt>
                <c:pt idx="6">
                  <c:v>8.6045219390688015</c:v>
                </c:pt>
                <c:pt idx="7">
                  <c:v>9.1231711466485397</c:v>
                </c:pt>
                <c:pt idx="8">
                  <c:v>15.987117552334949</c:v>
                </c:pt>
                <c:pt idx="9">
                  <c:v>14.955431827493362</c:v>
                </c:pt>
                <c:pt idx="10">
                  <c:v>14.283050330387512</c:v>
                </c:pt>
                <c:pt idx="11">
                  <c:v>9.8331158113838253</c:v>
                </c:pt>
                <c:pt idx="12" formatCode="0.00">
                  <c:v>12</c:v>
                </c:pt>
                <c:pt idx="13" formatCode="0.00">
                  <c:v>12.64</c:v>
                </c:pt>
                <c:pt idx="14" formatCode="0.00">
                  <c:v>15</c:v>
                </c:pt>
                <c:pt idx="15" formatCode="0.00">
                  <c:v>21</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2A-4492-4F94-9EE8-42140110C002}"/>
            </c:ext>
          </c:extLst>
        </c:ser>
        <c:ser>
          <c:idx val="5"/>
          <c:order val="5"/>
          <c:tx>
            <c:strRef>
              <c:f>'[Grafiek hybride werken.xlsx]Grafiek '!$H$2</c:f>
              <c:strCache>
                <c:ptCount val="1"/>
                <c:pt idx="0">
                  <c:v>%Elders (scenario)</c:v>
                </c:pt>
              </c:strCache>
              <c:extLst xmlns:c15="http://schemas.microsoft.com/office/drawing/2012/chart"/>
            </c:strRef>
          </c:tx>
          <c:spPr>
            <a:ln w="38100" cap="rnd">
              <a:solidFill>
                <a:sysClr val="window" lastClr="FFFFFF">
                  <a:lumMod val="85000"/>
                </a:sysClr>
              </a:solidFill>
              <a:round/>
            </a:ln>
            <a:effectLst/>
          </c:spPr>
          <c:marker>
            <c:symbol val="circle"/>
            <c:size val="5"/>
            <c:spPr>
              <a:solidFill>
                <a:srgbClr val="8E82BE"/>
              </a:solidFill>
              <a:ln w="38100">
                <a:solidFill>
                  <a:srgbClr val="8E82BE"/>
                </a:solidFill>
              </a:ln>
              <a:effectLst/>
            </c:spPr>
          </c:marker>
          <c:dPt>
            <c:idx val="1"/>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2C-4492-4F94-9EE8-42140110C002}"/>
              </c:ext>
            </c:extLst>
          </c:dPt>
          <c:dPt>
            <c:idx val="2"/>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2E-4492-4F94-9EE8-42140110C002}"/>
              </c:ext>
            </c:extLst>
          </c:dPt>
          <c:dPt>
            <c:idx val="3"/>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0-4492-4F94-9EE8-42140110C002}"/>
              </c:ext>
            </c:extLst>
          </c:dPt>
          <c:dPt>
            <c:idx val="4"/>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2-4492-4F94-9EE8-42140110C002}"/>
              </c:ext>
            </c:extLst>
          </c:dPt>
          <c:dPt>
            <c:idx val="5"/>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4-4492-4F94-9EE8-42140110C002}"/>
              </c:ext>
            </c:extLst>
          </c:dPt>
          <c:dPt>
            <c:idx val="6"/>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6-4492-4F94-9EE8-42140110C002}"/>
              </c:ext>
            </c:extLst>
          </c:dPt>
          <c:dPt>
            <c:idx val="7"/>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8-4492-4F94-9EE8-42140110C002}"/>
              </c:ext>
            </c:extLst>
          </c:dPt>
          <c:dPt>
            <c:idx val="8"/>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A-4492-4F94-9EE8-42140110C002}"/>
              </c:ext>
            </c:extLst>
          </c:dPt>
          <c:dPt>
            <c:idx val="9"/>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C-4492-4F94-9EE8-42140110C002}"/>
              </c:ext>
            </c:extLst>
          </c:dPt>
          <c:dPt>
            <c:idx val="10"/>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3E-4492-4F94-9EE8-42140110C002}"/>
              </c:ext>
            </c:extLst>
          </c:dPt>
          <c:dPt>
            <c:idx val="11"/>
            <c:marker>
              <c:symbol val="circle"/>
              <c:size val="5"/>
              <c:spPr>
                <a:solidFill>
                  <a:srgbClr val="8E82BE"/>
                </a:solidFill>
                <a:ln w="38100">
                  <a:solidFill>
                    <a:srgbClr val="8E82BE"/>
                  </a:solidFill>
                </a:ln>
                <a:effectLst/>
              </c:spPr>
            </c:marker>
            <c:bubble3D val="0"/>
            <c:spPr>
              <a:ln w="38100" cap="rnd">
                <a:solidFill>
                  <a:srgbClr val="8E82BE"/>
                </a:solidFill>
                <a:round/>
              </a:ln>
              <a:effectLst/>
            </c:spPr>
            <c:extLst>
              <c:ext xmlns:c16="http://schemas.microsoft.com/office/drawing/2014/chart" uri="{C3380CC4-5D6E-409C-BE32-E72D297353CC}">
                <c16:uniqueId val="{00000040-4492-4F94-9EE8-42140110C002}"/>
              </c:ext>
            </c:extLst>
          </c:dPt>
          <c:dPt>
            <c:idx val="12"/>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42-4492-4F94-9EE8-42140110C002}"/>
              </c:ext>
            </c:extLst>
          </c:dPt>
          <c:dPt>
            <c:idx val="13"/>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44-4492-4F94-9EE8-42140110C002}"/>
              </c:ext>
            </c:extLst>
          </c:dPt>
          <c:dPt>
            <c:idx val="14"/>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46-4492-4F94-9EE8-42140110C002}"/>
              </c:ext>
            </c:extLst>
          </c:dPt>
          <c:dPt>
            <c:idx val="15"/>
            <c:marker>
              <c:symbol val="circle"/>
              <c:size val="5"/>
              <c:spPr>
                <a:solidFill>
                  <a:srgbClr val="8E82BE"/>
                </a:solidFill>
                <a:ln w="38100">
                  <a:solidFill>
                    <a:srgbClr val="8E82BE"/>
                  </a:solidFill>
                </a:ln>
                <a:effectLst/>
              </c:spPr>
            </c:marker>
            <c:bubble3D val="0"/>
            <c:spPr>
              <a:ln w="38100" cap="rnd">
                <a:solidFill>
                  <a:sysClr val="window" lastClr="FFFFFF">
                    <a:lumMod val="85000"/>
                  </a:sysClr>
                </a:solidFill>
                <a:prstDash val="sysDot"/>
                <a:round/>
              </a:ln>
              <a:effectLst/>
            </c:spPr>
            <c:extLst>
              <c:ext xmlns:c16="http://schemas.microsoft.com/office/drawing/2014/chart" uri="{C3380CC4-5D6E-409C-BE32-E72D297353CC}">
                <c16:uniqueId val="{00000048-4492-4F94-9EE8-42140110C002}"/>
              </c:ext>
            </c:extLst>
          </c:dPt>
          <c:cat>
            <c:strRef>
              <c:f>'[Grafiek hybride werken.xlsx]Grafiek '!$B$3:$B$18</c:f>
              <c:strCache>
                <c:ptCount val="16"/>
                <c:pt idx="0">
                  <c:v>2004</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strCache>
              <c:extLst xmlns:c15="http://schemas.microsoft.com/office/drawing/2012/chart"/>
            </c:strRef>
          </c:cat>
          <c:val>
            <c:numRef>
              <c:f>'[Grafiek hybride werken.xlsx]Grafiek '!$H$3:$H$18</c:f>
              <c:numCache>
                <c:formatCode>###0.00</c:formatCode>
                <c:ptCount val="16"/>
                <c:pt idx="0">
                  <c:v>11.030072724197655</c:v>
                </c:pt>
                <c:pt idx="1">
                  <c:v>18.471805852962142</c:v>
                </c:pt>
                <c:pt idx="2">
                  <c:v>17.604338842975196</c:v>
                </c:pt>
                <c:pt idx="3">
                  <c:v>13.994563248017553</c:v>
                </c:pt>
                <c:pt idx="4">
                  <c:v>14.059930313588874</c:v>
                </c:pt>
                <c:pt idx="5">
                  <c:v>23.384333821376224</c:v>
                </c:pt>
                <c:pt idx="6">
                  <c:v>15.204636903621095</c:v>
                </c:pt>
                <c:pt idx="7">
                  <c:v>14.920115968671103</c:v>
                </c:pt>
                <c:pt idx="8">
                  <c:v>14.96618357487924</c:v>
                </c:pt>
                <c:pt idx="9">
                  <c:v>15.213311409766442</c:v>
                </c:pt>
                <c:pt idx="10">
                  <c:v>24.321918837377567</c:v>
                </c:pt>
                <c:pt idx="11">
                  <c:v>20.224095078229503</c:v>
                </c:pt>
                <c:pt idx="12">
                  <c:v>21.064095078229503</c:v>
                </c:pt>
                <c:pt idx="13">
                  <c:v>21.904095078229503</c:v>
                </c:pt>
                <c:pt idx="14">
                  <c:v>22.744095078229503</c:v>
                </c:pt>
                <c:pt idx="15">
                  <c:v>23.584095078229502</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49-4492-4F94-9EE8-42140110C002}"/>
            </c:ext>
          </c:extLst>
        </c:ser>
        <c:dLbls>
          <c:showLegendKey val="0"/>
          <c:showVal val="0"/>
          <c:showCatName val="0"/>
          <c:showSerName val="0"/>
          <c:showPercent val="0"/>
          <c:showBubbleSize val="0"/>
        </c:dLbls>
        <c:marker val="1"/>
        <c:smooth val="0"/>
        <c:axId val="1779933872"/>
        <c:axId val="1779939632"/>
        <c:extLst/>
      </c:lineChart>
      <c:catAx>
        <c:axId val="177993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79939632"/>
        <c:crosses val="autoZero"/>
        <c:auto val="1"/>
        <c:lblAlgn val="ctr"/>
        <c:lblOffset val="100"/>
        <c:noMultiLvlLbl val="0"/>
      </c:catAx>
      <c:valAx>
        <c:axId val="1779939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7993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4"/>
          <c:order val="2"/>
          <c:tx>
            <c:strRef>
              <c:f>Profielen!$D$46</c:f>
              <c:strCache>
                <c:ptCount val="1"/>
                <c:pt idx="0">
                  <c:v>Op een andere locatie (klanten en openbaar)</c:v>
                </c:pt>
              </c:strCache>
            </c:strRef>
          </c:tx>
          <c:spPr>
            <a:solidFill>
              <a:srgbClr val="BEB6B6"/>
            </a:solidFill>
          </c:spPr>
          <c:invertIfNegative val="0"/>
          <c:dLbls>
            <c:spPr>
              <a:solidFill>
                <a:sysClr val="window" lastClr="FFFFFF"/>
              </a:solidFill>
              <a:ln>
                <a:noFill/>
              </a:ln>
              <a:effectLst/>
            </c:spPr>
            <c:txPr>
              <a:bodyPr wrap="square" lIns="38100" tIns="19050" rIns="38100" bIns="19050" anchor="ctr">
                <a:spAutoFit/>
              </a:bodyPr>
              <a:lstStyle/>
              <a:p>
                <a:pPr>
                  <a:defRPr b="1">
                    <a:solidFill>
                      <a:srgbClr val="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Profielen!$E$41:$H$41</c:f>
              <c:strCache>
                <c:ptCount val="2"/>
                <c:pt idx="0">
                  <c:v>GO (2024)</c:v>
                </c:pt>
                <c:pt idx="1">
                  <c:v>CfPB Benchmark (2024)</c:v>
                </c:pt>
              </c:strCache>
              <c:extLst/>
            </c:strRef>
          </c:cat>
          <c:val>
            <c:numRef>
              <c:f>Profielen!$E$46:$H$46</c:f>
              <c:numCache>
                <c:formatCode>0</c:formatCode>
                <c:ptCount val="2"/>
                <c:pt idx="0">
                  <c:v>3.3000000000000003</c:v>
                </c:pt>
                <c:pt idx="1">
                  <c:v>2.7</c:v>
                </c:pt>
              </c:numCache>
              <c:extLst/>
            </c:numRef>
          </c:val>
          <c:extLst>
            <c:ext xmlns:c16="http://schemas.microsoft.com/office/drawing/2014/chart" uri="{C3380CC4-5D6E-409C-BE32-E72D297353CC}">
              <c16:uniqueId val="{00000000-1E4E-4884-BCFE-3015FCB9E70F}"/>
            </c:ext>
          </c:extLst>
        </c:ser>
        <c:ser>
          <c:idx val="3"/>
          <c:order val="3"/>
          <c:tx>
            <c:strRef>
              <c:f>Profielen!$D$45</c:f>
              <c:strCache>
                <c:ptCount val="1"/>
                <c:pt idx="0">
                  <c:v>Op een andere locatie van de organisatie</c:v>
                </c:pt>
              </c:strCache>
            </c:strRef>
          </c:tx>
          <c:spPr>
            <a:solidFill>
              <a:srgbClr val="FFF799"/>
            </a:solidFill>
          </c:spPr>
          <c:invertIfNegative val="0"/>
          <c:dLbls>
            <c:spPr>
              <a:solidFill>
                <a:sysClr val="window" lastClr="FFFFFF"/>
              </a:solidFill>
              <a:ln>
                <a:noFill/>
              </a:ln>
              <a:effectLst/>
            </c:spPr>
            <c:txPr>
              <a:bodyPr wrap="square" lIns="38100" tIns="19050" rIns="38100" bIns="19050" anchor="ctr">
                <a:spAutoFit/>
              </a:bodyPr>
              <a:lstStyle/>
              <a:p>
                <a:pPr>
                  <a:defRPr b="1">
                    <a:solidFill>
                      <a:srgbClr val="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Profielen!$E$41:$H$41</c:f>
              <c:strCache>
                <c:ptCount val="2"/>
                <c:pt idx="0">
                  <c:v>GO (2024)</c:v>
                </c:pt>
                <c:pt idx="1">
                  <c:v>CfPB Benchmark (2024)</c:v>
                </c:pt>
              </c:strCache>
              <c:extLst/>
            </c:strRef>
          </c:cat>
          <c:val>
            <c:numRef>
              <c:f>Profielen!$E$45:$H$45</c:f>
              <c:numCache>
                <c:formatCode>0</c:formatCode>
                <c:ptCount val="2"/>
                <c:pt idx="0">
                  <c:v>3.9</c:v>
                </c:pt>
                <c:pt idx="1">
                  <c:v>5.2</c:v>
                </c:pt>
              </c:numCache>
              <c:extLst/>
            </c:numRef>
          </c:val>
          <c:extLst>
            <c:ext xmlns:c16="http://schemas.microsoft.com/office/drawing/2014/chart" uri="{C3380CC4-5D6E-409C-BE32-E72D297353CC}">
              <c16:uniqueId val="{00000001-1E4E-4884-BCFE-3015FCB9E70F}"/>
            </c:ext>
          </c:extLst>
        </c:ser>
        <c:ser>
          <c:idx val="2"/>
          <c:order val="4"/>
          <c:tx>
            <c:strRef>
              <c:f>Profielen!$D$44</c:f>
              <c:strCache>
                <c:ptCount val="1"/>
                <c:pt idx="0">
                  <c:v>Thuis</c:v>
                </c:pt>
              </c:strCache>
            </c:strRef>
          </c:tx>
          <c:spPr>
            <a:solidFill>
              <a:srgbClr val="ACAD74"/>
            </a:solidFill>
          </c:spPr>
          <c:invertIfNegative val="0"/>
          <c:dLbls>
            <c:spPr>
              <a:solidFill>
                <a:sysClr val="window" lastClr="FFFFFF"/>
              </a:solidFill>
              <a:ln>
                <a:noFill/>
              </a:ln>
              <a:effectLst/>
            </c:spPr>
            <c:txPr>
              <a:bodyPr wrap="square" lIns="38100" tIns="19050" rIns="38100" bIns="19050" anchor="ctr">
                <a:spAutoFit/>
              </a:bodyPr>
              <a:lstStyle/>
              <a:p>
                <a:pPr>
                  <a:defRPr b="1">
                    <a:solidFill>
                      <a:srgbClr val="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Profielen!$E$41:$H$41</c:f>
              <c:strCache>
                <c:ptCount val="2"/>
                <c:pt idx="0">
                  <c:v>GO (2024)</c:v>
                </c:pt>
                <c:pt idx="1">
                  <c:v>CfPB Benchmark (2024)</c:v>
                </c:pt>
              </c:strCache>
              <c:extLst/>
            </c:strRef>
          </c:cat>
          <c:val>
            <c:numRef>
              <c:f>Profielen!$E$44:$H$44</c:f>
              <c:numCache>
                <c:formatCode>0</c:formatCode>
                <c:ptCount val="2"/>
                <c:pt idx="0">
                  <c:v>36.799999999999997</c:v>
                </c:pt>
                <c:pt idx="1">
                  <c:v>49.1</c:v>
                </c:pt>
              </c:numCache>
              <c:extLst/>
            </c:numRef>
          </c:val>
          <c:extLst>
            <c:ext xmlns:c16="http://schemas.microsoft.com/office/drawing/2014/chart" uri="{C3380CC4-5D6E-409C-BE32-E72D297353CC}">
              <c16:uniqueId val="{00000002-1E4E-4884-BCFE-3015FCB9E70F}"/>
            </c:ext>
          </c:extLst>
        </c:ser>
        <c:ser>
          <c:idx val="1"/>
          <c:order val="5"/>
          <c:tx>
            <c:strRef>
              <c:f>Profielen!$D$43</c:f>
              <c:strCache>
                <c:ptCount val="1"/>
                <c:pt idx="0">
                  <c:v>Onderweg, reizende</c:v>
                </c:pt>
              </c:strCache>
            </c:strRef>
          </c:tx>
          <c:spPr>
            <a:solidFill>
              <a:srgbClr val="8E82BE"/>
            </a:solidFill>
          </c:spPr>
          <c:invertIfNegative val="0"/>
          <c:dLbls>
            <c:spPr>
              <a:solidFill>
                <a:sysClr val="window" lastClr="FFFFFF"/>
              </a:solidFill>
              <a:ln>
                <a:noFill/>
              </a:ln>
              <a:effectLst/>
            </c:spPr>
            <c:txPr>
              <a:bodyPr wrap="square" lIns="38100" tIns="19050" rIns="38100" bIns="19050" anchor="ctr">
                <a:spAutoFit/>
              </a:bodyPr>
              <a:lstStyle/>
              <a:p>
                <a:pPr>
                  <a:defRPr b="1">
                    <a:solidFill>
                      <a:srgbClr val="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Profielen!$E$41:$H$41</c:f>
              <c:strCache>
                <c:ptCount val="2"/>
                <c:pt idx="0">
                  <c:v>GO (2024)</c:v>
                </c:pt>
                <c:pt idx="1">
                  <c:v>CfPB Benchmark (2024)</c:v>
                </c:pt>
              </c:strCache>
              <c:extLst/>
            </c:strRef>
          </c:cat>
          <c:val>
            <c:numRef>
              <c:f>Profielen!$E$43:$H$43</c:f>
              <c:numCache>
                <c:formatCode>0</c:formatCode>
                <c:ptCount val="2"/>
                <c:pt idx="0">
                  <c:v>3.8</c:v>
                </c:pt>
                <c:pt idx="1">
                  <c:v>4.8</c:v>
                </c:pt>
              </c:numCache>
              <c:extLst/>
            </c:numRef>
          </c:val>
          <c:extLst>
            <c:ext xmlns:c16="http://schemas.microsoft.com/office/drawing/2014/chart" uri="{C3380CC4-5D6E-409C-BE32-E72D297353CC}">
              <c16:uniqueId val="{00000003-1E4E-4884-BCFE-3015FCB9E70F}"/>
            </c:ext>
          </c:extLst>
        </c:ser>
        <c:ser>
          <c:idx val="0"/>
          <c:order val="6"/>
          <c:tx>
            <c:strRef>
              <c:f>Profielen!$D$42</c:f>
              <c:strCache>
                <c:ptCount val="1"/>
                <c:pt idx="0">
                  <c:v>Op het eigen kantoor</c:v>
                </c:pt>
              </c:strCache>
            </c:strRef>
          </c:tx>
          <c:spPr>
            <a:solidFill>
              <a:srgbClr val="263B97"/>
            </a:solidFill>
          </c:spPr>
          <c:invertIfNegative val="0"/>
          <c:dLbls>
            <c:spPr>
              <a:solidFill>
                <a:sysClr val="window" lastClr="FFFFFF"/>
              </a:solidFill>
              <a:ln>
                <a:noFill/>
              </a:ln>
              <a:effectLst/>
            </c:spPr>
            <c:txPr>
              <a:bodyPr wrap="square" lIns="38100" tIns="19050" rIns="38100" bIns="19050" anchor="ctr">
                <a:spAutoFit/>
              </a:bodyPr>
              <a:lstStyle/>
              <a:p>
                <a:pPr>
                  <a:defRPr b="1">
                    <a:solidFill>
                      <a:srgbClr val="000000"/>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Profielen!$E$41:$H$41</c:f>
              <c:strCache>
                <c:ptCount val="2"/>
                <c:pt idx="0">
                  <c:v>GO (2024)</c:v>
                </c:pt>
                <c:pt idx="1">
                  <c:v>CfPB Benchmark (2024)</c:v>
                </c:pt>
              </c:strCache>
              <c:extLst/>
            </c:strRef>
          </c:cat>
          <c:val>
            <c:numRef>
              <c:f>Profielen!$E$42:$H$42</c:f>
              <c:numCache>
                <c:formatCode>0</c:formatCode>
                <c:ptCount val="2"/>
                <c:pt idx="0">
                  <c:v>52.2</c:v>
                </c:pt>
                <c:pt idx="1">
                  <c:v>38.1</c:v>
                </c:pt>
              </c:numCache>
              <c:extLst/>
            </c:numRef>
          </c:val>
          <c:extLst>
            <c:ext xmlns:c16="http://schemas.microsoft.com/office/drawing/2014/chart" uri="{C3380CC4-5D6E-409C-BE32-E72D297353CC}">
              <c16:uniqueId val="{00000004-1E4E-4884-BCFE-3015FCB9E70F}"/>
            </c:ext>
          </c:extLst>
        </c:ser>
        <c:dLbls>
          <c:dLblPos val="ctr"/>
          <c:showLegendKey val="0"/>
          <c:showVal val="1"/>
          <c:showCatName val="0"/>
          <c:showSerName val="0"/>
          <c:showPercent val="0"/>
          <c:showBubbleSize val="0"/>
        </c:dLbls>
        <c:gapWidth val="150"/>
        <c:overlap val="100"/>
        <c:axId val="84976768"/>
        <c:axId val="84978304"/>
        <c:extLst>
          <c:ext xmlns:c15="http://schemas.microsoft.com/office/drawing/2012/chart" uri="{02D57815-91ED-43cb-92C2-25804820EDAC}">
            <c15:filteredBarSeries>
              <c15:ser>
                <c:idx val="7"/>
                <c:order val="0"/>
                <c:tx>
                  <c:strRef>
                    <c:extLst>
                      <c:ext uri="{02D57815-91ED-43cb-92C2-25804820EDAC}">
                        <c15:formulaRef>
                          <c15:sqref>Profielen!$D$20</c15:sqref>
                        </c15:formulaRef>
                      </c:ext>
                    </c:extLst>
                    <c:strCache>
                      <c:ptCount val="1"/>
                    </c:strCache>
                  </c:strRef>
                </c:tx>
                <c:spPr>
                  <a:solidFill>
                    <a:srgbClr val="BFD73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Profielen!$E$41:$H$41</c15:sqref>
                        </c15:formulaRef>
                      </c:ext>
                    </c:extLst>
                    <c:strCache>
                      <c:ptCount val="2"/>
                      <c:pt idx="0">
                        <c:v>GO (2024)</c:v>
                      </c:pt>
                      <c:pt idx="1">
                        <c:v>CfPB Benchmark (2024)</c:v>
                      </c:pt>
                    </c:strCache>
                  </c:strRef>
                </c:cat>
                <c:val>
                  <c:numRef>
                    <c:extLst>
                      <c:ext uri="{02D57815-91ED-43cb-92C2-25804820EDAC}">
                        <c15:formulaRef>
                          <c15:sqref>Profielen!$E$20:$H$20</c15:sqref>
                        </c15:formulaRef>
                      </c:ext>
                    </c:extLst>
                    <c:numCache>
                      <c:formatCode>General</c:formatCode>
                      <c:ptCount val="2"/>
                      <c:pt idx="0" formatCode="0">
                        <c:v>#N/A</c:v>
                      </c:pt>
                    </c:numCache>
                  </c:numRef>
                </c:val>
                <c:extLst>
                  <c:ext xmlns:c16="http://schemas.microsoft.com/office/drawing/2014/chart" uri="{C3380CC4-5D6E-409C-BE32-E72D297353CC}">
                    <c16:uniqueId val="{00000005-1E4E-4884-BCFE-3015FCB9E70F}"/>
                  </c:ext>
                </c:extLst>
              </c15:ser>
            </c15:filteredBarSeries>
            <c15:filteredBarSeries>
              <c15:ser>
                <c:idx val="6"/>
                <c:order val="1"/>
                <c:tx>
                  <c:strRef>
                    <c:extLst xmlns:c15="http://schemas.microsoft.com/office/drawing/2012/chart">
                      <c:ext xmlns:c15="http://schemas.microsoft.com/office/drawing/2012/chart" uri="{02D57815-91ED-43cb-92C2-25804820EDAC}">
                        <c15:formulaRef>
                          <c15:sqref>Profielen!$D$19</c15:sqref>
                        </c15:formulaRef>
                      </c:ext>
                    </c:extLst>
                    <c:strCache>
                      <c:ptCount val="1"/>
                    </c:strCache>
                  </c:strRef>
                </c:tx>
                <c:spPr>
                  <a:solidFill>
                    <a:srgbClr val="00B7C4"/>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Profielen!$E$41:$H$41</c15:sqref>
                        </c15:formulaRef>
                      </c:ext>
                    </c:extLst>
                    <c:strCache>
                      <c:ptCount val="2"/>
                      <c:pt idx="0">
                        <c:v>GO (2024)</c:v>
                      </c:pt>
                      <c:pt idx="1">
                        <c:v>CfPB Benchmark (2024)</c:v>
                      </c:pt>
                    </c:strCache>
                  </c:strRef>
                </c:cat>
                <c:val>
                  <c:numRef>
                    <c:extLst xmlns:c15="http://schemas.microsoft.com/office/drawing/2012/chart">
                      <c:ext xmlns:c15="http://schemas.microsoft.com/office/drawing/2012/chart" uri="{02D57815-91ED-43cb-92C2-25804820EDAC}">
                        <c15:formulaRef>
                          <c15:sqref>Profielen!$E$19:$H$19</c15:sqref>
                        </c15:formulaRef>
                      </c:ext>
                    </c:extLst>
                    <c:numCache>
                      <c:formatCode>General</c:formatCode>
                      <c:ptCount val="2"/>
                      <c:pt idx="0" formatCode="0">
                        <c:v>#N/A</c:v>
                      </c:pt>
                    </c:numCache>
                  </c:numRef>
                </c:val>
                <c:extLst xmlns:c15="http://schemas.microsoft.com/office/drawing/2012/chart">
                  <c:ext xmlns:c16="http://schemas.microsoft.com/office/drawing/2014/chart" uri="{C3380CC4-5D6E-409C-BE32-E72D297353CC}">
                    <c16:uniqueId val="{00000006-1E4E-4884-BCFE-3015FCB9E70F}"/>
                  </c:ext>
                </c:extLst>
              </c15:ser>
            </c15:filteredBarSeries>
          </c:ext>
        </c:extLst>
      </c:barChart>
      <c:catAx>
        <c:axId val="84976768"/>
        <c:scaling>
          <c:orientation val="minMax"/>
        </c:scaling>
        <c:delete val="0"/>
        <c:axPos val="b"/>
        <c:numFmt formatCode="General" sourceLinked="0"/>
        <c:majorTickMark val="out"/>
        <c:minorTickMark val="none"/>
        <c:tickLblPos val="nextTo"/>
        <c:txPr>
          <a:bodyPr/>
          <a:lstStyle/>
          <a:p>
            <a:pPr>
              <a:defRPr sz="1800">
                <a:latin typeface="Calibri" panose="020F0502020204030204" pitchFamily="34" charset="0"/>
                <a:cs typeface="Calibri" panose="020F0502020204030204" pitchFamily="34" charset="0"/>
              </a:defRPr>
            </a:pPr>
            <a:endParaRPr lang="en-US"/>
          </a:p>
        </c:txPr>
        <c:crossAx val="84978304"/>
        <c:crosses val="autoZero"/>
        <c:auto val="1"/>
        <c:lblAlgn val="ctr"/>
        <c:lblOffset val="100"/>
        <c:noMultiLvlLbl val="0"/>
      </c:catAx>
      <c:valAx>
        <c:axId val="84978304"/>
        <c:scaling>
          <c:orientation val="minMax"/>
        </c:scaling>
        <c:delete val="0"/>
        <c:axPos val="l"/>
        <c:majorGridlines/>
        <c:numFmt formatCode="0%" sourceLinked="1"/>
        <c:majorTickMark val="out"/>
        <c:minorTickMark val="none"/>
        <c:tickLblPos val="nextTo"/>
        <c:txPr>
          <a:bodyPr/>
          <a:lstStyle/>
          <a:p>
            <a:pPr>
              <a:defRPr sz="1200">
                <a:solidFill>
                  <a:srgbClr val="000000"/>
                </a:solidFill>
                <a:latin typeface="Calibri" panose="020F0502020204030204" pitchFamily="34" charset="0"/>
                <a:cs typeface="Calibri" panose="020F0502020204030204" pitchFamily="34" charset="0"/>
              </a:defRPr>
            </a:pPr>
            <a:endParaRPr lang="en-US"/>
          </a:p>
        </c:txPr>
        <c:crossAx val="84976768"/>
        <c:crosses val="autoZero"/>
        <c:crossBetween val="between"/>
      </c:valAx>
    </c:plotArea>
    <c:legend>
      <c:legendPos val="b"/>
      <c:layout>
        <c:manualLayout>
          <c:xMode val="edge"/>
          <c:yMode val="edge"/>
          <c:x val="6.2392232633605611E-2"/>
          <c:y val="0.88165370224675677"/>
          <c:w val="0.92370060229008"/>
          <c:h val="0.1183028309470175"/>
        </c:manualLayout>
      </c:layout>
      <c:overlay val="0"/>
      <c:txPr>
        <a:bodyPr/>
        <a:lstStyle/>
        <a:p>
          <a:pPr>
            <a:defRPr sz="1200">
              <a:solidFill>
                <a:srgbClr val="000000"/>
              </a:solidFill>
              <a:latin typeface="Calibri" panose="020F0502020204030204" pitchFamily="34" charset="0"/>
              <a:cs typeface="Calibri" panose="020F0502020204030204" pitchFamily="34" charset="0"/>
            </a:defRPr>
          </a:pPr>
          <a:endParaRPr lang="en-US"/>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304969729908488E-2"/>
          <c:y val="0.13026775540757901"/>
          <c:w val="0.64107456368041926"/>
          <c:h val="0.6926981397122749"/>
        </c:manualLayout>
      </c:layout>
      <c:barChart>
        <c:barDir val="col"/>
        <c:grouping val="percentStacked"/>
        <c:varyColors val="0"/>
        <c:ser>
          <c:idx val="4"/>
          <c:order val="2"/>
          <c:tx>
            <c:strRef>
              <c:f>Profielen!$D$46</c:f>
              <c:strCache>
                <c:ptCount val="1"/>
                <c:pt idx="0">
                  <c:v>Op een andere locatie (klanten en openbaar)</c:v>
                </c:pt>
              </c:strCache>
            </c:strRef>
          </c:tx>
          <c:spPr>
            <a:solidFill>
              <a:srgbClr val="BEB6B6"/>
            </a:solidFill>
          </c:spPr>
          <c:invertIfNegative val="0"/>
          <c:dLbls>
            <c:spPr>
              <a:solidFill>
                <a:sysClr val="window" lastClr="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(Profielen!$E$41,Profielen!$G$41:$K$41)</c:f>
              <c:strCache>
                <c:ptCount val="6"/>
                <c:pt idx="0">
                  <c:v>GO 
(2024)</c:v>
                </c:pt>
                <c:pt idx="1">
                  <c:v>Inwoners:
 &lt;50.000</c:v>
                </c:pt>
                <c:pt idx="2">
                  <c:v>Inwoners: 
50.000-100.000</c:v>
                </c:pt>
                <c:pt idx="3">
                  <c:v>Inwoners: 
&gt;100.000</c:v>
                </c:pt>
                <c:pt idx="4">
                  <c:v>G4</c:v>
                </c:pt>
                <c:pt idx="5">
                  <c:v>SGO's</c:v>
                </c:pt>
              </c:strCache>
              <c:extLst/>
            </c:strRef>
          </c:cat>
          <c:val>
            <c:numRef>
              <c:f>(Profielen!$E$46,Profielen!$G$46:$K$46)</c:f>
              <c:numCache>
                <c:formatCode>0</c:formatCode>
                <c:ptCount val="6"/>
                <c:pt idx="0">
                  <c:v>3.3000000000000003</c:v>
                </c:pt>
                <c:pt idx="1">
                  <c:v>3.4000000000000004</c:v>
                </c:pt>
                <c:pt idx="2">
                  <c:v>3.3000000000000003</c:v>
                </c:pt>
                <c:pt idx="3">
                  <c:v>3.3000000000000003</c:v>
                </c:pt>
                <c:pt idx="4">
                  <c:v>2.7</c:v>
                </c:pt>
                <c:pt idx="5">
                  <c:v>2.9000000000000004</c:v>
                </c:pt>
              </c:numCache>
              <c:extLst/>
            </c:numRef>
          </c:val>
          <c:extLst>
            <c:ext xmlns:c16="http://schemas.microsoft.com/office/drawing/2014/chart" uri="{C3380CC4-5D6E-409C-BE32-E72D297353CC}">
              <c16:uniqueId val="{00000000-4596-4D5E-8D8C-39E09174A558}"/>
            </c:ext>
          </c:extLst>
        </c:ser>
        <c:ser>
          <c:idx val="3"/>
          <c:order val="3"/>
          <c:tx>
            <c:strRef>
              <c:f>Profielen!$D$45</c:f>
              <c:strCache>
                <c:ptCount val="1"/>
                <c:pt idx="0">
                  <c:v>Op een andere locatie van de organisatie</c:v>
                </c:pt>
              </c:strCache>
            </c:strRef>
          </c:tx>
          <c:spPr>
            <a:solidFill>
              <a:srgbClr val="FFF799"/>
            </a:solidFill>
          </c:spPr>
          <c:invertIfNegative val="0"/>
          <c:dLbls>
            <c:spPr>
              <a:solidFill>
                <a:sysClr val="window" lastClr="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(Profielen!$E$41,Profielen!$G$41:$K$41)</c:f>
              <c:strCache>
                <c:ptCount val="6"/>
                <c:pt idx="0">
                  <c:v>GO 
(2024)</c:v>
                </c:pt>
                <c:pt idx="1">
                  <c:v>Inwoners:
 &lt;50.000</c:v>
                </c:pt>
                <c:pt idx="2">
                  <c:v>Inwoners: 
50.000-100.000</c:v>
                </c:pt>
                <c:pt idx="3">
                  <c:v>Inwoners: 
&gt;100.000</c:v>
                </c:pt>
                <c:pt idx="4">
                  <c:v>G4</c:v>
                </c:pt>
                <c:pt idx="5">
                  <c:v>SGO's</c:v>
                </c:pt>
              </c:strCache>
              <c:extLst/>
            </c:strRef>
          </c:cat>
          <c:val>
            <c:numRef>
              <c:f>(Profielen!$E$45,Profielen!$G$45:$K$45)</c:f>
              <c:numCache>
                <c:formatCode>0</c:formatCode>
                <c:ptCount val="6"/>
                <c:pt idx="0">
                  <c:v>3.9</c:v>
                </c:pt>
                <c:pt idx="1">
                  <c:v>2.7</c:v>
                </c:pt>
                <c:pt idx="2">
                  <c:v>3.3000000000000003</c:v>
                </c:pt>
                <c:pt idx="3">
                  <c:v>3.9</c:v>
                </c:pt>
                <c:pt idx="4">
                  <c:v>7.0000000000000009</c:v>
                </c:pt>
                <c:pt idx="5">
                  <c:v>5.8000000000000007</c:v>
                </c:pt>
              </c:numCache>
              <c:extLst/>
            </c:numRef>
          </c:val>
          <c:extLst>
            <c:ext xmlns:c16="http://schemas.microsoft.com/office/drawing/2014/chart" uri="{C3380CC4-5D6E-409C-BE32-E72D297353CC}">
              <c16:uniqueId val="{00000001-4596-4D5E-8D8C-39E09174A558}"/>
            </c:ext>
          </c:extLst>
        </c:ser>
        <c:ser>
          <c:idx val="2"/>
          <c:order val="4"/>
          <c:tx>
            <c:strRef>
              <c:f>Profielen!$D$44</c:f>
              <c:strCache>
                <c:ptCount val="1"/>
                <c:pt idx="0">
                  <c:v>Thuis</c:v>
                </c:pt>
              </c:strCache>
            </c:strRef>
          </c:tx>
          <c:spPr>
            <a:solidFill>
              <a:srgbClr val="ACAD74"/>
            </a:solidFill>
          </c:spPr>
          <c:invertIfNegative val="0"/>
          <c:dLbls>
            <c:spPr>
              <a:solidFill>
                <a:sysClr val="window" lastClr="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(Profielen!$E$41,Profielen!$G$41:$K$41)</c:f>
              <c:strCache>
                <c:ptCount val="6"/>
                <c:pt idx="0">
                  <c:v>GO 
(2024)</c:v>
                </c:pt>
                <c:pt idx="1">
                  <c:v>Inwoners:
 &lt;50.000</c:v>
                </c:pt>
                <c:pt idx="2">
                  <c:v>Inwoners: 
50.000-100.000</c:v>
                </c:pt>
                <c:pt idx="3">
                  <c:v>Inwoners: 
&gt;100.000</c:v>
                </c:pt>
                <c:pt idx="4">
                  <c:v>G4</c:v>
                </c:pt>
                <c:pt idx="5">
                  <c:v>SGO's</c:v>
                </c:pt>
              </c:strCache>
              <c:extLst/>
            </c:strRef>
          </c:cat>
          <c:val>
            <c:numRef>
              <c:f>(Profielen!$E$44,Profielen!$G$44:$K$44)</c:f>
              <c:numCache>
                <c:formatCode>0</c:formatCode>
                <c:ptCount val="6"/>
                <c:pt idx="0">
                  <c:v>36.799999999999997</c:v>
                </c:pt>
                <c:pt idx="1">
                  <c:v>30.599999999999998</c:v>
                </c:pt>
                <c:pt idx="2">
                  <c:v>38.200000000000003</c:v>
                </c:pt>
                <c:pt idx="3">
                  <c:v>41.3</c:v>
                </c:pt>
                <c:pt idx="4">
                  <c:v>42.9</c:v>
                </c:pt>
                <c:pt idx="5">
                  <c:v>38.299999999999997</c:v>
                </c:pt>
              </c:numCache>
              <c:extLst/>
            </c:numRef>
          </c:val>
          <c:extLst>
            <c:ext xmlns:c16="http://schemas.microsoft.com/office/drawing/2014/chart" uri="{C3380CC4-5D6E-409C-BE32-E72D297353CC}">
              <c16:uniqueId val="{00000002-4596-4D5E-8D8C-39E09174A558}"/>
            </c:ext>
          </c:extLst>
        </c:ser>
        <c:ser>
          <c:idx val="1"/>
          <c:order val="5"/>
          <c:tx>
            <c:strRef>
              <c:f>Profielen!$D$43</c:f>
              <c:strCache>
                <c:ptCount val="1"/>
                <c:pt idx="0">
                  <c:v>Onderweg, reizende</c:v>
                </c:pt>
              </c:strCache>
            </c:strRef>
          </c:tx>
          <c:spPr>
            <a:solidFill>
              <a:srgbClr val="8E82BE"/>
            </a:solidFill>
          </c:spPr>
          <c:invertIfNegative val="0"/>
          <c:dLbls>
            <c:spPr>
              <a:solidFill>
                <a:sysClr val="window" lastClr="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(Profielen!$E$41,Profielen!$G$41:$K$41)</c:f>
              <c:strCache>
                <c:ptCount val="6"/>
                <c:pt idx="0">
                  <c:v>GO 
(2024)</c:v>
                </c:pt>
                <c:pt idx="1">
                  <c:v>Inwoners:
 &lt;50.000</c:v>
                </c:pt>
                <c:pt idx="2">
                  <c:v>Inwoners: 
50.000-100.000</c:v>
                </c:pt>
                <c:pt idx="3">
                  <c:v>Inwoners: 
&gt;100.000</c:v>
                </c:pt>
                <c:pt idx="4">
                  <c:v>G4</c:v>
                </c:pt>
                <c:pt idx="5">
                  <c:v>SGO's</c:v>
                </c:pt>
              </c:strCache>
              <c:extLst/>
            </c:strRef>
          </c:cat>
          <c:val>
            <c:numRef>
              <c:f>(Profielen!$E$43,Profielen!$G$43:$K$43)</c:f>
              <c:numCache>
                <c:formatCode>0</c:formatCode>
                <c:ptCount val="6"/>
                <c:pt idx="0">
                  <c:v>3.8</c:v>
                </c:pt>
                <c:pt idx="1">
                  <c:v>3.8</c:v>
                </c:pt>
                <c:pt idx="2">
                  <c:v>3.4000000000000004</c:v>
                </c:pt>
                <c:pt idx="3">
                  <c:v>3.6999999999999997</c:v>
                </c:pt>
                <c:pt idx="4">
                  <c:v>4.9000000000000004</c:v>
                </c:pt>
                <c:pt idx="5">
                  <c:v>4.1000000000000005</c:v>
                </c:pt>
              </c:numCache>
              <c:extLst/>
            </c:numRef>
          </c:val>
          <c:extLst>
            <c:ext xmlns:c16="http://schemas.microsoft.com/office/drawing/2014/chart" uri="{C3380CC4-5D6E-409C-BE32-E72D297353CC}">
              <c16:uniqueId val="{00000003-4596-4D5E-8D8C-39E09174A558}"/>
            </c:ext>
          </c:extLst>
        </c:ser>
        <c:ser>
          <c:idx val="0"/>
          <c:order val="6"/>
          <c:tx>
            <c:strRef>
              <c:f>Profielen!$D$42</c:f>
              <c:strCache>
                <c:ptCount val="1"/>
                <c:pt idx="0">
                  <c:v>Op het eigen kantoor</c:v>
                </c:pt>
              </c:strCache>
            </c:strRef>
          </c:tx>
          <c:spPr>
            <a:solidFill>
              <a:srgbClr val="263B97"/>
            </a:solidFill>
          </c:spPr>
          <c:invertIfNegative val="0"/>
          <c:dLbls>
            <c:spPr>
              <a:solidFill>
                <a:sysClr val="window" lastClr="FFFFFF"/>
              </a:solid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(Profielen!$E$41,Profielen!$G$41:$K$41)</c:f>
              <c:strCache>
                <c:ptCount val="6"/>
                <c:pt idx="0">
                  <c:v>GO 
(2024)</c:v>
                </c:pt>
                <c:pt idx="1">
                  <c:v>Inwoners:
 &lt;50.000</c:v>
                </c:pt>
                <c:pt idx="2">
                  <c:v>Inwoners: 
50.000-100.000</c:v>
                </c:pt>
                <c:pt idx="3">
                  <c:v>Inwoners: 
&gt;100.000</c:v>
                </c:pt>
                <c:pt idx="4">
                  <c:v>G4</c:v>
                </c:pt>
                <c:pt idx="5">
                  <c:v>SGO's</c:v>
                </c:pt>
              </c:strCache>
              <c:extLst/>
            </c:strRef>
          </c:cat>
          <c:val>
            <c:numRef>
              <c:f>(Profielen!$E$42,Profielen!$G$42:$K$42)</c:f>
              <c:numCache>
                <c:formatCode>0</c:formatCode>
                <c:ptCount val="6"/>
                <c:pt idx="0">
                  <c:v>52.2</c:v>
                </c:pt>
                <c:pt idx="1">
                  <c:v>59.5</c:v>
                </c:pt>
                <c:pt idx="2">
                  <c:v>51.800000000000004</c:v>
                </c:pt>
                <c:pt idx="3">
                  <c:v>47.8</c:v>
                </c:pt>
                <c:pt idx="4">
                  <c:v>42.4</c:v>
                </c:pt>
                <c:pt idx="5">
                  <c:v>48.8</c:v>
                </c:pt>
              </c:numCache>
              <c:extLst/>
            </c:numRef>
          </c:val>
          <c:extLst>
            <c:ext xmlns:c16="http://schemas.microsoft.com/office/drawing/2014/chart" uri="{C3380CC4-5D6E-409C-BE32-E72D297353CC}">
              <c16:uniqueId val="{00000004-4596-4D5E-8D8C-39E09174A558}"/>
            </c:ext>
          </c:extLst>
        </c:ser>
        <c:dLbls>
          <c:dLblPos val="ctr"/>
          <c:showLegendKey val="0"/>
          <c:showVal val="1"/>
          <c:showCatName val="0"/>
          <c:showSerName val="0"/>
          <c:showPercent val="0"/>
          <c:showBubbleSize val="0"/>
        </c:dLbls>
        <c:gapWidth val="150"/>
        <c:overlap val="100"/>
        <c:axId val="84976768"/>
        <c:axId val="84978304"/>
        <c:extLst>
          <c:ext xmlns:c15="http://schemas.microsoft.com/office/drawing/2012/chart" uri="{02D57815-91ED-43cb-92C2-25804820EDAC}">
            <c15:filteredBarSeries>
              <c15:ser>
                <c:idx val="7"/>
                <c:order val="0"/>
                <c:tx>
                  <c:strRef>
                    <c:extLst>
                      <c:ext uri="{02D57815-91ED-43cb-92C2-25804820EDAC}">
                        <c15:formulaRef>
                          <c15:sqref>Profielen!$D$20</c15:sqref>
                        </c15:formulaRef>
                      </c:ext>
                    </c:extLst>
                    <c:strCache>
                      <c:ptCount val="1"/>
                    </c:strCache>
                  </c:strRef>
                </c:tx>
                <c:spPr>
                  <a:solidFill>
                    <a:srgbClr val="BFD730"/>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(Profielen!$E$41,Profielen!$G$41:$K$41)</c15:sqref>
                        </c15:formulaRef>
                      </c:ext>
                    </c:extLst>
                    <c:strCache>
                      <c:ptCount val="6"/>
                      <c:pt idx="0">
                        <c:v>GO 
(2024)</c:v>
                      </c:pt>
                      <c:pt idx="1">
                        <c:v>Inwoners:
 &lt;50.000</c:v>
                      </c:pt>
                      <c:pt idx="2">
                        <c:v>Inwoners: 
50.000-100.000</c:v>
                      </c:pt>
                      <c:pt idx="3">
                        <c:v>Inwoners: 
&gt;100.000</c:v>
                      </c:pt>
                      <c:pt idx="4">
                        <c:v>G4</c:v>
                      </c:pt>
                      <c:pt idx="5">
                        <c:v>SGO's</c:v>
                      </c:pt>
                    </c:strCache>
                  </c:strRef>
                </c:cat>
                <c:val>
                  <c:numRef>
                    <c:extLst>
                      <c:ext uri="{02D57815-91ED-43cb-92C2-25804820EDAC}">
                        <c15:formulaRef>
                          <c15:sqref>(Profielen!$E$20,Profielen!$G$20:$K$20)</c15:sqref>
                        </c15:formulaRef>
                      </c:ext>
                    </c:extLst>
                    <c:numCache>
                      <c:formatCode>General</c:formatCode>
                      <c:ptCount val="6"/>
                      <c:pt idx="1">
                        <c:v>#N/A</c:v>
                      </c:pt>
                    </c:numCache>
                  </c:numRef>
                </c:val>
                <c:extLst>
                  <c:ext xmlns:c16="http://schemas.microsoft.com/office/drawing/2014/chart" uri="{C3380CC4-5D6E-409C-BE32-E72D297353CC}">
                    <c16:uniqueId val="{00000005-4596-4D5E-8D8C-39E09174A558}"/>
                  </c:ext>
                </c:extLst>
              </c15:ser>
            </c15:filteredBarSeries>
            <c15:filteredBarSeries>
              <c15:ser>
                <c:idx val="6"/>
                <c:order val="1"/>
                <c:tx>
                  <c:strRef>
                    <c:extLst xmlns:c15="http://schemas.microsoft.com/office/drawing/2012/chart">
                      <c:ext xmlns:c15="http://schemas.microsoft.com/office/drawing/2012/chart" uri="{02D57815-91ED-43cb-92C2-25804820EDAC}">
                        <c15:formulaRef>
                          <c15:sqref>Profielen!$D$19</c15:sqref>
                        </c15:formulaRef>
                      </c:ext>
                    </c:extLst>
                    <c:strCache>
                      <c:ptCount val="1"/>
                    </c:strCache>
                  </c:strRef>
                </c:tx>
                <c:spPr>
                  <a:solidFill>
                    <a:srgbClr val="00B7C4"/>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ext>
                  </c:extLst>
                </c:dLbls>
                <c:cat>
                  <c:strRef>
                    <c:extLst xmlns:c15="http://schemas.microsoft.com/office/drawing/2012/chart">
                      <c:ext xmlns:c15="http://schemas.microsoft.com/office/drawing/2012/chart" uri="{02D57815-91ED-43cb-92C2-25804820EDAC}">
                        <c15:formulaRef>
                          <c15:sqref>(Profielen!$E$41,Profielen!$G$41:$K$41)</c15:sqref>
                        </c15:formulaRef>
                      </c:ext>
                    </c:extLst>
                    <c:strCache>
                      <c:ptCount val="6"/>
                      <c:pt idx="0">
                        <c:v>GO 
(2024)</c:v>
                      </c:pt>
                      <c:pt idx="1">
                        <c:v>Inwoners:
 &lt;50.000</c:v>
                      </c:pt>
                      <c:pt idx="2">
                        <c:v>Inwoners: 
50.000-100.000</c:v>
                      </c:pt>
                      <c:pt idx="3">
                        <c:v>Inwoners: 
&gt;100.000</c:v>
                      </c:pt>
                      <c:pt idx="4">
                        <c:v>G4</c:v>
                      </c:pt>
                      <c:pt idx="5">
                        <c:v>SGO's</c:v>
                      </c:pt>
                    </c:strCache>
                  </c:strRef>
                </c:cat>
                <c:val>
                  <c:numRef>
                    <c:extLst xmlns:c15="http://schemas.microsoft.com/office/drawing/2012/chart">
                      <c:ext xmlns:c15="http://schemas.microsoft.com/office/drawing/2012/chart" uri="{02D57815-91ED-43cb-92C2-25804820EDAC}">
                        <c15:formulaRef>
                          <c15:sqref>(Profielen!$E$19,Profielen!$G$19:$K$19)</c15:sqref>
                        </c15:formulaRef>
                      </c:ext>
                    </c:extLst>
                    <c:numCache>
                      <c:formatCode>0</c:formatCode>
                      <c:ptCount val="6"/>
                      <c:pt idx="1">
                        <c:v>#N/A</c:v>
                      </c:pt>
                    </c:numCache>
                  </c:numRef>
                </c:val>
                <c:extLst xmlns:c15="http://schemas.microsoft.com/office/drawing/2012/chart">
                  <c:ext xmlns:c16="http://schemas.microsoft.com/office/drawing/2014/chart" uri="{C3380CC4-5D6E-409C-BE32-E72D297353CC}">
                    <c16:uniqueId val="{00000006-4596-4D5E-8D8C-39E09174A558}"/>
                  </c:ext>
                </c:extLst>
              </c15:ser>
            </c15:filteredBarSeries>
          </c:ext>
        </c:extLst>
      </c:barChart>
      <c:catAx>
        <c:axId val="84976768"/>
        <c:scaling>
          <c:orientation val="minMax"/>
        </c:scaling>
        <c:delete val="0"/>
        <c:axPos val="b"/>
        <c:numFmt formatCode="General" sourceLinked="0"/>
        <c:majorTickMark val="out"/>
        <c:minorTickMark val="none"/>
        <c:tickLblPos val="nextTo"/>
        <c:crossAx val="84978304"/>
        <c:crosses val="autoZero"/>
        <c:auto val="1"/>
        <c:lblAlgn val="ctr"/>
        <c:lblOffset val="100"/>
        <c:noMultiLvlLbl val="0"/>
      </c:catAx>
      <c:valAx>
        <c:axId val="84978304"/>
        <c:scaling>
          <c:orientation val="minMax"/>
        </c:scaling>
        <c:delete val="0"/>
        <c:axPos val="l"/>
        <c:majorGridlines/>
        <c:numFmt formatCode="0%" sourceLinked="1"/>
        <c:majorTickMark val="out"/>
        <c:minorTickMark val="none"/>
        <c:tickLblPos val="nextTo"/>
        <c:crossAx val="84976768"/>
        <c:crosses val="autoZero"/>
        <c:crossBetween val="between"/>
      </c:valAx>
    </c:plotArea>
    <c:legend>
      <c:legendPos val="r"/>
      <c:layout>
        <c:manualLayout>
          <c:xMode val="edge"/>
          <c:yMode val="edge"/>
          <c:x val="0.7392000569126429"/>
          <c:y val="0.1526526155603686"/>
          <c:w val="0.19132774375979789"/>
          <c:h val="0.71881471999023938"/>
        </c:manualLayout>
      </c:layout>
      <c:overlay val="0"/>
    </c:legend>
    <c:plotVisOnly val="1"/>
    <c:dispBlanksAs val="gap"/>
    <c:showDLblsOverMax val="0"/>
  </c:chart>
  <c:spPr>
    <a:ln>
      <a:noFill/>
    </a:ln>
  </c:spPr>
  <c:txPr>
    <a:bodyPr/>
    <a:lstStyle/>
    <a:p>
      <a:pPr>
        <a:defRPr sz="1200">
          <a:solidFill>
            <a:srgbClr val="002060"/>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'Kameel vd week'!$A$55</c:f>
              <c:strCache>
                <c:ptCount val="1"/>
                <c:pt idx="0">
                  <c:v>Inwoners: &lt;50.000</c:v>
                </c:pt>
              </c:strCache>
            </c:strRef>
          </c:tx>
          <c:spPr>
            <a:solidFill>
              <a:schemeClr val="accent2"/>
            </a:solidFill>
            <a:ln>
              <a:noFill/>
            </a:ln>
            <a:effectLst/>
          </c:spPr>
          <c:invertIfNegative val="0"/>
          <c:cat>
            <c:strRef>
              <c:f>'Kameel vd week'!$B$54:$F$54</c:f>
              <c:strCache>
                <c:ptCount val="5"/>
                <c:pt idx="0">
                  <c:v>maandag</c:v>
                </c:pt>
                <c:pt idx="1">
                  <c:v>dinsdag</c:v>
                </c:pt>
                <c:pt idx="2">
                  <c:v>woensdag</c:v>
                </c:pt>
                <c:pt idx="3">
                  <c:v>donderdag</c:v>
                </c:pt>
                <c:pt idx="4">
                  <c:v>vrijdag</c:v>
                </c:pt>
              </c:strCache>
            </c:strRef>
          </c:cat>
          <c:val>
            <c:numRef>
              <c:f>'Kameel vd week'!$B$55:$F$55</c:f>
              <c:numCache>
                <c:formatCode>0%</c:formatCode>
                <c:ptCount val="5"/>
                <c:pt idx="0">
                  <c:v>0.9</c:v>
                </c:pt>
                <c:pt idx="1">
                  <c:v>1</c:v>
                </c:pt>
                <c:pt idx="2">
                  <c:v>0.6</c:v>
                </c:pt>
                <c:pt idx="3">
                  <c:v>1</c:v>
                </c:pt>
                <c:pt idx="4">
                  <c:v>0.25</c:v>
                </c:pt>
              </c:numCache>
            </c:numRef>
          </c:val>
          <c:extLst>
            <c:ext xmlns:c16="http://schemas.microsoft.com/office/drawing/2014/chart" uri="{C3380CC4-5D6E-409C-BE32-E72D297353CC}">
              <c16:uniqueId val="{00000000-4F03-4043-8A67-CADAED77CDAB}"/>
            </c:ext>
          </c:extLst>
        </c:ser>
        <c:ser>
          <c:idx val="1"/>
          <c:order val="1"/>
          <c:tx>
            <c:strRef>
              <c:f>'Kameel vd week'!$A$56</c:f>
              <c:strCache>
                <c:ptCount val="1"/>
                <c:pt idx="0">
                  <c:v>Inwoners: 50.000-100.000</c:v>
                </c:pt>
              </c:strCache>
            </c:strRef>
          </c:tx>
          <c:spPr>
            <a:solidFill>
              <a:schemeClr val="accent6"/>
            </a:solidFill>
            <a:ln>
              <a:noFill/>
            </a:ln>
            <a:effectLst/>
          </c:spPr>
          <c:invertIfNegative val="0"/>
          <c:cat>
            <c:strRef>
              <c:f>'Kameel vd week'!$B$54:$F$54</c:f>
              <c:strCache>
                <c:ptCount val="5"/>
                <c:pt idx="0">
                  <c:v>maandag</c:v>
                </c:pt>
                <c:pt idx="1">
                  <c:v>dinsdag</c:v>
                </c:pt>
                <c:pt idx="2">
                  <c:v>woensdag</c:v>
                </c:pt>
                <c:pt idx="3">
                  <c:v>donderdag</c:v>
                </c:pt>
                <c:pt idx="4">
                  <c:v>vrijdag</c:v>
                </c:pt>
              </c:strCache>
            </c:strRef>
          </c:cat>
          <c:val>
            <c:numRef>
              <c:f>'Kameel vd week'!$B$56:$F$56</c:f>
              <c:numCache>
                <c:formatCode>0%</c:formatCode>
                <c:ptCount val="5"/>
                <c:pt idx="0">
                  <c:v>0.8</c:v>
                </c:pt>
                <c:pt idx="1">
                  <c:v>0.99</c:v>
                </c:pt>
                <c:pt idx="2">
                  <c:v>0.55000000000000004</c:v>
                </c:pt>
                <c:pt idx="3">
                  <c:v>1</c:v>
                </c:pt>
                <c:pt idx="4">
                  <c:v>0.25</c:v>
                </c:pt>
              </c:numCache>
            </c:numRef>
          </c:val>
          <c:extLst>
            <c:ext xmlns:c16="http://schemas.microsoft.com/office/drawing/2014/chart" uri="{C3380CC4-5D6E-409C-BE32-E72D297353CC}">
              <c16:uniqueId val="{00000001-4F03-4043-8A67-CADAED77CDAB}"/>
            </c:ext>
          </c:extLst>
        </c:ser>
        <c:ser>
          <c:idx val="2"/>
          <c:order val="2"/>
          <c:tx>
            <c:strRef>
              <c:f>'Kameel vd week'!$A$57</c:f>
              <c:strCache>
                <c:ptCount val="1"/>
                <c:pt idx="0">
                  <c:v>Inwoners: &gt;100.000</c:v>
                </c:pt>
              </c:strCache>
            </c:strRef>
          </c:tx>
          <c:spPr>
            <a:solidFill>
              <a:schemeClr val="tx2"/>
            </a:solidFill>
            <a:ln>
              <a:noFill/>
            </a:ln>
            <a:effectLst/>
          </c:spPr>
          <c:invertIfNegative val="0"/>
          <c:cat>
            <c:strRef>
              <c:f>'Kameel vd week'!$B$54:$F$54</c:f>
              <c:strCache>
                <c:ptCount val="5"/>
                <c:pt idx="0">
                  <c:v>maandag</c:v>
                </c:pt>
                <c:pt idx="1">
                  <c:v>dinsdag</c:v>
                </c:pt>
                <c:pt idx="2">
                  <c:v>woensdag</c:v>
                </c:pt>
                <c:pt idx="3">
                  <c:v>donderdag</c:v>
                </c:pt>
                <c:pt idx="4">
                  <c:v>vrijdag</c:v>
                </c:pt>
              </c:strCache>
            </c:strRef>
          </c:cat>
          <c:val>
            <c:numRef>
              <c:f>'Kameel vd week'!$B$57:$F$57</c:f>
              <c:numCache>
                <c:formatCode>0%</c:formatCode>
                <c:ptCount val="5"/>
                <c:pt idx="0">
                  <c:v>0.7</c:v>
                </c:pt>
                <c:pt idx="1">
                  <c:v>0.99</c:v>
                </c:pt>
                <c:pt idx="2">
                  <c:v>0.4</c:v>
                </c:pt>
                <c:pt idx="3">
                  <c:v>1</c:v>
                </c:pt>
                <c:pt idx="4">
                  <c:v>0.25</c:v>
                </c:pt>
              </c:numCache>
            </c:numRef>
          </c:val>
          <c:extLst>
            <c:ext xmlns:c16="http://schemas.microsoft.com/office/drawing/2014/chart" uri="{C3380CC4-5D6E-409C-BE32-E72D297353CC}">
              <c16:uniqueId val="{00000002-4F03-4043-8A67-CADAED77CDAB}"/>
            </c:ext>
          </c:extLst>
        </c:ser>
        <c:ser>
          <c:idx val="3"/>
          <c:order val="3"/>
          <c:tx>
            <c:strRef>
              <c:f>'Kameel vd week'!$A$58</c:f>
              <c:strCache>
                <c:ptCount val="1"/>
                <c:pt idx="0">
                  <c:v>G4</c:v>
                </c:pt>
              </c:strCache>
            </c:strRef>
          </c:tx>
          <c:spPr>
            <a:solidFill>
              <a:schemeClr val="accent5"/>
            </a:solidFill>
            <a:ln>
              <a:noFill/>
            </a:ln>
            <a:effectLst/>
          </c:spPr>
          <c:invertIfNegative val="0"/>
          <c:cat>
            <c:strRef>
              <c:f>'Kameel vd week'!$B$54:$F$54</c:f>
              <c:strCache>
                <c:ptCount val="5"/>
                <c:pt idx="0">
                  <c:v>maandag</c:v>
                </c:pt>
                <c:pt idx="1">
                  <c:v>dinsdag</c:v>
                </c:pt>
                <c:pt idx="2">
                  <c:v>woensdag</c:v>
                </c:pt>
                <c:pt idx="3">
                  <c:v>donderdag</c:v>
                </c:pt>
                <c:pt idx="4">
                  <c:v>vrijdag</c:v>
                </c:pt>
              </c:strCache>
            </c:strRef>
          </c:cat>
          <c:val>
            <c:numRef>
              <c:f>'Kameel vd week'!$B$58:$F$58</c:f>
              <c:numCache>
                <c:formatCode>0%</c:formatCode>
                <c:ptCount val="5"/>
                <c:pt idx="0">
                  <c:v>0.7</c:v>
                </c:pt>
                <c:pt idx="1">
                  <c:v>1</c:v>
                </c:pt>
                <c:pt idx="2">
                  <c:v>0.5</c:v>
                </c:pt>
                <c:pt idx="3">
                  <c:v>0.89</c:v>
                </c:pt>
                <c:pt idx="4">
                  <c:v>0.23</c:v>
                </c:pt>
              </c:numCache>
            </c:numRef>
          </c:val>
          <c:extLst>
            <c:ext xmlns:c16="http://schemas.microsoft.com/office/drawing/2014/chart" uri="{C3380CC4-5D6E-409C-BE32-E72D297353CC}">
              <c16:uniqueId val="{00000003-4F03-4043-8A67-CADAED77CDAB}"/>
            </c:ext>
          </c:extLst>
        </c:ser>
        <c:ser>
          <c:idx val="4"/>
          <c:order val="4"/>
          <c:tx>
            <c:strRef>
              <c:f>'Kameel vd week'!$A$59</c:f>
              <c:strCache>
                <c:ptCount val="1"/>
                <c:pt idx="0">
                  <c:v>SGOs</c:v>
                </c:pt>
              </c:strCache>
            </c:strRef>
          </c:tx>
          <c:spPr>
            <a:solidFill>
              <a:schemeClr val="accent4"/>
            </a:solidFill>
            <a:ln>
              <a:noFill/>
            </a:ln>
            <a:effectLst/>
          </c:spPr>
          <c:invertIfNegative val="0"/>
          <c:cat>
            <c:strRef>
              <c:f>'Kameel vd week'!$B$54:$F$54</c:f>
              <c:strCache>
                <c:ptCount val="5"/>
                <c:pt idx="0">
                  <c:v>maandag</c:v>
                </c:pt>
                <c:pt idx="1">
                  <c:v>dinsdag</c:v>
                </c:pt>
                <c:pt idx="2">
                  <c:v>woensdag</c:v>
                </c:pt>
                <c:pt idx="3">
                  <c:v>donderdag</c:v>
                </c:pt>
                <c:pt idx="4">
                  <c:v>vrijdag</c:v>
                </c:pt>
              </c:strCache>
            </c:strRef>
          </c:cat>
          <c:val>
            <c:numRef>
              <c:f>'Kameel vd week'!$B$59:$F$59</c:f>
              <c:numCache>
                <c:formatCode>0%</c:formatCode>
                <c:ptCount val="5"/>
                <c:pt idx="0">
                  <c:v>0.8</c:v>
                </c:pt>
                <c:pt idx="1">
                  <c:v>1</c:v>
                </c:pt>
                <c:pt idx="2">
                  <c:v>0.54</c:v>
                </c:pt>
                <c:pt idx="3">
                  <c:v>0.93</c:v>
                </c:pt>
                <c:pt idx="4">
                  <c:v>0.23</c:v>
                </c:pt>
              </c:numCache>
            </c:numRef>
          </c:val>
          <c:extLst>
            <c:ext xmlns:c16="http://schemas.microsoft.com/office/drawing/2014/chart" uri="{C3380CC4-5D6E-409C-BE32-E72D297353CC}">
              <c16:uniqueId val="{00000004-4F03-4043-8A67-CADAED77CDAB}"/>
            </c:ext>
          </c:extLst>
        </c:ser>
        <c:dLbls>
          <c:showLegendKey val="0"/>
          <c:showVal val="0"/>
          <c:showCatName val="0"/>
          <c:showSerName val="0"/>
          <c:showPercent val="0"/>
          <c:showBubbleSize val="0"/>
        </c:dLbls>
        <c:gapWidth val="219"/>
        <c:overlap val="-27"/>
        <c:axId val="491268383"/>
        <c:axId val="491269823"/>
      </c:barChart>
      <c:catAx>
        <c:axId val="491268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en-US"/>
          </a:p>
        </c:txPr>
        <c:crossAx val="491269823"/>
        <c:crosses val="autoZero"/>
        <c:auto val="1"/>
        <c:lblAlgn val="ctr"/>
        <c:lblOffset val="100"/>
        <c:noMultiLvlLbl val="0"/>
      </c:catAx>
      <c:valAx>
        <c:axId val="491269823"/>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rgbClr val="000000"/>
                    </a:solidFill>
                    <a:latin typeface="+mn-lt"/>
                    <a:ea typeface="+mn-ea"/>
                    <a:cs typeface="+mn-cs"/>
                  </a:defRPr>
                </a:pPr>
                <a:r>
                  <a:rPr lang="en-US" sz="1200">
                    <a:solidFill>
                      <a:srgbClr val="000000"/>
                    </a:solidFill>
                  </a:rPr>
                  <a:t>Aanwezigheid in verhouding tot druktste dag</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en-US"/>
          </a:p>
        </c:txPr>
        <c:crossAx val="491268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rgbClr val="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968742538516373"/>
          <c:h val="1"/>
        </c:manualLayout>
      </c:layout>
      <c:doughnutChart>
        <c:varyColors val="1"/>
        <c:ser>
          <c:idx val="0"/>
          <c:order val="0"/>
          <c:tx>
            <c:strRef>
              <c:f>Sheet1!$B$1</c:f>
              <c:strCache>
                <c:ptCount val="1"/>
                <c:pt idx="0">
                  <c:v>Sales</c:v>
                </c:pt>
              </c:strCache>
            </c:strRef>
          </c:tx>
          <c:dPt>
            <c:idx val="0"/>
            <c:bubble3D val="0"/>
            <c:spPr>
              <a:solidFill>
                <a:srgbClr val="FF9933"/>
              </a:solidFill>
              <a:ln>
                <a:noFill/>
              </a:ln>
              <a:effectLst/>
            </c:spPr>
            <c:extLst>
              <c:ext xmlns:c16="http://schemas.microsoft.com/office/drawing/2014/chart" uri="{C3380CC4-5D6E-409C-BE32-E72D297353CC}">
                <c16:uniqueId val="{00000001-59CE-4EDC-9705-A75E9A700C82}"/>
              </c:ext>
            </c:extLst>
          </c:dPt>
          <c:dPt>
            <c:idx val="1"/>
            <c:bubble3D val="0"/>
            <c:spPr>
              <a:solidFill>
                <a:schemeClr val="accent1"/>
              </a:solidFill>
              <a:ln>
                <a:noFill/>
              </a:ln>
              <a:effectLst/>
            </c:spPr>
            <c:extLst>
              <c:ext xmlns:c16="http://schemas.microsoft.com/office/drawing/2014/chart" uri="{C3380CC4-5D6E-409C-BE32-E72D297353CC}">
                <c16:uniqueId val="{00000003-59CE-4EDC-9705-A75E9A700C82}"/>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5-59CE-4EDC-9705-A75E9A700C82}"/>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59CE-4EDC-9705-A75E9A700C82}"/>
              </c:ext>
            </c:extLst>
          </c:dPt>
          <c:dLbls>
            <c:delete val="1"/>
          </c:dLbls>
          <c:cat>
            <c:strRef>
              <c:f>Sheet1!$A$2:$A$5</c:f>
              <c:strCache>
                <c:ptCount val="1"/>
                <c:pt idx="0">
                  <c:v>Betere concentratie</c:v>
                </c:pt>
              </c:strCache>
            </c:strRef>
          </c:cat>
          <c:val>
            <c:numRef>
              <c:f>Sheet1!$B$2:$B$5</c:f>
              <c:numCache>
                <c:formatCode>General</c:formatCode>
                <c:ptCount val="4"/>
                <c:pt idx="0">
                  <c:v>78</c:v>
                </c:pt>
                <c:pt idx="1">
                  <c:v>22</c:v>
                </c:pt>
              </c:numCache>
            </c:numRef>
          </c:val>
          <c:extLst>
            <c:ext xmlns:c16="http://schemas.microsoft.com/office/drawing/2014/chart" uri="{C3380CC4-5D6E-409C-BE32-E72D297353CC}">
              <c16:uniqueId val="{00000008-59CE-4EDC-9705-A75E9A700C82}"/>
            </c:ext>
          </c:extLst>
        </c:ser>
        <c:ser>
          <c:idx val="1"/>
          <c:order val="1"/>
          <c:tx>
            <c:strRef>
              <c:f>Sheet1!$C$1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59CE-4EDC-9705-A75E9A700C82}"/>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C-59CE-4EDC-9705-A75E9A700C82}"/>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E-59CE-4EDC-9705-A75E9A700C82}"/>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0-59CE-4EDC-9705-A75E9A700C8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1"/>
                <c:pt idx="0">
                  <c:v>Betere concentratie</c:v>
                </c:pt>
              </c:strCache>
            </c:strRef>
          </c:cat>
          <c:val>
            <c:numRef>
              <c:f>Sheet1!$C$2:$C$5</c:f>
              <c:numCache>
                <c:formatCode>General</c:formatCode>
                <c:ptCount val="4"/>
              </c:numCache>
            </c:numRef>
          </c:val>
          <c:extLst>
            <c:ext xmlns:c16="http://schemas.microsoft.com/office/drawing/2014/chart" uri="{C3380CC4-5D6E-409C-BE32-E72D297353CC}">
              <c16:uniqueId val="{00000011-59CE-4EDC-9705-A75E9A700C82}"/>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968742538516373"/>
          <c:h val="1"/>
        </c:manualLayout>
      </c:layout>
      <c:doughnutChart>
        <c:varyColors val="1"/>
        <c:ser>
          <c:idx val="0"/>
          <c:order val="0"/>
          <c:tx>
            <c:strRef>
              <c:f>Sheet1!$B$1</c:f>
              <c:strCache>
                <c:ptCount val="1"/>
                <c:pt idx="0">
                  <c:v>Sales</c:v>
                </c:pt>
              </c:strCache>
            </c:strRef>
          </c:tx>
          <c:dPt>
            <c:idx val="0"/>
            <c:bubble3D val="0"/>
            <c:spPr>
              <a:solidFill>
                <a:srgbClr val="FF9933"/>
              </a:solidFill>
              <a:ln>
                <a:noFill/>
              </a:ln>
              <a:effectLst/>
            </c:spPr>
            <c:extLst>
              <c:ext xmlns:c16="http://schemas.microsoft.com/office/drawing/2014/chart" uri="{C3380CC4-5D6E-409C-BE32-E72D297353CC}">
                <c16:uniqueId val="{00000001-CAC9-41BD-9F49-99C349AD4C55}"/>
              </c:ext>
            </c:extLst>
          </c:dPt>
          <c:dPt>
            <c:idx val="1"/>
            <c:bubble3D val="0"/>
            <c:spPr>
              <a:solidFill>
                <a:schemeClr val="accent1"/>
              </a:solidFill>
              <a:ln>
                <a:noFill/>
              </a:ln>
              <a:effectLst/>
            </c:spPr>
            <c:extLst>
              <c:ext xmlns:c16="http://schemas.microsoft.com/office/drawing/2014/chart" uri="{C3380CC4-5D6E-409C-BE32-E72D297353CC}">
                <c16:uniqueId val="{00000003-CAC9-41BD-9F49-99C349AD4C55}"/>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5-CAC9-41BD-9F49-99C349AD4C55}"/>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CAC9-41BD-9F49-99C349AD4C55}"/>
              </c:ext>
            </c:extLst>
          </c:dPt>
          <c:dLbls>
            <c:delete val="1"/>
          </c:dLbls>
          <c:cat>
            <c:strRef>
              <c:f>Sheet1!$A$2:$A$5</c:f>
              <c:strCache>
                <c:ptCount val="1"/>
                <c:pt idx="0">
                  <c:v>Betere werk-prive balans</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CAC9-41BD-9F49-99C349AD4C55}"/>
            </c:ext>
          </c:extLst>
        </c:ser>
        <c:ser>
          <c:idx val="1"/>
          <c:order val="1"/>
          <c:tx>
            <c:strRef>
              <c:f>Sheet1!$C$1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CAC9-41BD-9F49-99C349AD4C55}"/>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C-CAC9-41BD-9F49-99C349AD4C55}"/>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E-CAC9-41BD-9F49-99C349AD4C55}"/>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0-CAC9-41BD-9F49-99C349AD4C5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1"/>
                <c:pt idx="0">
                  <c:v>Betere werk-prive balans</c:v>
                </c:pt>
              </c:strCache>
            </c:strRef>
          </c:cat>
          <c:val>
            <c:numRef>
              <c:f>Sheet1!$C$2:$C$5</c:f>
              <c:numCache>
                <c:formatCode>General</c:formatCode>
                <c:ptCount val="4"/>
              </c:numCache>
            </c:numRef>
          </c:val>
          <c:extLst>
            <c:ext xmlns:c16="http://schemas.microsoft.com/office/drawing/2014/chart" uri="{C3380CC4-5D6E-409C-BE32-E72D297353CC}">
              <c16:uniqueId val="{00000011-CAC9-41BD-9F49-99C349AD4C55}"/>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968742538516373"/>
          <c:h val="1"/>
        </c:manualLayout>
      </c:layout>
      <c:doughnutChart>
        <c:varyColors val="1"/>
        <c:ser>
          <c:idx val="0"/>
          <c:order val="0"/>
          <c:tx>
            <c:strRef>
              <c:f>Sheet1!$B$1</c:f>
              <c:strCache>
                <c:ptCount val="1"/>
                <c:pt idx="0">
                  <c:v>Sales</c:v>
                </c:pt>
              </c:strCache>
            </c:strRef>
          </c:tx>
          <c:dPt>
            <c:idx val="0"/>
            <c:bubble3D val="0"/>
            <c:spPr>
              <a:solidFill>
                <a:srgbClr val="FF9933"/>
              </a:solidFill>
              <a:ln>
                <a:noFill/>
              </a:ln>
              <a:effectLst/>
            </c:spPr>
            <c:extLst>
              <c:ext xmlns:c16="http://schemas.microsoft.com/office/drawing/2014/chart" uri="{C3380CC4-5D6E-409C-BE32-E72D297353CC}">
                <c16:uniqueId val="{00000001-7069-4564-B546-C23D832430E8}"/>
              </c:ext>
            </c:extLst>
          </c:dPt>
          <c:dPt>
            <c:idx val="1"/>
            <c:bubble3D val="0"/>
            <c:spPr>
              <a:solidFill>
                <a:schemeClr val="accent1"/>
              </a:solidFill>
              <a:ln>
                <a:noFill/>
              </a:ln>
              <a:effectLst/>
            </c:spPr>
            <c:extLst>
              <c:ext xmlns:c16="http://schemas.microsoft.com/office/drawing/2014/chart" uri="{C3380CC4-5D6E-409C-BE32-E72D297353CC}">
                <c16:uniqueId val="{00000003-7069-4564-B546-C23D832430E8}"/>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5-7069-4564-B546-C23D832430E8}"/>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07-7069-4564-B546-C23D832430E8}"/>
              </c:ext>
            </c:extLst>
          </c:dPt>
          <c:dLbls>
            <c:delete val="1"/>
          </c:dLbls>
          <c:cat>
            <c:strRef>
              <c:f>Sheet1!$A$2:$A$5</c:f>
              <c:strCache>
                <c:ptCount val="1"/>
                <c:pt idx="0">
                  <c:v>Reistijd besparen</c:v>
                </c:pt>
              </c:strCache>
            </c:strRef>
          </c:cat>
          <c:val>
            <c:numRef>
              <c:f>Sheet1!$B$2:$B$5</c:f>
              <c:numCache>
                <c:formatCode>General</c:formatCode>
                <c:ptCount val="4"/>
                <c:pt idx="0">
                  <c:v>59</c:v>
                </c:pt>
                <c:pt idx="1">
                  <c:v>41</c:v>
                </c:pt>
              </c:numCache>
            </c:numRef>
          </c:val>
          <c:extLst>
            <c:ext xmlns:c16="http://schemas.microsoft.com/office/drawing/2014/chart" uri="{C3380CC4-5D6E-409C-BE32-E72D297353CC}">
              <c16:uniqueId val="{00000008-7069-4564-B546-C23D832430E8}"/>
            </c:ext>
          </c:extLst>
        </c:ser>
        <c:ser>
          <c:idx val="1"/>
          <c:order val="1"/>
          <c:tx>
            <c:strRef>
              <c:f>Sheet1!$C$1</c:f>
              <c:strCache>
                <c:ptCount val="1"/>
                <c:pt idx="0">
                  <c:v>Column1</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7069-4564-B546-C23D832430E8}"/>
              </c:ext>
            </c:extLst>
          </c:dPt>
          <c:dPt>
            <c:idx val="1"/>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C-7069-4564-B546-C23D832430E8}"/>
              </c:ext>
            </c:extLst>
          </c:dPt>
          <c:dPt>
            <c:idx val="2"/>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E-7069-4564-B546-C23D832430E8}"/>
              </c:ext>
            </c:extLst>
          </c:dPt>
          <c:dPt>
            <c:idx val="3"/>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extLst>
              <c:ext xmlns:c16="http://schemas.microsoft.com/office/drawing/2014/chart" uri="{C3380CC4-5D6E-409C-BE32-E72D297353CC}">
                <c16:uniqueId val="{00000010-7069-4564-B546-C23D832430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Sheet1!$A$2:$A$5</c:f>
              <c:strCache>
                <c:ptCount val="1"/>
                <c:pt idx="0">
                  <c:v>Reistijd besparen</c:v>
                </c:pt>
              </c:strCache>
            </c:strRef>
          </c:cat>
          <c:val>
            <c:numRef>
              <c:f>Sheet1!$C$2:$C$5</c:f>
              <c:numCache>
                <c:formatCode>General</c:formatCode>
                <c:ptCount val="4"/>
              </c:numCache>
            </c:numRef>
          </c:val>
          <c:extLst>
            <c:ext xmlns:c16="http://schemas.microsoft.com/office/drawing/2014/chart" uri="{C3380CC4-5D6E-409C-BE32-E72D297353CC}">
              <c16:uniqueId val="{00000011-7069-4564-B546-C23D832430E8}"/>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modernComment_1354_984F0D27.xml><?xml version="1.0" encoding="utf-8"?>
<p188:cmLst xmlns:a="http://schemas.openxmlformats.org/drawingml/2006/main" xmlns:r="http://schemas.openxmlformats.org/officeDocument/2006/relationships" xmlns:p188="http://schemas.microsoft.com/office/powerpoint/2018/8/main">
  <p188:cm id="{1E74D11B-DE93-44EB-9F14-D5C354C26867}" authorId="{ABDACF83-7CE5-633A-4553-E201B43208B9}" created="2024-10-11T13:12:24.748">
    <ac:txMkLst xmlns:ac="http://schemas.microsoft.com/office/drawing/2013/main/command">
      <pc:docMk xmlns:pc="http://schemas.microsoft.com/office/powerpoint/2013/main/command"/>
      <pc:sldMk xmlns:pc="http://schemas.microsoft.com/office/powerpoint/2013/main/command" cId="2555317543" sldId="4948"/>
      <ac:spMk id="7" creationId="{3FC81689-1FCE-490E-88D6-9F4B4510DDAB}"/>
      <ac:txMk cp="284" len="116">
        <ac:context len="403" hash="4063662748"/>
      </ac:txMk>
    </ac:txMkLst>
    <p188:pos x="3994581" y="2729483"/>
    <p188:txBody>
      <a:bodyPr/>
      <a:lstStyle/>
      <a:p>
        <a:r>
          <a:rPr lang="nl-NL"/>
          <a:t>Bij de benchmark zouden we eigenlijk moeten vermelden bij 1 hoeveel mensen vier of vijf dagen op kantoor werken.</a:t>
        </a:r>
      </a:p>
    </p188:txBody>
  </p188:cm>
</p188:cmLst>
</file>

<file path=ppt/comments/modernComment_1356_8AA13075.xml><?xml version="1.0" encoding="utf-8"?>
<p188:cmLst xmlns:a="http://schemas.openxmlformats.org/drawingml/2006/main" xmlns:r="http://schemas.openxmlformats.org/officeDocument/2006/relationships" xmlns:p188="http://schemas.microsoft.com/office/powerpoint/2018/8/main">
  <p188:cm id="{5930BD35-F289-486A-8690-62DBEAFB357F}" authorId="{43D1307A-46BB-A2BE-CEB9-345970FA17E3}" status="resolved" created="2024-10-14T09:08:16.321" complete="100000">
    <pc:sldMkLst xmlns:pc="http://schemas.microsoft.com/office/powerpoint/2013/main/command">
      <pc:docMk/>
      <pc:sldMk cId="2325819509" sldId="4950"/>
    </pc:sldMkLst>
    <p188:txBody>
      <a:bodyPr/>
      <a:lstStyle/>
      <a:p>
        <a:r>
          <a:rPr lang="nl-NL"/>
          <a:t>Idem</a:t>
        </a:r>
      </a:p>
    </p188:txBody>
  </p188:cm>
</p188:cmLst>
</file>

<file path=ppt/comments/modernComment_1383_7DE1EBD7.xml><?xml version="1.0" encoding="utf-8"?>
<p188:cmLst xmlns:a="http://schemas.openxmlformats.org/drawingml/2006/main" xmlns:r="http://schemas.openxmlformats.org/officeDocument/2006/relationships" xmlns:p188="http://schemas.microsoft.com/office/powerpoint/2018/8/main">
  <p188:cm id="{8D9032E4-E5F2-471A-934F-F29F50C1FF8B}" authorId="{DFA1E8CC-B99C-2198-03CB-C12FF75B7558}" status="resolved" created="2024-06-24T06:22:36.232">
    <ac:deMkLst xmlns:ac="http://schemas.microsoft.com/office/drawing/2013/main/command">
      <pc:docMk xmlns:pc="http://schemas.microsoft.com/office/powerpoint/2013/main/command"/>
      <pc:sldMk xmlns:pc="http://schemas.microsoft.com/office/powerpoint/2013/main/command" cId="2111957975" sldId="4995"/>
      <ac:spMk id="3" creationId="{D106837A-A9FF-DB6B-5D2E-039C095686AA}"/>
    </ac:deMkLst>
    <p188:replyLst>
      <p188:reply id="{016186C4-0200-4424-B689-2EDEAAB2F719}" authorId="{DFA1E8CC-B99C-2198-03CB-C12FF75B7558}" created="2024-06-24T06:36:31.568">
        <p188:txBody>
          <a:bodyPr/>
          <a:lstStyle/>
          <a:p>
            <a:r>
              <a:rPr lang="nl-NL"/>
              <a:t>Een ander titel? Voeldende procesessen om kennis en kwaliteit te ondersteuneing/ 
Maar dat zegt dan meer over de organisatie en de leidinggevende/manager. Die zijn primair verantwoordelijk voor de ondersteuning of de verantwoordelijkheid nemen om hier het team in aan te moedigen. Hierbij hoeft de thuiswerker niet perse een blinde vlek te hebben of verkeerde keuzes te maken. Misschien heeft het management juist wel een probleem omdat ze worstelen. Het eigen ongemak en onvermogen kun je gemakkelijk projecteren op een ander (je medewerkers) voor deze slide:  </a:t>
            </a:r>
          </a:p>
        </p188:txBody>
      </p188:reply>
    </p188:replyLst>
    <p188:txBody>
      <a:bodyPr/>
      <a:lstStyle/>
      <a:p>
        <a:r>
          <a:rPr lang="nl-NL"/>
          <a:t>[@Jacqueline Schlangen]  Wellicht ook blinde vlek bij organisaties, die denken dat Individuen heel goed kunnen werken online, zonder voldoende ondersteuning? 
Op die manier halen het een beetje van de negativiteit op de thuiswerker situatie van de individu weg en plaats het meer als gedeelde verantwoordelijkheid.</a:t>
        </a:r>
      </a:p>
    </p188:txBody>
    <p188:extLst>
      <p:ext xmlns:p="http://schemas.openxmlformats.org/presentationml/2006/main" uri="{57CB4572-C831-44C2-8A1C-0ADB6CCDFE69}">
        <p223:reactions xmlns:p223="http://schemas.microsoft.com/office/powerpoint/2022/03/main">
          <p223:rxn type="👍">
            <p223:instance time="2024-06-24T06:54:35.700" authorId="{F89FB032-3E41-5B9B-B4BB-0B034133BA03}"/>
          </p223:rxn>
        </p223:reactions>
      </p:ext>
    </p188:extLst>
  </p188:cm>
</p188:cmLst>
</file>

<file path=ppt/comments/modernComment_1385_F3678DA.xml><?xml version="1.0" encoding="utf-8"?>
<p188:cmLst xmlns:a="http://schemas.openxmlformats.org/drawingml/2006/main" xmlns:r="http://schemas.openxmlformats.org/officeDocument/2006/relationships" xmlns:p188="http://schemas.microsoft.com/office/powerpoint/2018/8/main">
  <p188:cm id="{2482DC09-07AD-43C3-A95A-ACA77D7F1FD2}" authorId="{DFA1E8CC-B99C-2198-03CB-C12FF75B7558}" status="resolved" created="2024-06-24T09:51:19.142">
    <ac:deMkLst xmlns:ac="http://schemas.microsoft.com/office/drawing/2013/main/command">
      <pc:docMk xmlns:pc="http://schemas.microsoft.com/office/powerpoint/2013/main/command"/>
      <pc:sldMk xmlns:pc="http://schemas.microsoft.com/office/powerpoint/2013/main/command" cId="1646644628" sldId="1867"/>
      <ac:picMk id="1026" creationId="{68346D45-B2A7-B76B-1E5F-E7D3891CCF65}"/>
    </ac:deMkLst>
    <p188:txBody>
      <a:bodyPr/>
      <a:lstStyle/>
      <a:p>
        <a:r>
          <a:rPr lang="nl-NL"/>
          <a:t>[@Maaike Niekel] </a:t>
        </a:r>
      </a:p>
    </p188:txBody>
  </p188:cm>
</p188:cmLst>
</file>

<file path=ppt/comments/modernComment_138B_BCAC0D76.xml><?xml version="1.0" encoding="utf-8"?>
<p188:cmLst xmlns:a="http://schemas.openxmlformats.org/drawingml/2006/main" xmlns:r="http://schemas.openxmlformats.org/officeDocument/2006/relationships" xmlns:p188="http://schemas.microsoft.com/office/powerpoint/2018/8/main">
  <p188:cm id="{CF17BFA5-FE9E-47FD-9473-7AF75B67DBCF}" authorId="{43D1307A-46BB-A2BE-CEB9-345970FA17E3}" created="2024-10-14T09:09:40.648">
    <ac:txMkLst xmlns:ac="http://schemas.microsoft.com/office/drawing/2013/main/command">
      <pc:docMk xmlns:pc="http://schemas.microsoft.com/office/powerpoint/2013/main/command"/>
      <pc:sldMk xmlns:pc="http://schemas.microsoft.com/office/powerpoint/2013/main/command" cId="3165392246" sldId="5003"/>
      <ac:spMk id="4" creationId="{30DF9DED-E56B-A78E-CBA3-4817A51183F2}"/>
      <ac:txMk cp="27">
        <ac:context len="28" hash="3407128798"/>
      </ac:txMk>
    </ac:txMkLst>
    <p188:pos x="8877298" y="496938"/>
    <p188:replyLst>
      <p188:reply id="{0DCDF075-135A-4D6C-B517-13199FB2ED1F}" authorId="{F89FB032-3E41-5B9B-B4BB-0B034133BA03}" created="2024-10-16T12:13:56.765">
        <p188:txBody>
          <a:bodyPr/>
          <a:lstStyle/>
          <a:p>
            <a:r>
              <a:rPr lang="nl-NL"/>
              <a:t>Andere titel gemaakt</a:t>
            </a:r>
          </a:p>
        </p188:txBody>
      </p188:reply>
    </p188:replyLst>
    <p188:txBody>
      <a:bodyPr/>
      <a:lstStyle/>
      <a:p>
        <a:r>
          <a:rPr lang="nl-NL"/>
          <a:t>Kunnen we dit als een geleidende schaal zien, zoals in A&amp;O fondsen festival? Meer thuis t.o.v. meer kantoor. Ipv thuiswerkers versus kantoorwerkers</a:t>
        </a:r>
      </a:p>
    </p188:txBody>
  </p188:cm>
</p188:cmLst>
</file>

<file path=ppt/comments/modernComment_72D_3271B9A5.xml><?xml version="1.0" encoding="utf-8"?>
<p188:cmLst xmlns:a="http://schemas.openxmlformats.org/drawingml/2006/main" xmlns:r="http://schemas.openxmlformats.org/officeDocument/2006/relationships" xmlns:p188="http://schemas.microsoft.com/office/powerpoint/2018/8/main">
  <p188:cm id="{9DBCCFFC-609A-4560-905E-2368DCC9D2F2}" authorId="{F89FB032-3E41-5B9B-B4BB-0B034133BA03}" status="resolved" created="2024-06-23T11:35:41.790">
    <pc:sldMkLst xmlns:pc="http://schemas.microsoft.com/office/powerpoint/2013/main/command">
      <pc:docMk/>
      <pc:sldMk cId="846313893" sldId="1837"/>
    </pc:sldMkLst>
    <p188:txBody>
      <a:bodyPr/>
      <a:lstStyle/>
      <a:p>
        <a:r>
          <a:rPr lang="nl-NL"/>
          <a:t>[@Mathilda du Preez] de tekst op de dia komt niet overeen met de uitleg onder de dia. Wat is de boodschap?</a:t>
        </a:r>
      </a:p>
    </p188:txBody>
  </p188:cm>
</p188:cmLst>
</file>

<file path=ppt/comments/modernComment_876_BFA03283.xml><?xml version="1.0" encoding="utf-8"?>
<p188:cmLst xmlns:a="http://schemas.openxmlformats.org/drawingml/2006/main" xmlns:r="http://schemas.openxmlformats.org/officeDocument/2006/relationships" xmlns:p188="http://schemas.microsoft.com/office/powerpoint/2018/8/main">
  <p188:cm id="{8D1FCEB0-9298-4352-8DF8-1A094ECD5D73}" authorId="{ABDACF83-7CE5-633A-4553-E201B43208B9}" created="2024-10-11T13:25:14.619">
    <pc:sldMkLst xmlns:pc="http://schemas.microsoft.com/office/powerpoint/2013/main/command">
      <pc:docMk/>
      <pc:sldMk cId="3214946947" sldId="2166"/>
    </pc:sldMkLst>
    <p188:txBody>
      <a:bodyPr/>
      <a:lstStyle/>
      <a:p>
        <a:r>
          <a:rPr lang="nl-NL"/>
          <a:t>Misschien goed plan om de Benchmark kameel hier nog te tonen, voor context. Zijn de GO’s uniek (misschien op maandag?)</a:t>
        </a:r>
      </a:p>
    </p188:txBody>
  </p188:cm>
</p188: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3F9C4-6C33-4F3D-A52F-C38A986AF552}" type="doc">
      <dgm:prSet loTypeId="urn:microsoft.com/office/officeart/2009/layout/CircleArrowProcess" loCatId="process" qsTypeId="urn:microsoft.com/office/officeart/2005/8/quickstyle/simple1" qsCatId="simple" csTypeId="urn:microsoft.com/office/officeart/2005/8/colors/accent1_1" csCatId="accent1" phldr="1"/>
      <dgm:spPr/>
      <dgm:t>
        <a:bodyPr/>
        <a:lstStyle/>
        <a:p>
          <a:endParaRPr lang="nl-NL"/>
        </a:p>
      </dgm:t>
    </dgm:pt>
    <dgm:pt modelId="{67F65A1F-8B7A-4512-B351-F18BC92570D0}">
      <dgm:prSet phldrT="[Tekst]"/>
      <dgm:spPr/>
      <dgm:t>
        <a:bodyPr/>
        <a:lstStyle/>
        <a:p>
          <a:r>
            <a:rPr lang="nl-NL"/>
            <a:t>mens</a:t>
          </a:r>
        </a:p>
      </dgm:t>
    </dgm:pt>
    <dgm:pt modelId="{5AF71BBB-FFAB-4135-A43F-D686A7138E13}" type="parTrans" cxnId="{C52DC210-C994-4CBC-B5C5-187E7D7B447C}">
      <dgm:prSet/>
      <dgm:spPr/>
      <dgm:t>
        <a:bodyPr/>
        <a:lstStyle/>
        <a:p>
          <a:endParaRPr lang="nl-NL"/>
        </a:p>
      </dgm:t>
    </dgm:pt>
    <dgm:pt modelId="{3778D2C3-9560-4055-B947-F2DABA0551E8}" type="sibTrans" cxnId="{C52DC210-C994-4CBC-B5C5-187E7D7B447C}">
      <dgm:prSet/>
      <dgm:spPr/>
      <dgm:t>
        <a:bodyPr/>
        <a:lstStyle/>
        <a:p>
          <a:endParaRPr lang="nl-NL"/>
        </a:p>
      </dgm:t>
    </dgm:pt>
    <dgm:pt modelId="{47B03655-C341-499D-8B33-D93BC775F13D}">
      <dgm:prSet phldrT="[Tekst]"/>
      <dgm:spPr/>
      <dgm:t>
        <a:bodyPr/>
        <a:lstStyle/>
        <a:p>
          <a:r>
            <a:rPr lang="nl-NL"/>
            <a:t>werk</a:t>
          </a:r>
        </a:p>
      </dgm:t>
    </dgm:pt>
    <dgm:pt modelId="{2382A64A-6662-4A5D-A5B9-D8526C670058}" type="parTrans" cxnId="{08EB909A-B71E-4203-8DEA-3B2B4E918E85}">
      <dgm:prSet/>
      <dgm:spPr/>
      <dgm:t>
        <a:bodyPr/>
        <a:lstStyle/>
        <a:p>
          <a:endParaRPr lang="nl-NL"/>
        </a:p>
      </dgm:t>
    </dgm:pt>
    <dgm:pt modelId="{EB5C814E-F0AD-4D7B-A2AA-865FA84D832A}" type="sibTrans" cxnId="{08EB909A-B71E-4203-8DEA-3B2B4E918E85}">
      <dgm:prSet/>
      <dgm:spPr/>
      <dgm:t>
        <a:bodyPr/>
        <a:lstStyle/>
        <a:p>
          <a:endParaRPr lang="nl-NL"/>
        </a:p>
      </dgm:t>
    </dgm:pt>
    <dgm:pt modelId="{B41FE8E6-74F4-4AEE-8EB4-E0DE4638738E}">
      <dgm:prSet phldrT="[Tekst]"/>
      <dgm:spPr/>
      <dgm:t>
        <a:bodyPr/>
        <a:lstStyle/>
        <a:p>
          <a:r>
            <a:rPr lang="nl-NL"/>
            <a:t>werkomgeving</a:t>
          </a:r>
        </a:p>
      </dgm:t>
    </dgm:pt>
    <dgm:pt modelId="{4E7DB61C-EEF6-4D7A-804A-35BAC9BB0BFC}" type="parTrans" cxnId="{5AE1EDB8-57F5-4ACC-AC07-03A3C435EE73}">
      <dgm:prSet/>
      <dgm:spPr/>
      <dgm:t>
        <a:bodyPr/>
        <a:lstStyle/>
        <a:p>
          <a:endParaRPr lang="nl-NL"/>
        </a:p>
      </dgm:t>
    </dgm:pt>
    <dgm:pt modelId="{EE7AE33B-B5D0-41EB-BB34-3BA49657BC3C}" type="sibTrans" cxnId="{5AE1EDB8-57F5-4ACC-AC07-03A3C435EE73}">
      <dgm:prSet/>
      <dgm:spPr/>
      <dgm:t>
        <a:bodyPr/>
        <a:lstStyle/>
        <a:p>
          <a:endParaRPr lang="nl-NL"/>
        </a:p>
      </dgm:t>
    </dgm:pt>
    <dgm:pt modelId="{0AE23C1B-56E4-4D6D-8136-AB1539277184}" type="pres">
      <dgm:prSet presAssocID="{AA63F9C4-6C33-4F3D-A52F-C38A986AF552}" presName="Name0" presStyleCnt="0">
        <dgm:presLayoutVars>
          <dgm:chMax val="7"/>
          <dgm:chPref val="7"/>
          <dgm:dir/>
          <dgm:animLvl val="lvl"/>
        </dgm:presLayoutVars>
      </dgm:prSet>
      <dgm:spPr/>
    </dgm:pt>
    <dgm:pt modelId="{393CA443-A46B-4E62-967D-6E711CDC0B5F}" type="pres">
      <dgm:prSet presAssocID="{67F65A1F-8B7A-4512-B351-F18BC92570D0}" presName="Accent1" presStyleCnt="0"/>
      <dgm:spPr/>
    </dgm:pt>
    <dgm:pt modelId="{E2C47491-A9F1-4CCE-83F1-6D3D04F61C7F}" type="pres">
      <dgm:prSet presAssocID="{67F65A1F-8B7A-4512-B351-F18BC92570D0}" presName="Accent" presStyleLbl="node1" presStyleIdx="0" presStyleCnt="3"/>
      <dgm:spPr>
        <a:solidFill>
          <a:srgbClr val="00BAC1"/>
        </a:solidFill>
      </dgm:spPr>
    </dgm:pt>
    <dgm:pt modelId="{4D67C4D0-941F-463A-8215-CB9852FC5E30}" type="pres">
      <dgm:prSet presAssocID="{67F65A1F-8B7A-4512-B351-F18BC92570D0}" presName="Parent1" presStyleLbl="revTx" presStyleIdx="0" presStyleCnt="3">
        <dgm:presLayoutVars>
          <dgm:chMax val="1"/>
          <dgm:chPref val="1"/>
          <dgm:bulletEnabled val="1"/>
        </dgm:presLayoutVars>
      </dgm:prSet>
      <dgm:spPr/>
    </dgm:pt>
    <dgm:pt modelId="{7ED30E16-825B-441F-B535-0D5A48FF5EC0}" type="pres">
      <dgm:prSet presAssocID="{47B03655-C341-499D-8B33-D93BC775F13D}" presName="Accent2" presStyleCnt="0"/>
      <dgm:spPr/>
    </dgm:pt>
    <dgm:pt modelId="{AB5A71A0-D6A9-40CB-90F3-DDC89DB03AB3}" type="pres">
      <dgm:prSet presAssocID="{47B03655-C341-499D-8B33-D93BC775F13D}" presName="Accent" presStyleLbl="node1" presStyleIdx="1" presStyleCnt="3"/>
      <dgm:spPr>
        <a:solidFill>
          <a:srgbClr val="00BAC1"/>
        </a:solidFill>
      </dgm:spPr>
    </dgm:pt>
    <dgm:pt modelId="{4229FBC3-8148-4C1C-B95D-4EFEAD8EFD25}" type="pres">
      <dgm:prSet presAssocID="{47B03655-C341-499D-8B33-D93BC775F13D}" presName="Parent2" presStyleLbl="revTx" presStyleIdx="1" presStyleCnt="3">
        <dgm:presLayoutVars>
          <dgm:chMax val="1"/>
          <dgm:chPref val="1"/>
          <dgm:bulletEnabled val="1"/>
        </dgm:presLayoutVars>
      </dgm:prSet>
      <dgm:spPr/>
    </dgm:pt>
    <dgm:pt modelId="{79CDCE04-ACE1-442B-9A8F-0B4CA083E8BC}" type="pres">
      <dgm:prSet presAssocID="{B41FE8E6-74F4-4AEE-8EB4-E0DE4638738E}" presName="Accent3" presStyleCnt="0"/>
      <dgm:spPr/>
    </dgm:pt>
    <dgm:pt modelId="{04601979-4683-4761-AB61-B404546D1F2E}" type="pres">
      <dgm:prSet presAssocID="{B41FE8E6-74F4-4AEE-8EB4-E0DE4638738E}" presName="Accent" presStyleLbl="node1" presStyleIdx="2" presStyleCnt="3"/>
      <dgm:spPr>
        <a:solidFill>
          <a:srgbClr val="00BAC1"/>
        </a:solidFill>
      </dgm:spPr>
    </dgm:pt>
    <dgm:pt modelId="{9A62B2D1-51DB-489C-9B9B-954B9DA6D8BB}" type="pres">
      <dgm:prSet presAssocID="{B41FE8E6-74F4-4AEE-8EB4-E0DE4638738E}" presName="Parent3" presStyleLbl="revTx" presStyleIdx="2" presStyleCnt="3">
        <dgm:presLayoutVars>
          <dgm:chMax val="1"/>
          <dgm:chPref val="1"/>
          <dgm:bulletEnabled val="1"/>
        </dgm:presLayoutVars>
      </dgm:prSet>
      <dgm:spPr/>
    </dgm:pt>
  </dgm:ptLst>
  <dgm:cxnLst>
    <dgm:cxn modelId="{25A1B40F-D2AD-41F5-846B-7E0B2C06A82A}" type="presOf" srcId="{47B03655-C341-499D-8B33-D93BC775F13D}" destId="{4229FBC3-8148-4C1C-B95D-4EFEAD8EFD25}" srcOrd="0" destOrd="0" presId="urn:microsoft.com/office/officeart/2009/layout/CircleArrowProcess"/>
    <dgm:cxn modelId="{C52DC210-C994-4CBC-B5C5-187E7D7B447C}" srcId="{AA63F9C4-6C33-4F3D-A52F-C38A986AF552}" destId="{67F65A1F-8B7A-4512-B351-F18BC92570D0}" srcOrd="0" destOrd="0" parTransId="{5AF71BBB-FFAB-4135-A43F-D686A7138E13}" sibTransId="{3778D2C3-9560-4055-B947-F2DABA0551E8}"/>
    <dgm:cxn modelId="{08EB909A-B71E-4203-8DEA-3B2B4E918E85}" srcId="{AA63F9C4-6C33-4F3D-A52F-C38A986AF552}" destId="{47B03655-C341-499D-8B33-D93BC775F13D}" srcOrd="1" destOrd="0" parTransId="{2382A64A-6662-4A5D-A5B9-D8526C670058}" sibTransId="{EB5C814E-F0AD-4D7B-A2AA-865FA84D832A}"/>
    <dgm:cxn modelId="{5CE5E0A2-3ECD-42AB-BA4F-55EA2DB03ACC}" type="presOf" srcId="{AA63F9C4-6C33-4F3D-A52F-C38A986AF552}" destId="{0AE23C1B-56E4-4D6D-8136-AB1539277184}" srcOrd="0" destOrd="0" presId="urn:microsoft.com/office/officeart/2009/layout/CircleArrowProcess"/>
    <dgm:cxn modelId="{5AE1EDB8-57F5-4ACC-AC07-03A3C435EE73}" srcId="{AA63F9C4-6C33-4F3D-A52F-C38A986AF552}" destId="{B41FE8E6-74F4-4AEE-8EB4-E0DE4638738E}" srcOrd="2" destOrd="0" parTransId="{4E7DB61C-EEF6-4D7A-804A-35BAC9BB0BFC}" sibTransId="{EE7AE33B-B5D0-41EB-BB34-3BA49657BC3C}"/>
    <dgm:cxn modelId="{390D2DC3-41CA-4AE0-806E-6117A602FE8F}" type="presOf" srcId="{B41FE8E6-74F4-4AEE-8EB4-E0DE4638738E}" destId="{9A62B2D1-51DB-489C-9B9B-954B9DA6D8BB}" srcOrd="0" destOrd="0" presId="urn:microsoft.com/office/officeart/2009/layout/CircleArrowProcess"/>
    <dgm:cxn modelId="{5E5AA8E4-A0BF-49C4-967C-43518FCF7DAF}" type="presOf" srcId="{67F65A1F-8B7A-4512-B351-F18BC92570D0}" destId="{4D67C4D0-941F-463A-8215-CB9852FC5E30}" srcOrd="0" destOrd="0" presId="urn:microsoft.com/office/officeart/2009/layout/CircleArrowProcess"/>
    <dgm:cxn modelId="{779E4C8B-F716-4B53-AE22-FFFD992C1F92}" type="presParOf" srcId="{0AE23C1B-56E4-4D6D-8136-AB1539277184}" destId="{393CA443-A46B-4E62-967D-6E711CDC0B5F}" srcOrd="0" destOrd="0" presId="urn:microsoft.com/office/officeart/2009/layout/CircleArrowProcess"/>
    <dgm:cxn modelId="{682B646E-3069-4A29-AF34-C6D22FF8BE6C}" type="presParOf" srcId="{393CA443-A46B-4E62-967D-6E711CDC0B5F}" destId="{E2C47491-A9F1-4CCE-83F1-6D3D04F61C7F}" srcOrd="0" destOrd="0" presId="urn:microsoft.com/office/officeart/2009/layout/CircleArrowProcess"/>
    <dgm:cxn modelId="{0CF8790E-BA15-40F1-8549-2C58049743F8}" type="presParOf" srcId="{0AE23C1B-56E4-4D6D-8136-AB1539277184}" destId="{4D67C4D0-941F-463A-8215-CB9852FC5E30}" srcOrd="1" destOrd="0" presId="urn:microsoft.com/office/officeart/2009/layout/CircleArrowProcess"/>
    <dgm:cxn modelId="{0469351D-0D35-4667-ACDD-DF93F8EF03A0}" type="presParOf" srcId="{0AE23C1B-56E4-4D6D-8136-AB1539277184}" destId="{7ED30E16-825B-441F-B535-0D5A48FF5EC0}" srcOrd="2" destOrd="0" presId="urn:microsoft.com/office/officeart/2009/layout/CircleArrowProcess"/>
    <dgm:cxn modelId="{85AE21D3-EB4C-42F9-B882-8E36EF2BFA73}" type="presParOf" srcId="{7ED30E16-825B-441F-B535-0D5A48FF5EC0}" destId="{AB5A71A0-D6A9-40CB-90F3-DDC89DB03AB3}" srcOrd="0" destOrd="0" presId="urn:microsoft.com/office/officeart/2009/layout/CircleArrowProcess"/>
    <dgm:cxn modelId="{DCAF382E-755E-45B3-9CB6-9351D3CC8496}" type="presParOf" srcId="{0AE23C1B-56E4-4D6D-8136-AB1539277184}" destId="{4229FBC3-8148-4C1C-B95D-4EFEAD8EFD25}" srcOrd="3" destOrd="0" presId="urn:microsoft.com/office/officeart/2009/layout/CircleArrowProcess"/>
    <dgm:cxn modelId="{AD60D7B4-69E4-4719-8BE7-74B2EFC6150B}" type="presParOf" srcId="{0AE23C1B-56E4-4D6D-8136-AB1539277184}" destId="{79CDCE04-ACE1-442B-9A8F-0B4CA083E8BC}" srcOrd="4" destOrd="0" presId="urn:microsoft.com/office/officeart/2009/layout/CircleArrowProcess"/>
    <dgm:cxn modelId="{839F862F-281A-4DBD-BAC1-5B56D0F3E17B}" type="presParOf" srcId="{79CDCE04-ACE1-442B-9A8F-0B4CA083E8BC}" destId="{04601979-4683-4761-AB61-B404546D1F2E}" srcOrd="0" destOrd="0" presId="urn:microsoft.com/office/officeart/2009/layout/CircleArrowProcess"/>
    <dgm:cxn modelId="{46DA7595-CB7C-469C-9910-9E577E6FD42D}" type="presParOf" srcId="{0AE23C1B-56E4-4D6D-8136-AB1539277184}" destId="{9A62B2D1-51DB-489C-9B9B-954B9DA6D8BB}"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A63F9C4-6C33-4F3D-A52F-C38A986AF552}"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nl-NL"/>
        </a:p>
      </dgm:t>
    </dgm:pt>
    <dgm:pt modelId="{67F65A1F-8B7A-4512-B351-F18BC92570D0}">
      <dgm:prSet phldrT="[Tekst]"/>
      <dgm:spPr/>
      <dgm:t>
        <a:bodyPr/>
        <a:lstStyle/>
        <a:p>
          <a:r>
            <a:rPr lang="nl-NL">
              <a:solidFill>
                <a:srgbClr val="2D838B"/>
              </a:solidFill>
            </a:rPr>
            <a:t>mens</a:t>
          </a:r>
        </a:p>
      </dgm:t>
    </dgm:pt>
    <dgm:pt modelId="{5AF71BBB-FFAB-4135-A43F-D686A7138E13}" type="parTrans" cxnId="{C52DC210-C994-4CBC-B5C5-187E7D7B447C}">
      <dgm:prSet/>
      <dgm:spPr/>
      <dgm:t>
        <a:bodyPr/>
        <a:lstStyle/>
        <a:p>
          <a:endParaRPr lang="nl-NL"/>
        </a:p>
      </dgm:t>
    </dgm:pt>
    <dgm:pt modelId="{3778D2C3-9560-4055-B947-F2DABA0551E8}" type="sibTrans" cxnId="{C52DC210-C994-4CBC-B5C5-187E7D7B447C}">
      <dgm:prSet/>
      <dgm:spPr/>
      <dgm:t>
        <a:bodyPr/>
        <a:lstStyle/>
        <a:p>
          <a:endParaRPr lang="nl-NL"/>
        </a:p>
      </dgm:t>
    </dgm:pt>
    <dgm:pt modelId="{47B03655-C341-499D-8B33-D93BC775F13D}">
      <dgm:prSet phldrT="[Tekst]"/>
      <dgm:spPr/>
      <dgm:t>
        <a:bodyPr/>
        <a:lstStyle/>
        <a:p>
          <a:r>
            <a:rPr lang="nl-NL">
              <a:solidFill>
                <a:srgbClr val="2D838B"/>
              </a:solidFill>
            </a:rPr>
            <a:t>werk</a:t>
          </a:r>
        </a:p>
      </dgm:t>
    </dgm:pt>
    <dgm:pt modelId="{2382A64A-6662-4A5D-A5B9-D8526C670058}" type="parTrans" cxnId="{08EB909A-B71E-4203-8DEA-3B2B4E918E85}">
      <dgm:prSet/>
      <dgm:spPr/>
      <dgm:t>
        <a:bodyPr/>
        <a:lstStyle/>
        <a:p>
          <a:endParaRPr lang="nl-NL"/>
        </a:p>
      </dgm:t>
    </dgm:pt>
    <dgm:pt modelId="{EB5C814E-F0AD-4D7B-A2AA-865FA84D832A}" type="sibTrans" cxnId="{08EB909A-B71E-4203-8DEA-3B2B4E918E85}">
      <dgm:prSet/>
      <dgm:spPr/>
      <dgm:t>
        <a:bodyPr/>
        <a:lstStyle/>
        <a:p>
          <a:endParaRPr lang="nl-NL"/>
        </a:p>
      </dgm:t>
    </dgm:pt>
    <dgm:pt modelId="{B41FE8E6-74F4-4AEE-8EB4-E0DE4638738E}">
      <dgm:prSet phldrT="[Tekst]"/>
      <dgm:spPr/>
      <dgm:t>
        <a:bodyPr/>
        <a:lstStyle/>
        <a:p>
          <a:r>
            <a:rPr lang="nl-NL" err="1">
              <a:solidFill>
                <a:srgbClr val="2D838B"/>
              </a:solidFill>
            </a:rPr>
            <a:t>werk-omgeving</a:t>
          </a:r>
          <a:endParaRPr lang="nl-NL">
            <a:solidFill>
              <a:srgbClr val="2D838B"/>
            </a:solidFill>
          </a:endParaRPr>
        </a:p>
      </dgm:t>
    </dgm:pt>
    <dgm:pt modelId="{4E7DB61C-EEF6-4D7A-804A-35BAC9BB0BFC}" type="parTrans" cxnId="{5AE1EDB8-57F5-4ACC-AC07-03A3C435EE73}">
      <dgm:prSet/>
      <dgm:spPr/>
      <dgm:t>
        <a:bodyPr/>
        <a:lstStyle/>
        <a:p>
          <a:endParaRPr lang="nl-NL"/>
        </a:p>
      </dgm:t>
    </dgm:pt>
    <dgm:pt modelId="{EE7AE33B-B5D0-41EB-BB34-3BA49657BC3C}" type="sibTrans" cxnId="{5AE1EDB8-57F5-4ACC-AC07-03A3C435EE73}">
      <dgm:prSet/>
      <dgm:spPr/>
      <dgm:t>
        <a:bodyPr/>
        <a:lstStyle/>
        <a:p>
          <a:endParaRPr lang="nl-NL"/>
        </a:p>
      </dgm:t>
    </dgm:pt>
    <dgm:pt modelId="{3BFACEA2-A187-4167-AD23-8BDBBF6AC5E0}" type="pres">
      <dgm:prSet presAssocID="{AA63F9C4-6C33-4F3D-A52F-C38A986AF552}" presName="Name0" presStyleCnt="0">
        <dgm:presLayoutVars>
          <dgm:chMax val="7"/>
          <dgm:chPref val="7"/>
          <dgm:dir/>
          <dgm:animLvl val="lvl"/>
        </dgm:presLayoutVars>
      </dgm:prSet>
      <dgm:spPr/>
    </dgm:pt>
    <dgm:pt modelId="{C4F1385E-5A08-4EE1-8126-0E554AE144D3}" type="pres">
      <dgm:prSet presAssocID="{67F65A1F-8B7A-4512-B351-F18BC92570D0}" presName="Accent1" presStyleCnt="0"/>
      <dgm:spPr/>
    </dgm:pt>
    <dgm:pt modelId="{26DEEC9C-5FE6-43FE-A3BD-FFB187303D1D}" type="pres">
      <dgm:prSet presAssocID="{67F65A1F-8B7A-4512-B351-F18BC92570D0}" presName="Accent" presStyleLbl="node1" presStyleIdx="0" presStyleCnt="3" custLinFactNeighborX="-1154" custLinFactNeighborY="384"/>
      <dgm:spPr>
        <a:solidFill>
          <a:srgbClr val="00BAC1"/>
        </a:solidFill>
      </dgm:spPr>
    </dgm:pt>
    <dgm:pt modelId="{A0A0ED58-AD0B-4D3E-87EE-2180D59EB949}" type="pres">
      <dgm:prSet presAssocID="{67F65A1F-8B7A-4512-B351-F18BC92570D0}" presName="Parent1" presStyleLbl="revTx" presStyleIdx="0" presStyleCnt="3">
        <dgm:presLayoutVars>
          <dgm:chMax val="1"/>
          <dgm:chPref val="1"/>
          <dgm:bulletEnabled val="1"/>
        </dgm:presLayoutVars>
      </dgm:prSet>
      <dgm:spPr/>
    </dgm:pt>
    <dgm:pt modelId="{B75BA0CE-3358-409D-9CC5-05E085E51C86}" type="pres">
      <dgm:prSet presAssocID="{47B03655-C341-499D-8B33-D93BC775F13D}" presName="Accent2" presStyleCnt="0"/>
      <dgm:spPr/>
    </dgm:pt>
    <dgm:pt modelId="{CA24D633-1036-47F4-B525-C3B0BFD993C8}" type="pres">
      <dgm:prSet presAssocID="{47B03655-C341-499D-8B33-D93BC775F13D}" presName="Accent" presStyleLbl="node1" presStyleIdx="1" presStyleCnt="3" custLinFactNeighborX="-1154" custLinFactNeighborY="384"/>
      <dgm:spPr>
        <a:solidFill>
          <a:srgbClr val="00BAC1"/>
        </a:solidFill>
      </dgm:spPr>
    </dgm:pt>
    <dgm:pt modelId="{69EBDBEF-A995-4D4C-9B7C-478205279D9C}" type="pres">
      <dgm:prSet presAssocID="{47B03655-C341-499D-8B33-D93BC775F13D}" presName="Parent2" presStyleLbl="revTx" presStyleIdx="1" presStyleCnt="3">
        <dgm:presLayoutVars>
          <dgm:chMax val="1"/>
          <dgm:chPref val="1"/>
          <dgm:bulletEnabled val="1"/>
        </dgm:presLayoutVars>
      </dgm:prSet>
      <dgm:spPr/>
    </dgm:pt>
    <dgm:pt modelId="{98B446E8-5052-4D25-B588-6CAFCC719606}" type="pres">
      <dgm:prSet presAssocID="{B41FE8E6-74F4-4AEE-8EB4-E0DE4638738E}" presName="Accent3" presStyleCnt="0"/>
      <dgm:spPr/>
    </dgm:pt>
    <dgm:pt modelId="{B674FE23-8879-4035-BDF5-D928D1123E1F}" type="pres">
      <dgm:prSet presAssocID="{B41FE8E6-74F4-4AEE-8EB4-E0DE4638738E}" presName="Accent" presStyleLbl="node1" presStyleIdx="2" presStyleCnt="3" custLinFactNeighborX="-1343" custLinFactNeighborY="447"/>
      <dgm:spPr>
        <a:solidFill>
          <a:srgbClr val="00BAC1"/>
        </a:solidFill>
      </dgm:spPr>
    </dgm:pt>
    <dgm:pt modelId="{DB827DAF-E1AF-4C0D-BF87-C27B341E6004}" type="pres">
      <dgm:prSet presAssocID="{B41FE8E6-74F4-4AEE-8EB4-E0DE4638738E}" presName="Parent3" presStyleLbl="revTx" presStyleIdx="2" presStyleCnt="3">
        <dgm:presLayoutVars>
          <dgm:chMax val="1"/>
          <dgm:chPref val="1"/>
          <dgm:bulletEnabled val="1"/>
        </dgm:presLayoutVars>
      </dgm:prSet>
      <dgm:spPr/>
    </dgm:pt>
  </dgm:ptLst>
  <dgm:cxnLst>
    <dgm:cxn modelId="{C52DC210-C994-4CBC-B5C5-187E7D7B447C}" srcId="{AA63F9C4-6C33-4F3D-A52F-C38A986AF552}" destId="{67F65A1F-8B7A-4512-B351-F18BC92570D0}" srcOrd="0" destOrd="0" parTransId="{5AF71BBB-FFAB-4135-A43F-D686A7138E13}" sibTransId="{3778D2C3-9560-4055-B947-F2DABA0551E8}"/>
    <dgm:cxn modelId="{6F487C8D-C167-4443-98CD-5F33371CDEC5}" type="presOf" srcId="{B41FE8E6-74F4-4AEE-8EB4-E0DE4638738E}" destId="{DB827DAF-E1AF-4C0D-BF87-C27B341E6004}" srcOrd="0" destOrd="0" presId="urn:microsoft.com/office/officeart/2009/layout/CircleArrowProcess"/>
    <dgm:cxn modelId="{68643496-C213-45B0-913C-E1FC76E5CBC1}" type="presOf" srcId="{AA63F9C4-6C33-4F3D-A52F-C38A986AF552}" destId="{3BFACEA2-A187-4167-AD23-8BDBBF6AC5E0}" srcOrd="0" destOrd="0" presId="urn:microsoft.com/office/officeart/2009/layout/CircleArrowProcess"/>
    <dgm:cxn modelId="{08EB909A-B71E-4203-8DEA-3B2B4E918E85}" srcId="{AA63F9C4-6C33-4F3D-A52F-C38A986AF552}" destId="{47B03655-C341-499D-8B33-D93BC775F13D}" srcOrd="1" destOrd="0" parTransId="{2382A64A-6662-4A5D-A5B9-D8526C670058}" sibTransId="{EB5C814E-F0AD-4D7B-A2AA-865FA84D832A}"/>
    <dgm:cxn modelId="{855EA19D-670F-4786-B4B3-B861AA3FBF22}" type="presOf" srcId="{47B03655-C341-499D-8B33-D93BC775F13D}" destId="{69EBDBEF-A995-4D4C-9B7C-478205279D9C}" srcOrd="0" destOrd="0" presId="urn:microsoft.com/office/officeart/2009/layout/CircleArrowProcess"/>
    <dgm:cxn modelId="{CBB16AB8-37A3-41DF-AE99-B02981AA29DA}" type="presOf" srcId="{67F65A1F-8B7A-4512-B351-F18BC92570D0}" destId="{A0A0ED58-AD0B-4D3E-87EE-2180D59EB949}" srcOrd="0" destOrd="0" presId="urn:microsoft.com/office/officeart/2009/layout/CircleArrowProcess"/>
    <dgm:cxn modelId="{5AE1EDB8-57F5-4ACC-AC07-03A3C435EE73}" srcId="{AA63F9C4-6C33-4F3D-A52F-C38A986AF552}" destId="{B41FE8E6-74F4-4AEE-8EB4-E0DE4638738E}" srcOrd="2" destOrd="0" parTransId="{4E7DB61C-EEF6-4D7A-804A-35BAC9BB0BFC}" sibTransId="{EE7AE33B-B5D0-41EB-BB34-3BA49657BC3C}"/>
    <dgm:cxn modelId="{07F0C99D-5A32-4075-B7C2-CF73E5A2829A}" type="presParOf" srcId="{3BFACEA2-A187-4167-AD23-8BDBBF6AC5E0}" destId="{C4F1385E-5A08-4EE1-8126-0E554AE144D3}" srcOrd="0" destOrd="0" presId="urn:microsoft.com/office/officeart/2009/layout/CircleArrowProcess"/>
    <dgm:cxn modelId="{66866C3B-7C39-41A9-A984-AD0B5CFA65E7}" type="presParOf" srcId="{C4F1385E-5A08-4EE1-8126-0E554AE144D3}" destId="{26DEEC9C-5FE6-43FE-A3BD-FFB187303D1D}" srcOrd="0" destOrd="0" presId="urn:microsoft.com/office/officeart/2009/layout/CircleArrowProcess"/>
    <dgm:cxn modelId="{19CA50AB-14BD-4212-892F-074BCAE7BF46}" type="presParOf" srcId="{3BFACEA2-A187-4167-AD23-8BDBBF6AC5E0}" destId="{A0A0ED58-AD0B-4D3E-87EE-2180D59EB949}" srcOrd="1" destOrd="0" presId="urn:microsoft.com/office/officeart/2009/layout/CircleArrowProcess"/>
    <dgm:cxn modelId="{617B55B5-CB5D-4D4C-9B70-1132F42292B2}" type="presParOf" srcId="{3BFACEA2-A187-4167-AD23-8BDBBF6AC5E0}" destId="{B75BA0CE-3358-409D-9CC5-05E085E51C86}" srcOrd="2" destOrd="0" presId="urn:microsoft.com/office/officeart/2009/layout/CircleArrowProcess"/>
    <dgm:cxn modelId="{6B4F06CF-4131-4F07-9A9D-30758892765C}" type="presParOf" srcId="{B75BA0CE-3358-409D-9CC5-05E085E51C86}" destId="{CA24D633-1036-47F4-B525-C3B0BFD993C8}" srcOrd="0" destOrd="0" presId="urn:microsoft.com/office/officeart/2009/layout/CircleArrowProcess"/>
    <dgm:cxn modelId="{A05EFE7E-8B13-4040-8547-47835D448BE4}" type="presParOf" srcId="{3BFACEA2-A187-4167-AD23-8BDBBF6AC5E0}" destId="{69EBDBEF-A995-4D4C-9B7C-478205279D9C}" srcOrd="3" destOrd="0" presId="urn:microsoft.com/office/officeart/2009/layout/CircleArrowProcess"/>
    <dgm:cxn modelId="{AB869CB7-CA0E-48BC-8ABD-D94C284E1F14}" type="presParOf" srcId="{3BFACEA2-A187-4167-AD23-8BDBBF6AC5E0}" destId="{98B446E8-5052-4D25-B588-6CAFCC719606}" srcOrd="4" destOrd="0" presId="urn:microsoft.com/office/officeart/2009/layout/CircleArrowProcess"/>
    <dgm:cxn modelId="{F11C6ACF-2F29-495E-B2E6-74F5B263789F}" type="presParOf" srcId="{98B446E8-5052-4D25-B588-6CAFCC719606}" destId="{B674FE23-8879-4035-BDF5-D928D1123E1F}" srcOrd="0" destOrd="0" presId="urn:microsoft.com/office/officeart/2009/layout/CircleArrowProcess"/>
    <dgm:cxn modelId="{C53E429C-7970-43D3-825D-DD6A820437D8}" type="presParOf" srcId="{3BFACEA2-A187-4167-AD23-8BDBBF6AC5E0}" destId="{DB827DAF-E1AF-4C0D-BF87-C27B341E6004}"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47491-A9F1-4CCE-83F1-6D3D04F61C7F}">
      <dsp:nvSpPr>
        <dsp:cNvPr id="0" name=""/>
        <dsp:cNvSpPr/>
      </dsp:nvSpPr>
      <dsp:spPr>
        <a:xfrm>
          <a:off x="1750272" y="0"/>
          <a:ext cx="2327517" cy="2327871"/>
        </a:xfrm>
        <a:prstGeom prst="circularArrow">
          <a:avLst>
            <a:gd name="adj1" fmla="val 10980"/>
            <a:gd name="adj2" fmla="val 1142322"/>
            <a:gd name="adj3" fmla="val 4500000"/>
            <a:gd name="adj4" fmla="val 10800000"/>
            <a:gd name="adj5" fmla="val 12500"/>
          </a:avLst>
        </a:prstGeom>
        <a:solidFill>
          <a:srgbClr val="00BAC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67C4D0-941F-463A-8215-CB9852FC5E30}">
      <dsp:nvSpPr>
        <dsp:cNvPr id="0" name=""/>
        <dsp:cNvSpPr/>
      </dsp:nvSpPr>
      <dsp:spPr>
        <a:xfrm>
          <a:off x="2264730" y="840432"/>
          <a:ext cx="1293356" cy="64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a:t>mens</a:t>
          </a:r>
        </a:p>
      </dsp:txBody>
      <dsp:txXfrm>
        <a:off x="2264730" y="840432"/>
        <a:ext cx="1293356" cy="646523"/>
      </dsp:txXfrm>
    </dsp:sp>
    <dsp:sp modelId="{AB5A71A0-D6A9-40CB-90F3-DDC89DB03AB3}">
      <dsp:nvSpPr>
        <dsp:cNvPr id="0" name=""/>
        <dsp:cNvSpPr/>
      </dsp:nvSpPr>
      <dsp:spPr>
        <a:xfrm>
          <a:off x="1103812" y="1337534"/>
          <a:ext cx="2327517" cy="2327871"/>
        </a:xfrm>
        <a:prstGeom prst="leftCircularArrow">
          <a:avLst>
            <a:gd name="adj1" fmla="val 10980"/>
            <a:gd name="adj2" fmla="val 1142322"/>
            <a:gd name="adj3" fmla="val 6300000"/>
            <a:gd name="adj4" fmla="val 18900000"/>
            <a:gd name="adj5" fmla="val 12500"/>
          </a:avLst>
        </a:prstGeom>
        <a:solidFill>
          <a:srgbClr val="00BAC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29FBC3-8148-4C1C-B95D-4EFEAD8EFD25}">
      <dsp:nvSpPr>
        <dsp:cNvPr id="0" name=""/>
        <dsp:cNvSpPr/>
      </dsp:nvSpPr>
      <dsp:spPr>
        <a:xfrm>
          <a:off x="1620893" y="2185704"/>
          <a:ext cx="1293356" cy="64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a:t>werk</a:t>
          </a:r>
        </a:p>
      </dsp:txBody>
      <dsp:txXfrm>
        <a:off x="1620893" y="2185704"/>
        <a:ext cx="1293356" cy="646523"/>
      </dsp:txXfrm>
    </dsp:sp>
    <dsp:sp modelId="{04601979-4683-4761-AB61-B404546D1F2E}">
      <dsp:nvSpPr>
        <dsp:cNvPr id="0" name=""/>
        <dsp:cNvSpPr/>
      </dsp:nvSpPr>
      <dsp:spPr>
        <a:xfrm>
          <a:off x="1915930" y="2835129"/>
          <a:ext cx="1999698" cy="2000499"/>
        </a:xfrm>
        <a:prstGeom prst="blockArc">
          <a:avLst>
            <a:gd name="adj1" fmla="val 13500000"/>
            <a:gd name="adj2" fmla="val 10800000"/>
            <a:gd name="adj3" fmla="val 12740"/>
          </a:avLst>
        </a:prstGeom>
        <a:solidFill>
          <a:srgbClr val="00BAC1"/>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2B2D1-51DB-489C-9B9B-954B9DA6D8BB}">
      <dsp:nvSpPr>
        <dsp:cNvPr id="0" name=""/>
        <dsp:cNvSpPr/>
      </dsp:nvSpPr>
      <dsp:spPr>
        <a:xfrm>
          <a:off x="2267790" y="3532910"/>
          <a:ext cx="1293356" cy="646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NL" sz="1600" kern="1200"/>
            <a:t>werkomgeving</a:t>
          </a:r>
        </a:p>
      </dsp:txBody>
      <dsp:txXfrm>
        <a:off x="2267790" y="3532910"/>
        <a:ext cx="1293356" cy="64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EC9C-5FE6-43FE-A3BD-FFB187303D1D}">
      <dsp:nvSpPr>
        <dsp:cNvPr id="0" name=""/>
        <dsp:cNvSpPr/>
      </dsp:nvSpPr>
      <dsp:spPr>
        <a:xfrm>
          <a:off x="1458381" y="9225"/>
          <a:ext cx="2402160" cy="2402525"/>
        </a:xfrm>
        <a:prstGeom prst="circularArrow">
          <a:avLst>
            <a:gd name="adj1" fmla="val 10980"/>
            <a:gd name="adj2" fmla="val 1142322"/>
            <a:gd name="adj3" fmla="val 4500000"/>
            <a:gd name="adj4" fmla="val 10800000"/>
            <a:gd name="adj5" fmla="val 12500"/>
          </a:avLst>
        </a:prstGeom>
        <a:solidFill>
          <a:srgbClr val="00BA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A0ED58-AD0B-4D3E-87EE-2180D59EB949}">
      <dsp:nvSpPr>
        <dsp:cNvPr id="0" name=""/>
        <dsp:cNvSpPr/>
      </dsp:nvSpPr>
      <dsp:spPr>
        <a:xfrm>
          <a:off x="2017058" y="867384"/>
          <a:ext cx="1334834" cy="66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nl-NL" sz="2200" kern="1200">
              <a:solidFill>
                <a:srgbClr val="2D838B"/>
              </a:solidFill>
            </a:rPr>
            <a:t>mens</a:t>
          </a:r>
        </a:p>
      </dsp:txBody>
      <dsp:txXfrm>
        <a:off x="2017058" y="867384"/>
        <a:ext cx="1334834" cy="667257"/>
      </dsp:txXfrm>
    </dsp:sp>
    <dsp:sp modelId="{CA24D633-1036-47F4-B525-C3B0BFD993C8}">
      <dsp:nvSpPr>
        <dsp:cNvPr id="0" name=""/>
        <dsp:cNvSpPr/>
      </dsp:nvSpPr>
      <dsp:spPr>
        <a:xfrm>
          <a:off x="791189" y="1389654"/>
          <a:ext cx="2402160" cy="2402525"/>
        </a:xfrm>
        <a:prstGeom prst="leftCircularArrow">
          <a:avLst>
            <a:gd name="adj1" fmla="val 10980"/>
            <a:gd name="adj2" fmla="val 1142322"/>
            <a:gd name="adj3" fmla="val 6300000"/>
            <a:gd name="adj4" fmla="val 18900000"/>
            <a:gd name="adj5" fmla="val 12500"/>
          </a:avLst>
        </a:prstGeom>
        <a:solidFill>
          <a:srgbClr val="00BA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BDBEF-A995-4D4C-9B7C-478205279D9C}">
      <dsp:nvSpPr>
        <dsp:cNvPr id="0" name=""/>
        <dsp:cNvSpPr/>
      </dsp:nvSpPr>
      <dsp:spPr>
        <a:xfrm>
          <a:off x="1352573" y="2255799"/>
          <a:ext cx="1334834" cy="66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nl-NL" sz="2200" kern="1200">
              <a:solidFill>
                <a:srgbClr val="2D838B"/>
              </a:solidFill>
            </a:rPr>
            <a:t>werk</a:t>
          </a:r>
        </a:p>
      </dsp:txBody>
      <dsp:txXfrm>
        <a:off x="1352573" y="2255799"/>
        <a:ext cx="1334834" cy="667257"/>
      </dsp:txXfrm>
    </dsp:sp>
    <dsp:sp modelId="{B674FE23-8879-4035-BDF5-D928D1123E1F}">
      <dsp:nvSpPr>
        <dsp:cNvPr id="0" name=""/>
        <dsp:cNvSpPr/>
      </dsp:nvSpPr>
      <dsp:spPr>
        <a:xfrm>
          <a:off x="1629355" y="2935279"/>
          <a:ext cx="2063827" cy="2064655"/>
        </a:xfrm>
        <a:prstGeom prst="blockArc">
          <a:avLst>
            <a:gd name="adj1" fmla="val 13500000"/>
            <a:gd name="adj2" fmla="val 10800000"/>
            <a:gd name="adj3" fmla="val 12740"/>
          </a:avLst>
        </a:prstGeom>
        <a:solidFill>
          <a:srgbClr val="00BA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27DAF-E1AF-4C0D-BF87-C27B341E6004}">
      <dsp:nvSpPr>
        <dsp:cNvPr id="0" name=""/>
        <dsp:cNvSpPr/>
      </dsp:nvSpPr>
      <dsp:spPr>
        <a:xfrm>
          <a:off x="2020216" y="3646209"/>
          <a:ext cx="1334834" cy="66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nl-NL" sz="2200" kern="1200" err="1">
              <a:solidFill>
                <a:srgbClr val="2D838B"/>
              </a:solidFill>
            </a:rPr>
            <a:t>werk-omgeving</a:t>
          </a:r>
          <a:endParaRPr lang="nl-NL" sz="2200" kern="1200">
            <a:solidFill>
              <a:srgbClr val="2D838B"/>
            </a:solidFill>
          </a:endParaRPr>
        </a:p>
      </dsp:txBody>
      <dsp:txXfrm>
        <a:off x="2020216" y="3646209"/>
        <a:ext cx="1334834" cy="66725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0.26833</cdr:x>
      <cdr:y>0.41634</cdr:y>
    </cdr:from>
    <cdr:to>
      <cdr:x>0.68995</cdr:x>
      <cdr:y>0.73329</cdr:y>
    </cdr:to>
    <cdr:sp macro="" textlink="">
      <cdr:nvSpPr>
        <cdr:cNvPr id="2" name="TextBox 1">
          <a:extLst xmlns:a="http://schemas.openxmlformats.org/drawingml/2006/main">
            <a:ext uri="{FF2B5EF4-FFF2-40B4-BE49-F238E27FC236}">
              <a16:creationId xmlns:a16="http://schemas.microsoft.com/office/drawing/2014/main" id="{D45FCAEB-8EDD-0466-5B26-48735C11B471}"/>
            </a:ext>
          </a:extLst>
        </cdr:cNvPr>
        <cdr:cNvSpPr txBox="1"/>
      </cdr:nvSpPr>
      <cdr:spPr>
        <a:xfrm xmlns:a="http://schemas.openxmlformats.org/drawingml/2006/main">
          <a:off x="776556" y="1201134"/>
          <a:ext cx="1220180" cy="9143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400" b="1" dirty="0"/>
            <a:t>78%</a:t>
          </a:r>
        </a:p>
        <a:p xmlns:a="http://schemas.openxmlformats.org/drawingml/2006/main">
          <a:pPr algn="ctr"/>
          <a:r>
            <a:rPr lang="en-GB" b="1" i="1" dirty="0">
              <a:solidFill>
                <a:srgbClr val="00BAC1"/>
              </a:solidFill>
            </a:rPr>
            <a:t>Benchmark: 74%</a:t>
          </a:r>
        </a:p>
      </cdr:txBody>
    </cdr:sp>
  </cdr:relSizeAnchor>
</c:userShapes>
</file>

<file path=ppt/drawings/drawing2.xml><?xml version="1.0" encoding="utf-8"?>
<c:userShapes xmlns:c="http://schemas.openxmlformats.org/drawingml/2006/chart">
  <cdr:relSizeAnchor xmlns:cdr="http://schemas.openxmlformats.org/drawingml/2006/chartDrawing">
    <cdr:from>
      <cdr:x>0.37399</cdr:x>
      <cdr:y>0.41634</cdr:y>
    </cdr:from>
    <cdr:to>
      <cdr:x>0.68995</cdr:x>
      <cdr:y>0.73329</cdr:y>
    </cdr:to>
    <cdr:sp macro="" textlink="">
      <cdr:nvSpPr>
        <cdr:cNvPr id="2" name="TextBox 1">
          <a:extLst xmlns:a="http://schemas.openxmlformats.org/drawingml/2006/main">
            <a:ext uri="{FF2B5EF4-FFF2-40B4-BE49-F238E27FC236}">
              <a16:creationId xmlns:a16="http://schemas.microsoft.com/office/drawing/2014/main" id="{D45FCAEB-8EDD-0466-5B26-48735C11B471}"/>
            </a:ext>
          </a:extLst>
        </cdr:cNvPr>
        <cdr:cNvSpPr txBox="1"/>
      </cdr:nvSpPr>
      <cdr:spPr>
        <a:xfrm xmlns:a="http://schemas.openxmlformats.org/drawingml/2006/main">
          <a:off x="1082327" y="120114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400" b="1" dirty="0"/>
            <a:t>67%</a:t>
          </a:r>
        </a:p>
        <a:p xmlns:a="http://schemas.openxmlformats.org/drawingml/2006/main">
          <a:pPr algn="ctr"/>
          <a:r>
            <a:rPr lang="en-GB" b="1" i="1" dirty="0">
              <a:solidFill>
                <a:srgbClr val="00BAC1"/>
              </a:solidFill>
            </a:rPr>
            <a:t>Benchmark: 66%</a:t>
          </a:r>
        </a:p>
      </cdr:txBody>
    </cdr:sp>
  </cdr:relSizeAnchor>
</c:userShapes>
</file>

<file path=ppt/drawings/drawing3.xml><?xml version="1.0" encoding="utf-8"?>
<c:userShapes xmlns:c="http://schemas.openxmlformats.org/drawingml/2006/chart">
  <cdr:relSizeAnchor xmlns:cdr="http://schemas.openxmlformats.org/drawingml/2006/chartDrawing">
    <cdr:from>
      <cdr:x>0.37399</cdr:x>
      <cdr:y>0.41634</cdr:y>
    </cdr:from>
    <cdr:to>
      <cdr:x>0.68995</cdr:x>
      <cdr:y>0.73329</cdr:y>
    </cdr:to>
    <cdr:sp macro="" textlink="">
      <cdr:nvSpPr>
        <cdr:cNvPr id="2" name="TextBox 1">
          <a:extLst xmlns:a="http://schemas.openxmlformats.org/drawingml/2006/main">
            <a:ext uri="{FF2B5EF4-FFF2-40B4-BE49-F238E27FC236}">
              <a16:creationId xmlns:a16="http://schemas.microsoft.com/office/drawing/2014/main" id="{D45FCAEB-8EDD-0466-5B26-48735C11B471}"/>
            </a:ext>
          </a:extLst>
        </cdr:cNvPr>
        <cdr:cNvSpPr txBox="1"/>
      </cdr:nvSpPr>
      <cdr:spPr>
        <a:xfrm xmlns:a="http://schemas.openxmlformats.org/drawingml/2006/main">
          <a:off x="1082327" y="120114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400" b="1" dirty="0"/>
            <a:t>59%</a:t>
          </a:r>
        </a:p>
        <a:p xmlns:a="http://schemas.openxmlformats.org/drawingml/2006/main">
          <a:pPr algn="ctr"/>
          <a:r>
            <a:rPr lang="en-GB" b="1" i="1" dirty="0">
              <a:solidFill>
                <a:srgbClr val="00BAC1"/>
              </a:solidFill>
            </a:rPr>
            <a:t>Benchmark: 73%</a:t>
          </a:r>
          <a:endParaRPr lang="nl-NL" b="1" i="1" dirty="0">
            <a:solidFill>
              <a:srgbClr val="00BAC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0.37399</cdr:x>
      <cdr:y>0.41634</cdr:y>
    </cdr:from>
    <cdr:to>
      <cdr:x>0.68995</cdr:x>
      <cdr:y>0.73329</cdr:y>
    </cdr:to>
    <cdr:sp macro="" textlink="">
      <cdr:nvSpPr>
        <cdr:cNvPr id="2" name="TextBox 1">
          <a:extLst xmlns:a="http://schemas.openxmlformats.org/drawingml/2006/main">
            <a:ext uri="{FF2B5EF4-FFF2-40B4-BE49-F238E27FC236}">
              <a16:creationId xmlns:a16="http://schemas.microsoft.com/office/drawing/2014/main" id="{D45FCAEB-8EDD-0466-5B26-48735C11B471}"/>
            </a:ext>
          </a:extLst>
        </cdr:cNvPr>
        <cdr:cNvSpPr txBox="1"/>
      </cdr:nvSpPr>
      <cdr:spPr>
        <a:xfrm xmlns:a="http://schemas.openxmlformats.org/drawingml/2006/main">
          <a:off x="1082327" y="120114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400" b="1" dirty="0"/>
            <a:t>52%</a:t>
          </a:r>
        </a:p>
        <a:p xmlns:a="http://schemas.openxmlformats.org/drawingml/2006/main">
          <a:pPr algn="ctr"/>
          <a:r>
            <a:rPr lang="en-GB" b="1" i="1" dirty="0">
              <a:solidFill>
                <a:srgbClr val="00BAC1"/>
              </a:solidFill>
            </a:rPr>
            <a:t>Benchmark: 38%</a:t>
          </a:r>
          <a:endParaRPr lang="nl-NL" b="1" i="1" dirty="0">
            <a:solidFill>
              <a:srgbClr val="00BAC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0.37399</cdr:x>
      <cdr:y>0.41634</cdr:y>
    </cdr:from>
    <cdr:to>
      <cdr:x>0.68995</cdr:x>
      <cdr:y>0.73329</cdr:y>
    </cdr:to>
    <cdr:sp macro="" textlink="">
      <cdr:nvSpPr>
        <cdr:cNvPr id="2" name="TextBox 1">
          <a:extLst xmlns:a="http://schemas.openxmlformats.org/drawingml/2006/main">
            <a:ext uri="{FF2B5EF4-FFF2-40B4-BE49-F238E27FC236}">
              <a16:creationId xmlns:a16="http://schemas.microsoft.com/office/drawing/2014/main" id="{D45FCAEB-8EDD-0466-5B26-48735C11B471}"/>
            </a:ext>
          </a:extLst>
        </cdr:cNvPr>
        <cdr:cNvSpPr txBox="1"/>
      </cdr:nvSpPr>
      <cdr:spPr>
        <a:xfrm xmlns:a="http://schemas.openxmlformats.org/drawingml/2006/main">
          <a:off x="1082327" y="120114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400" b="1" dirty="0"/>
            <a:t>89%</a:t>
          </a:r>
        </a:p>
        <a:p xmlns:a="http://schemas.openxmlformats.org/drawingml/2006/main">
          <a:pPr algn="ctr"/>
          <a:r>
            <a:rPr lang="en-GB" b="1" i="1" dirty="0">
              <a:solidFill>
                <a:srgbClr val="00BAC1"/>
              </a:solidFill>
            </a:rPr>
            <a:t>Benchmark 88%</a:t>
          </a:r>
          <a:endParaRPr lang="nl-NL" b="1" i="1" dirty="0">
            <a:solidFill>
              <a:srgbClr val="00BAC1"/>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0.37399</cdr:x>
      <cdr:y>0.41634</cdr:y>
    </cdr:from>
    <cdr:to>
      <cdr:x>0.68995</cdr:x>
      <cdr:y>0.73329</cdr:y>
    </cdr:to>
    <cdr:sp macro="" textlink="">
      <cdr:nvSpPr>
        <cdr:cNvPr id="2" name="TextBox 1">
          <a:extLst xmlns:a="http://schemas.openxmlformats.org/drawingml/2006/main">
            <a:ext uri="{FF2B5EF4-FFF2-40B4-BE49-F238E27FC236}">
              <a16:creationId xmlns:a16="http://schemas.microsoft.com/office/drawing/2014/main" id="{D45FCAEB-8EDD-0466-5B26-48735C11B471}"/>
            </a:ext>
          </a:extLst>
        </cdr:cNvPr>
        <cdr:cNvSpPr txBox="1"/>
      </cdr:nvSpPr>
      <cdr:spPr>
        <a:xfrm xmlns:a="http://schemas.openxmlformats.org/drawingml/2006/main">
          <a:off x="1082327" y="120114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400" b="1" dirty="0"/>
            <a:t>74%</a:t>
          </a:r>
        </a:p>
        <a:p xmlns:a="http://schemas.openxmlformats.org/drawingml/2006/main">
          <a:pPr algn="ctr"/>
          <a:r>
            <a:rPr lang="en-GB" b="1" i="1" dirty="0">
              <a:solidFill>
                <a:srgbClr val="00BAC1"/>
              </a:solidFill>
            </a:rPr>
            <a:t>Benchmark: 75%</a:t>
          </a:r>
          <a:endParaRPr lang="nl-NL" b="1" i="1" dirty="0">
            <a:solidFill>
              <a:srgbClr val="00BAC1"/>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0.37399</cdr:x>
      <cdr:y>0.41634</cdr:y>
    </cdr:from>
    <cdr:to>
      <cdr:x>0.68995</cdr:x>
      <cdr:y>0.73329</cdr:y>
    </cdr:to>
    <cdr:sp macro="" textlink="">
      <cdr:nvSpPr>
        <cdr:cNvPr id="2" name="TextBox 1">
          <a:extLst xmlns:a="http://schemas.openxmlformats.org/drawingml/2006/main">
            <a:ext uri="{FF2B5EF4-FFF2-40B4-BE49-F238E27FC236}">
              <a16:creationId xmlns:a16="http://schemas.microsoft.com/office/drawing/2014/main" id="{D45FCAEB-8EDD-0466-5B26-48735C11B471}"/>
            </a:ext>
          </a:extLst>
        </cdr:cNvPr>
        <cdr:cNvSpPr txBox="1"/>
      </cdr:nvSpPr>
      <cdr:spPr>
        <a:xfrm xmlns:a="http://schemas.openxmlformats.org/drawingml/2006/main">
          <a:off x="1082327" y="120114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GB" sz="2400" b="1" dirty="0"/>
            <a:t>61%</a:t>
          </a:r>
        </a:p>
        <a:p xmlns:a="http://schemas.openxmlformats.org/drawingml/2006/main">
          <a:pPr algn="ctr"/>
          <a:r>
            <a:rPr lang="en-GB" b="1" i="1" dirty="0">
              <a:solidFill>
                <a:srgbClr val="00BAC1"/>
              </a:solidFill>
            </a:rPr>
            <a:t>Benchmark: 53%</a:t>
          </a:r>
          <a:endParaRPr lang="nl-NL" b="1" i="1" dirty="0">
            <a:solidFill>
              <a:srgbClr val="00BAC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68FBB8A-9A30-AEA7-AC65-1F2188A334F8}"/>
              </a:ext>
            </a:extLst>
          </p:cNvPr>
          <p:cNvSpPr txBox="1">
            <a:spLocks noGrp="1"/>
          </p:cNvSpPr>
          <p:nvPr>
            <p:ph type="hdr" sz="quarter"/>
          </p:nvPr>
        </p:nvSpPr>
        <p:spPr>
          <a:xfrm>
            <a:off x="0" y="1"/>
            <a:ext cx="2949099" cy="498935"/>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1pPr>
          </a:lstStyle>
          <a:p>
            <a:pPr lvl="0"/>
            <a:endParaRPr lang="nl-NL"/>
          </a:p>
        </p:txBody>
      </p:sp>
      <p:sp>
        <p:nvSpPr>
          <p:cNvPr id="3" name="Tijdelijke aanduiding voor datum 2">
            <a:extLst>
              <a:ext uri="{FF2B5EF4-FFF2-40B4-BE49-F238E27FC236}">
                <a16:creationId xmlns:a16="http://schemas.microsoft.com/office/drawing/2014/main" id="{8F5A4BE6-A463-6C23-A1E4-25AAE0B7B207}"/>
              </a:ext>
            </a:extLst>
          </p:cNvPr>
          <p:cNvSpPr txBox="1">
            <a:spLocks noGrp="1"/>
          </p:cNvSpPr>
          <p:nvPr>
            <p:ph type="dt" idx="1"/>
          </p:nvPr>
        </p:nvSpPr>
        <p:spPr>
          <a:xfrm>
            <a:off x="3854934" y="1"/>
            <a:ext cx="2949099" cy="498935"/>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1pPr>
          </a:lstStyle>
          <a:p>
            <a:pPr lvl="0"/>
            <a:fld id="{F064709E-929C-43F0-82C7-D9179409AABD}" type="datetime1">
              <a:rPr lang="nl-NL"/>
              <a:pPr lvl="0"/>
              <a:t>16-10-2024</a:t>
            </a:fld>
            <a:endParaRPr lang="nl-NL"/>
          </a:p>
        </p:txBody>
      </p:sp>
      <p:sp>
        <p:nvSpPr>
          <p:cNvPr id="4" name="Tijdelijke aanduiding voor dia-afbeelding 3">
            <a:extLst>
              <a:ext uri="{FF2B5EF4-FFF2-40B4-BE49-F238E27FC236}">
                <a16:creationId xmlns:a16="http://schemas.microsoft.com/office/drawing/2014/main" id="{DA3DC0E6-697A-F5E6-E25E-1E0BA884A7B4}"/>
              </a:ext>
            </a:extLst>
          </p:cNvPr>
          <p:cNvSpPr>
            <a:spLocks noGrp="1" noRot="1" noChangeAspect="1"/>
          </p:cNvSpPr>
          <p:nvPr>
            <p:ph type="sldImg" idx="2"/>
          </p:nvPr>
        </p:nvSpPr>
        <p:spPr>
          <a:xfrm>
            <a:off x="420688" y="1243013"/>
            <a:ext cx="5964237" cy="3355975"/>
          </a:xfrm>
          <a:prstGeom prst="rect">
            <a:avLst/>
          </a:prstGeom>
          <a:noFill/>
          <a:ln w="12701">
            <a:solidFill>
              <a:srgbClr val="000000"/>
            </a:solidFill>
            <a:prstDash val="solid"/>
          </a:ln>
        </p:spPr>
      </p:sp>
      <p:sp>
        <p:nvSpPr>
          <p:cNvPr id="5" name="Tijdelijke aanduiding voor notities 4">
            <a:extLst>
              <a:ext uri="{FF2B5EF4-FFF2-40B4-BE49-F238E27FC236}">
                <a16:creationId xmlns:a16="http://schemas.microsoft.com/office/drawing/2014/main" id="{4AB377AB-507B-A06E-B32F-BB19481A467D}"/>
              </a:ext>
            </a:extLst>
          </p:cNvPr>
          <p:cNvSpPr txBox="1">
            <a:spLocks noGrp="1"/>
          </p:cNvSpPr>
          <p:nvPr>
            <p:ph type="body" sz="quarter" idx="3"/>
          </p:nvPr>
        </p:nvSpPr>
        <p:spPr>
          <a:xfrm>
            <a:off x="680562" y="4785597"/>
            <a:ext cx="5444490" cy="3915489"/>
          </a:xfrm>
          <a:prstGeom prst="rect">
            <a:avLst/>
          </a:prstGeom>
          <a:noFill/>
          <a:ln>
            <a:noFill/>
          </a:ln>
        </p:spPr>
        <p:txBody>
          <a:bodyPr vert="horz" wrap="square" lIns="91440" tIns="45720" rIns="91440" bIns="45720" anchor="t" anchorCtr="0" compatLnSpc="1">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A36172EE-381C-A903-01FD-20C4EDEA30B4}"/>
              </a:ext>
            </a:extLst>
          </p:cNvPr>
          <p:cNvSpPr txBox="1">
            <a:spLocks noGrp="1"/>
          </p:cNvSpPr>
          <p:nvPr>
            <p:ph type="ftr" sz="quarter" idx="4"/>
          </p:nvPr>
        </p:nvSpPr>
        <p:spPr>
          <a:xfrm>
            <a:off x="0" y="9445164"/>
            <a:ext cx="2949099" cy="498935"/>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1pPr>
          </a:lstStyle>
          <a:p>
            <a:pPr lvl="0"/>
            <a:endParaRPr lang="nl-NL"/>
          </a:p>
        </p:txBody>
      </p:sp>
      <p:sp>
        <p:nvSpPr>
          <p:cNvPr id="7" name="Tijdelijke aanduiding voor dianummer 6">
            <a:extLst>
              <a:ext uri="{FF2B5EF4-FFF2-40B4-BE49-F238E27FC236}">
                <a16:creationId xmlns:a16="http://schemas.microsoft.com/office/drawing/2014/main" id="{58C060D9-854B-5C2F-C934-C14D8B79794A}"/>
              </a:ext>
            </a:extLst>
          </p:cNvPr>
          <p:cNvSpPr txBox="1">
            <a:spLocks noGrp="1"/>
          </p:cNvSpPr>
          <p:nvPr>
            <p:ph type="sldNum" sz="quarter" idx="5"/>
          </p:nvPr>
        </p:nvSpPr>
        <p:spPr>
          <a:xfrm>
            <a:off x="3854934" y="9445164"/>
            <a:ext cx="2949099" cy="498935"/>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1pPr>
          </a:lstStyle>
          <a:p>
            <a:pPr lvl="0"/>
            <a:fld id="{C5D0F79B-660F-49C1-B94A-243631744CBD}" type="slidenum">
              <a:t>‹#›</a:t>
            </a:fld>
            <a:endParaRPr lang="nl-NL"/>
          </a:p>
        </p:txBody>
      </p:sp>
    </p:spTree>
    <p:extLst>
      <p:ext uri="{BB962C8B-B14F-4D97-AF65-F5344CB8AC3E}">
        <p14:creationId xmlns:p14="http://schemas.microsoft.com/office/powerpoint/2010/main" val="296661502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sciencedirect.com/science/article/pii/S0191886923003823"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ciencedirect.com/science/article/pii/S0191886923003823"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2</a:t>
            </a:fld>
            <a:endParaRPr lang="nl-NL"/>
          </a:p>
        </p:txBody>
      </p:sp>
    </p:spTree>
    <p:extLst>
      <p:ext uri="{BB962C8B-B14F-4D97-AF65-F5344CB8AC3E}">
        <p14:creationId xmlns:p14="http://schemas.microsoft.com/office/powerpoint/2010/main" val="1364084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12</a:t>
            </a:fld>
            <a:endParaRPr lang="nl-NL"/>
          </a:p>
        </p:txBody>
      </p:sp>
    </p:spTree>
    <p:extLst>
      <p:ext uri="{BB962C8B-B14F-4D97-AF65-F5344CB8AC3E}">
        <p14:creationId xmlns:p14="http://schemas.microsoft.com/office/powerpoint/2010/main" val="2472230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lvl="0"/>
            <a:fld id="{C5D0F79B-660F-49C1-B94A-243631744CBD}" type="slidenum">
              <a:rPr lang="nl-NL" smtClean="0"/>
              <a:t>13</a:t>
            </a:fld>
            <a:endParaRPr lang="nl-NL"/>
          </a:p>
        </p:txBody>
      </p:sp>
    </p:spTree>
    <p:extLst>
      <p:ext uri="{BB962C8B-B14F-4D97-AF65-F5344CB8AC3E}">
        <p14:creationId xmlns:p14="http://schemas.microsoft.com/office/powerpoint/2010/main" val="43709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14</a:t>
            </a:fld>
            <a:endParaRPr lang="nl-NL"/>
          </a:p>
        </p:txBody>
      </p:sp>
    </p:spTree>
    <p:extLst>
      <p:ext uri="{BB962C8B-B14F-4D97-AF65-F5344CB8AC3E}">
        <p14:creationId xmlns:p14="http://schemas.microsoft.com/office/powerpoint/2010/main" val="1266582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15</a:t>
            </a:fld>
            <a:endParaRPr lang="nl-NL"/>
          </a:p>
        </p:txBody>
      </p:sp>
    </p:spTree>
    <p:extLst>
      <p:ext uri="{BB962C8B-B14F-4D97-AF65-F5344CB8AC3E}">
        <p14:creationId xmlns:p14="http://schemas.microsoft.com/office/powerpoint/2010/main" val="123146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71588"/>
            <a:ext cx="11323638" cy="6370637"/>
          </a:xfrm>
        </p:spPr>
      </p:sp>
      <p:sp>
        <p:nvSpPr>
          <p:cNvPr id="3" name="Notes Placeholder 2"/>
          <p:cNvSpPr>
            <a:spLocks noGrp="1"/>
          </p:cNvSpPr>
          <p:nvPr>
            <p:ph type="body" idx="1"/>
          </p:nvPr>
        </p:nvSpPr>
        <p:spPr/>
        <p:txBody>
          <a:bodyPr/>
          <a:lstStyle/>
          <a:p>
            <a:endParaRPr lang="nl-NL" i="0"/>
          </a:p>
        </p:txBody>
      </p:sp>
      <p:sp>
        <p:nvSpPr>
          <p:cNvPr id="4" name="Slide Number Placeholder 3"/>
          <p:cNvSpPr>
            <a:spLocks noGrp="1"/>
          </p:cNvSpPr>
          <p:nvPr>
            <p:ph type="sldNum" sz="quarter" idx="10"/>
          </p:nvPr>
        </p:nvSpPr>
        <p:spPr/>
        <p:txBody>
          <a:bodyPr/>
          <a:lstStyle/>
          <a:p>
            <a:fld id="{0549C298-A1D4-466E-AF25-251AF5727088}" type="slidenum">
              <a:rPr lang="nl-NL" smtClean="0"/>
              <a:t>16</a:t>
            </a:fld>
            <a:endParaRPr lang="nl-NL"/>
          </a:p>
        </p:txBody>
      </p:sp>
    </p:spTree>
    <p:extLst>
      <p:ext uri="{BB962C8B-B14F-4D97-AF65-F5344CB8AC3E}">
        <p14:creationId xmlns:p14="http://schemas.microsoft.com/office/powerpoint/2010/main" val="1085151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B36BF8-C764-BF75-A94F-49D3084357A4}"/>
              </a:ext>
            </a:extLst>
          </p:cNvPr>
          <p:cNvSpPr>
            <a:spLocks noGrp="1" noRot="1" noChangeAspect="1"/>
          </p:cNvSpPr>
          <p:nvPr>
            <p:ph type="sldImg"/>
          </p:nvPr>
        </p:nvSpPr>
        <p:spPr>
          <a:xfrm>
            <a:off x="554038" y="1711325"/>
            <a:ext cx="8213725" cy="4621213"/>
          </a:xfrm>
        </p:spPr>
      </p:sp>
      <p:sp>
        <p:nvSpPr>
          <p:cNvPr id="3" name="Tijdelijke aanduiding voor notities 2">
            <a:extLst>
              <a:ext uri="{FF2B5EF4-FFF2-40B4-BE49-F238E27FC236}">
                <a16:creationId xmlns:a16="http://schemas.microsoft.com/office/drawing/2014/main" id="{54E748E0-11F9-68B9-D532-2ED13C358F37}"/>
              </a:ext>
            </a:extLst>
          </p:cNvPr>
          <p:cNvSpPr txBox="1">
            <a:spLocks noGrp="1"/>
          </p:cNvSpPr>
          <p:nvPr>
            <p:ph type="body" sz="quarter" idx="1"/>
          </p:nvPr>
        </p:nvSpPr>
        <p:spPr/>
        <p:txBody>
          <a:bodyPr/>
          <a:lstStyle/>
          <a:p>
            <a:r>
              <a:rPr lang="nl-NL" sz="2900">
                <a:highlight>
                  <a:srgbClr val="FFFF00"/>
                </a:highlight>
              </a:rPr>
              <a:t>Deel 2</a:t>
            </a:r>
          </a:p>
        </p:txBody>
      </p:sp>
      <p:sp>
        <p:nvSpPr>
          <p:cNvPr id="4" name="Tijdelijke aanduiding voor dianummer 3">
            <a:extLst>
              <a:ext uri="{FF2B5EF4-FFF2-40B4-BE49-F238E27FC236}">
                <a16:creationId xmlns:a16="http://schemas.microsoft.com/office/drawing/2014/main" id="{FB6C96FA-A42A-DE2E-0D78-E53358328CAC}"/>
              </a:ext>
            </a:extLst>
          </p:cNvPr>
          <p:cNvSpPr txBox="1"/>
          <p:nvPr/>
        </p:nvSpPr>
        <p:spPr>
          <a:xfrm>
            <a:off x="5280639" y="13004836"/>
            <a:ext cx="4039791" cy="686973"/>
          </a:xfrm>
          <a:prstGeom prst="rect">
            <a:avLst/>
          </a:prstGeom>
          <a:noFill/>
          <a:ln cap="flat">
            <a:noFill/>
          </a:ln>
        </p:spPr>
        <p:txBody>
          <a:bodyPr vert="horz" wrap="square" lIns="131454" tIns="65727" rIns="131454" bIns="65727" anchor="b" anchorCtr="0" compatLnSpc="1">
            <a:noAutofit/>
          </a:bodyPr>
          <a:lstStyle/>
          <a:p>
            <a:pPr marL="0" marR="0" lvl="0" indent="0" algn="r" defTabSz="131454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6A828BF-8440-48D9-98C1-996A7C7231F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131454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17</a:t>
            </a:fld>
            <a:endParaRPr kumimoji="0" lang="nl-NL" sz="1700" b="0"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5351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pPr>
              <a:lnSpc>
                <a:spcPct val="107000"/>
              </a:lnSpc>
              <a:spcAft>
                <a:spcPts val="800"/>
              </a:spcAft>
            </a:pPr>
            <a:endParaRPr lang="nl-NL"/>
          </a:p>
        </p:txBody>
      </p:sp>
      <p:sp>
        <p:nvSpPr>
          <p:cNvPr id="4" name="Tijdelijke aanduiding voor dianummer 3"/>
          <p:cNvSpPr>
            <a:spLocks noGrp="1"/>
          </p:cNvSpPr>
          <p:nvPr>
            <p:ph type="sldNum" sz="quarter" idx="5"/>
          </p:nvPr>
        </p:nvSpPr>
        <p:spPr/>
        <p:txBody>
          <a:bodyPr/>
          <a:lstStyle/>
          <a:p>
            <a:fld id="{90BD39F5-BC50-4F0E-8DB5-0EBD09BC8162}" type="slidenum">
              <a:rPr lang="en-GB" smtClean="0"/>
              <a:t>18</a:t>
            </a:fld>
            <a:endParaRPr lang="en-GB"/>
          </a:p>
        </p:txBody>
      </p:sp>
    </p:spTree>
    <p:extLst>
      <p:ext uri="{BB962C8B-B14F-4D97-AF65-F5344CB8AC3E}">
        <p14:creationId xmlns:p14="http://schemas.microsoft.com/office/powerpoint/2010/main" val="3947810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19</a:t>
            </a:fld>
            <a:endParaRPr lang="nl-NL"/>
          </a:p>
        </p:txBody>
      </p:sp>
    </p:spTree>
    <p:extLst>
      <p:ext uri="{BB962C8B-B14F-4D97-AF65-F5344CB8AC3E}">
        <p14:creationId xmlns:p14="http://schemas.microsoft.com/office/powerpoint/2010/main" val="889488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711325"/>
            <a:ext cx="8213725" cy="4621213"/>
          </a:xfrm>
        </p:spPr>
      </p:sp>
      <p:sp>
        <p:nvSpPr>
          <p:cNvPr id="3" name="Notes Placeholder 2"/>
          <p:cNvSpPr>
            <a:spLocks noGrp="1"/>
          </p:cNvSpPr>
          <p:nvPr>
            <p:ph type="body" idx="1"/>
          </p:nvPr>
        </p:nvSpPr>
        <p:spPr/>
        <p:txBody>
          <a:bodyPr/>
          <a:lstStyle/>
          <a:p>
            <a:pPr defTabSz="1314541">
              <a:defRPr/>
            </a:pPr>
            <a:endParaRPr lang="en-GB" noProof="0"/>
          </a:p>
        </p:txBody>
      </p:sp>
      <p:sp>
        <p:nvSpPr>
          <p:cNvPr id="4" name="Slide Number Placeholder 3"/>
          <p:cNvSpPr>
            <a:spLocks noGrp="1"/>
          </p:cNvSpPr>
          <p:nvPr>
            <p:ph type="sldNum" sz="quarter" idx="5"/>
          </p:nvPr>
        </p:nvSpPr>
        <p:spPr/>
        <p:txBody>
          <a:bodyPr/>
          <a:lstStyle/>
          <a:p>
            <a:pPr lvl="0"/>
            <a:fld id="{C5D0F79B-660F-49C1-B94A-243631744CBD}" type="slidenum">
              <a:rPr lang="nl-NL" smtClean="0"/>
              <a:t>21</a:t>
            </a:fld>
            <a:endParaRPr lang="nl-NL"/>
          </a:p>
        </p:txBody>
      </p:sp>
    </p:spTree>
    <p:extLst>
      <p:ext uri="{BB962C8B-B14F-4D97-AF65-F5344CB8AC3E}">
        <p14:creationId xmlns:p14="http://schemas.microsoft.com/office/powerpoint/2010/main" val="3929065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0114A0A-BFFC-C051-119A-D57342EA5B4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A762A1-36DD-DDD2-ADF0-372AF0B1704A}"/>
              </a:ext>
            </a:extLst>
          </p:cNvPr>
          <p:cNvSpPr txBox="1">
            <a:spLocks noGrp="1"/>
          </p:cNvSpPr>
          <p:nvPr>
            <p:ph type="body" sz="quarter" idx="1"/>
          </p:nvPr>
        </p:nvSpPr>
        <p:spPr/>
        <p:txBody>
          <a:bodyPr/>
          <a:lstStyle/>
          <a:p>
            <a:pPr marL="219710" marR="0" lvl="0" indent="0" algn="l" defTabSz="914400" rtl="0" eaLnBrk="1" fontAlgn="auto" latinLnBrk="0" hangingPunct="1">
              <a:lnSpc>
                <a:spcPts val="14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Wat zien we gebeuren? Door het vele thuiswerken verandert de aard van de werkzaamheden. Werkzaamheden van kenniswerkers bestaan altijd uit meerdere componenten. Op de dia zie je in het midden je eigen primaire taak, daarom heen de secundaire werkzaamheden die breder zijn, zoals leren en ontwikkelen, innoveren en verbinding met cultuur en sociaal netwerk. Bij thuiswerken zie je dat de primaire taak meer tijd krijgt. Secundaire werkaspecten krijgen juist minder aandacht, omdat ze niet direct bijdragen aan de zichtbare productiviteit van medewerkers. En ze zijn lastig op afstand uit te voeren. De meetbare productiviteit stijgt door de extra focus op de primaire taak, in elk geval in het begin. Dat komt overeen met wat mensen zelf ook aangeven: thuis zijn we productiever. </a:t>
            </a:r>
            <a:br>
              <a:rPr lang="nl-NL" sz="1800">
                <a:effectLst/>
                <a:latin typeface="Calibri" panose="020F0502020204030204" pitchFamily="34" charset="0"/>
                <a:ea typeface="Calibri" panose="020F0502020204030204" pitchFamily="34" charset="0"/>
                <a:cs typeface="Times New Roman" panose="02020603050405020304" pitchFamily="18" charset="0"/>
              </a:rPr>
            </a:br>
            <a:r>
              <a:rPr lang="nl-NL" sz="1800">
                <a:effectLst/>
                <a:latin typeface="Calibri" panose="020F0502020204030204" pitchFamily="34" charset="0"/>
                <a:ea typeface="Calibri" panose="020F0502020204030204" pitchFamily="34" charset="0"/>
                <a:cs typeface="Times New Roman" panose="02020603050405020304" pitchFamily="18" charset="0"/>
              </a:rPr>
              <a:t>Die hogere productiviteit is nu de nieuwe lat. Maar er is nauwelijks tijd en ruimte meer voor de secundaire aspecten, die meer op kantoor plaatsvinden. Op kantoor hebben mensen het gevoel dat ze niet meer aan hun werk toekomen. Dus mensen ervaren een hogere werkdruk en blijven vaker thuis om geconcentreerd te kunnen werken. Waardoor er nog minder tijd en ruimte is voor de secundaire werkzaamheden die zo belangrijk zijn voor de langere termijn!</a:t>
            </a:r>
            <a:br>
              <a:rPr lang="nl-NL" sz="1800">
                <a:effectLst/>
                <a:latin typeface="Calibri" panose="020F0502020204030204" pitchFamily="34" charset="0"/>
                <a:ea typeface="Calibri" panose="020F0502020204030204" pitchFamily="34" charset="0"/>
                <a:cs typeface="Times New Roman" panose="02020603050405020304" pitchFamily="18" charset="0"/>
              </a:rPr>
            </a:b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19710">
              <a:lnSpc>
                <a:spcPts val="14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a:extLst>
              <a:ext uri="{FF2B5EF4-FFF2-40B4-BE49-F238E27FC236}">
                <a16:creationId xmlns:a16="http://schemas.microsoft.com/office/drawing/2014/main" id="{9BDE569A-CF46-D0A5-F77A-1476DD2BFDB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A67106B-4A1D-4EBB-81D4-45DC53E63FA6}" type="slidenum">
              <a:t>22</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0567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txBox="1">
            <a:spLocks noGrp="1"/>
          </p:cNvSpPr>
          <p:nvPr>
            <p:ph type="body" sz="quarter" idx="1"/>
          </p:nvPr>
        </p:nvSpPr>
        <p:spPr/>
        <p:txBody>
          <a:bodyPr/>
          <a:lstStyle/>
          <a:p>
            <a:pPr lvl="0"/>
            <a:r>
              <a:rPr lang="nl-NL" err="1"/>
              <a:t>Zaa</a:t>
            </a:r>
            <a:r>
              <a:rPr lang="nl-NL"/>
              <a:t>: wie is uit welke discipline?</a:t>
            </a:r>
          </a:p>
        </p:txBody>
      </p:sp>
      <p:sp>
        <p:nvSpPr>
          <p:cNvPr id="4" name="Tijdelijke aanduiding voor dianummer 3"/>
          <p:cNvSpPr txBox="1"/>
          <p:nvPr/>
        </p:nvSpPr>
        <p:spPr>
          <a:xfrm>
            <a:off x="3825488" y="10271616"/>
            <a:ext cx="2926571" cy="542592"/>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027E1B0-FCAE-49CC-800A-0DE81139153D}" type="slidenum">
              <a:t>3</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47894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54A9DD-2FF8-E241-833E-A771BAD80A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F05A2D-396E-F67D-4B43-55EF2C12B5B8}"/>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Effecten die we gevonden hebben in data en literatuur: Hybride werken heeft veel effecten, zowel positief als negatief; op de korte termijn en op lange termijn. Effecten op zowel individu als team; waarbij natuurlijk ook de teameffecten gevolgen hebben voor de individuen.</a:t>
            </a:r>
          </a:p>
          <a:p>
            <a:pPr lvl="0"/>
            <a:endParaRPr lang="nl-NL"/>
          </a:p>
        </p:txBody>
      </p:sp>
      <p:sp>
        <p:nvSpPr>
          <p:cNvPr id="4" name="Tijdelijke aanduiding voor dianummer 3">
            <a:extLst>
              <a:ext uri="{FF2B5EF4-FFF2-40B4-BE49-F238E27FC236}">
                <a16:creationId xmlns:a16="http://schemas.microsoft.com/office/drawing/2014/main" id="{5CF014A0-E567-80A1-B94F-A3002AC0A09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3DCE457-5063-44F1-809E-8499AAE0B5B6}" type="slidenum">
              <a:t>23</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47696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24</a:t>
            </a:fld>
            <a:endParaRPr lang="nl-NL"/>
          </a:p>
        </p:txBody>
      </p:sp>
    </p:spTree>
    <p:extLst>
      <p:ext uri="{BB962C8B-B14F-4D97-AF65-F5344CB8AC3E}">
        <p14:creationId xmlns:p14="http://schemas.microsoft.com/office/powerpoint/2010/main" val="1770862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MATHILDA</a:t>
            </a:r>
          </a:p>
          <a:p>
            <a:endParaRPr lang="nl-NL"/>
          </a:p>
          <a:p>
            <a:r>
              <a:rPr lang="nl-NL" sz="1200">
                <a:solidFill>
                  <a:srgbClr val="00B6C4"/>
                </a:solidFill>
                <a:highlight>
                  <a:srgbClr val="FFFF00"/>
                </a:highlight>
              </a:rPr>
              <a:t>Identificatie met de organisatie (3,6)</a:t>
            </a:r>
          </a:p>
          <a:p>
            <a:pPr marL="0" indent="0">
              <a:buNone/>
            </a:pPr>
            <a:endParaRPr lang="nl-NL" sz="1200">
              <a:solidFill>
                <a:srgbClr val="00B6C4"/>
              </a:solidFill>
              <a:highlight>
                <a:srgbClr val="FFFF00"/>
              </a:highlight>
              <a:cs typeface="Calibri"/>
            </a:endParaRPr>
          </a:p>
          <a:p>
            <a:r>
              <a:rPr lang="nl-NL" sz="1200">
                <a:solidFill>
                  <a:srgbClr val="00B6C4"/>
                </a:solidFill>
                <a:highlight>
                  <a:srgbClr val="FFFF00"/>
                </a:highlight>
              </a:rPr>
              <a:t>Vertrouwen tussen medewerkers (3,9) of vertrouwen in</a:t>
            </a:r>
          </a:p>
          <a:p>
            <a:endParaRPr lang="nl-NL">
              <a:highlight>
                <a:srgbClr val="FFFF00"/>
              </a:highlight>
            </a:endParaRPr>
          </a:p>
          <a:p>
            <a:r>
              <a:rPr lang="nl-NL" sz="1200">
                <a:solidFill>
                  <a:srgbClr val="00B6C4"/>
                </a:solidFill>
                <a:highlight>
                  <a:srgbClr val="FFFF00"/>
                </a:highlight>
              </a:rPr>
              <a:t> leidinggevenden (3,9)</a:t>
            </a:r>
            <a:endParaRPr lang="nl-NL" sz="1200">
              <a:solidFill>
                <a:srgbClr val="00B6C4"/>
              </a:solidFill>
              <a:highlight>
                <a:srgbClr val="FFFF00"/>
              </a:highlight>
              <a:cs typeface="Calibri"/>
            </a:endParaRPr>
          </a:p>
          <a:p>
            <a:pPr marL="0" indent="0">
              <a:buNone/>
            </a:pPr>
            <a:endParaRPr lang="nl-NL"/>
          </a:p>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26</a:t>
            </a:fld>
            <a:endParaRPr lang="nl-NL"/>
          </a:p>
        </p:txBody>
      </p:sp>
    </p:spTree>
    <p:extLst>
      <p:ext uri="{BB962C8B-B14F-4D97-AF65-F5344CB8AC3E}">
        <p14:creationId xmlns:p14="http://schemas.microsoft.com/office/powerpoint/2010/main" val="2994327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r>
              <a:rPr lang="nl-NL"/>
              <a:t>Interview Mathilda</a:t>
            </a:r>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27</a:t>
            </a:fld>
            <a:endParaRPr lang="nl-NL"/>
          </a:p>
        </p:txBody>
      </p:sp>
    </p:spTree>
    <p:extLst>
      <p:ext uri="{BB962C8B-B14F-4D97-AF65-F5344CB8AC3E}">
        <p14:creationId xmlns:p14="http://schemas.microsoft.com/office/powerpoint/2010/main" val="954808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3184DAE4-E42A-A948-9E3C-17FD4E1C1FC3}" type="slidenum">
              <a:rPr lang="en-US" smtClean="0"/>
              <a:pPr/>
              <a:t>28</a:t>
            </a:fld>
            <a:endParaRPr lang="en-US"/>
          </a:p>
        </p:txBody>
      </p:sp>
    </p:spTree>
    <p:extLst>
      <p:ext uri="{BB962C8B-B14F-4D97-AF65-F5344CB8AC3E}">
        <p14:creationId xmlns:p14="http://schemas.microsoft.com/office/powerpoint/2010/main" val="636436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B36BF8-C764-BF75-A94F-49D3084357A4}"/>
              </a:ext>
            </a:extLst>
          </p:cNvPr>
          <p:cNvSpPr>
            <a:spLocks noGrp="1" noRot="1" noChangeAspect="1"/>
          </p:cNvSpPr>
          <p:nvPr>
            <p:ph type="sldImg"/>
          </p:nvPr>
        </p:nvSpPr>
        <p:spPr>
          <a:xfrm>
            <a:off x="554038" y="1711325"/>
            <a:ext cx="8213725" cy="4621213"/>
          </a:xfrm>
        </p:spPr>
      </p:sp>
      <p:sp>
        <p:nvSpPr>
          <p:cNvPr id="3" name="Tijdelijke aanduiding voor notities 2">
            <a:extLst>
              <a:ext uri="{FF2B5EF4-FFF2-40B4-BE49-F238E27FC236}">
                <a16:creationId xmlns:a16="http://schemas.microsoft.com/office/drawing/2014/main" id="{54E748E0-11F9-68B9-D532-2ED13C358F37}"/>
              </a:ext>
            </a:extLst>
          </p:cNvPr>
          <p:cNvSpPr txBox="1">
            <a:spLocks noGrp="1"/>
          </p:cNvSpPr>
          <p:nvPr>
            <p:ph type="body" sz="quarter" idx="1"/>
          </p:nvPr>
        </p:nvSpPr>
        <p:spPr/>
        <p:txBody>
          <a:bodyPr/>
          <a:lstStyle/>
          <a:p>
            <a:r>
              <a:rPr lang="nl-NL" sz="2900">
                <a:highlight>
                  <a:srgbClr val="FFFF00"/>
                </a:highlight>
              </a:rPr>
              <a:t>Deel 2</a:t>
            </a:r>
          </a:p>
        </p:txBody>
      </p:sp>
      <p:sp>
        <p:nvSpPr>
          <p:cNvPr id="4" name="Tijdelijke aanduiding voor dianummer 3">
            <a:extLst>
              <a:ext uri="{FF2B5EF4-FFF2-40B4-BE49-F238E27FC236}">
                <a16:creationId xmlns:a16="http://schemas.microsoft.com/office/drawing/2014/main" id="{FB6C96FA-A42A-DE2E-0D78-E53358328CAC}"/>
              </a:ext>
            </a:extLst>
          </p:cNvPr>
          <p:cNvSpPr txBox="1"/>
          <p:nvPr/>
        </p:nvSpPr>
        <p:spPr>
          <a:xfrm>
            <a:off x="5280639" y="13004836"/>
            <a:ext cx="4039791" cy="686973"/>
          </a:xfrm>
          <a:prstGeom prst="rect">
            <a:avLst/>
          </a:prstGeom>
          <a:noFill/>
          <a:ln cap="flat">
            <a:noFill/>
          </a:ln>
        </p:spPr>
        <p:txBody>
          <a:bodyPr vert="horz" wrap="square" lIns="131454" tIns="65727" rIns="131454" bIns="65727" anchor="b" anchorCtr="0" compatLnSpc="1">
            <a:noAutofit/>
          </a:bodyPr>
          <a:lstStyle/>
          <a:p>
            <a:pPr marL="0" marR="0" lvl="0" indent="0" algn="r" defTabSz="131454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6A828BF-8440-48D9-98C1-996A7C7231F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131454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30</a:t>
            </a:fld>
            <a:endParaRPr kumimoji="0" lang="nl-NL" sz="1700" b="0"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72997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C7AA-F4BD-DB51-694D-655E1BF2FE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E95B686-05E9-0ED9-7BDE-D0485DA5B498}"/>
              </a:ext>
            </a:extLst>
          </p:cNvPr>
          <p:cNvSpPr>
            <a:spLocks noGrp="1" noRot="1" noChangeAspect="1"/>
          </p:cNvSpPr>
          <p:nvPr>
            <p:ph type="sldImg"/>
          </p:nvPr>
        </p:nvSpPr>
        <p:spPr>
          <a:xfrm>
            <a:off x="777875" y="1200150"/>
            <a:ext cx="5759450" cy="3240088"/>
          </a:xfrm>
        </p:spPr>
      </p:sp>
      <p:sp>
        <p:nvSpPr>
          <p:cNvPr id="3" name="Tijdelijke aanduiding voor notities 2">
            <a:extLst>
              <a:ext uri="{FF2B5EF4-FFF2-40B4-BE49-F238E27FC236}">
                <a16:creationId xmlns:a16="http://schemas.microsoft.com/office/drawing/2014/main" id="{865CB38E-81F0-3D54-B2CA-2EE0EEFB4880}"/>
              </a:ext>
            </a:extLst>
          </p:cNvPr>
          <p:cNvSpPr txBox="1">
            <a:spLocks noGrp="1"/>
          </p:cNvSpPr>
          <p:nvPr>
            <p:ph type="body" sz="quarter" idx="1"/>
          </p:nvPr>
        </p:nvSpPr>
        <p:spPr/>
        <p:txBody>
          <a:bodyPr/>
          <a:lstStyle/>
          <a:p>
            <a:pPr marL="342900" marR="0" lvl="0" indent="-342900">
              <a:lnSpc>
                <a:spcPts val="1400"/>
              </a:lnSpc>
              <a:spcBef>
                <a:spcPts val="0"/>
              </a:spcBef>
              <a:spcAft>
                <a:spcPts val="0"/>
              </a:spcAft>
              <a:buFont typeface="Calibri" panose="020F0502020204030204" pitchFamily="34" charset="0"/>
              <a:buChar char="›"/>
            </a:pPr>
            <a:r>
              <a:rPr lang="nl-NL" sz="1400" i="0"/>
              <a:t>Wij zijn kampioen thuiswerken</a:t>
            </a:r>
          </a:p>
          <a:p>
            <a:pPr marL="342900" marR="0" lvl="0" indent="-342900">
              <a:lnSpc>
                <a:spcPts val="1400"/>
              </a:lnSpc>
              <a:spcBef>
                <a:spcPts val="0"/>
              </a:spcBef>
              <a:spcAft>
                <a:spcPts val="0"/>
              </a:spcAft>
              <a:buFont typeface="Calibri" panose="020F0502020204030204" pitchFamily="34" charset="0"/>
              <a:buChar char="›"/>
            </a:pPr>
            <a:r>
              <a:rPr lang="nl-NL" sz="1400" i="0"/>
              <a:t>Thuiswerken is bij steeds meer mensen opgenomen in het werkritme. </a:t>
            </a:r>
          </a:p>
          <a:p>
            <a:endParaRPr lang="en-US" sz="1300">
              <a:sym typeface="Wingdings" panose="05000000000000000000" pitchFamily="2" charset="2"/>
            </a:endParaRPr>
          </a:p>
          <a:p>
            <a:endParaRPr lang="en-US" sz="130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1E416DDD-D239-A37F-8628-6AEC7AA4C77A}"/>
              </a:ext>
            </a:extLst>
          </p:cNvPr>
          <p:cNvSpPr txBox="1"/>
          <p:nvPr/>
        </p:nvSpPr>
        <p:spPr>
          <a:xfrm>
            <a:off x="4143582" y="9119469"/>
            <a:ext cx="3169920" cy="481731"/>
          </a:xfrm>
          <a:prstGeom prst="rect">
            <a:avLst/>
          </a:prstGeom>
          <a:noFill/>
          <a:ln cap="flat">
            <a:noFill/>
          </a:ln>
        </p:spPr>
        <p:txBody>
          <a:bodyPr vert="horz" wrap="square" lIns="96661" tIns="48331" rIns="96661" bIns="48331" anchor="b" anchorCtr="0" compatLnSpc="1">
            <a:noAutofit/>
          </a:bodyPr>
          <a:lstStyle/>
          <a:p>
            <a:pPr algn="r" defTabSz="966612">
              <a:defRPr sz="1800" b="0" i="0" u="none" strike="noStrike" kern="0" cap="none" spc="0" baseline="0">
                <a:solidFill>
                  <a:srgbClr val="000000"/>
                </a:solidFill>
                <a:uFillTx/>
              </a:defRPr>
            </a:pPr>
            <a:fld id="{09491661-E883-4E12-96CB-B940CF7E0DE3}" type="slidenum">
              <a:pPr algn="r" defTabSz="966612">
                <a:defRPr sz="1800" b="0" i="0" u="none" strike="noStrike" kern="0" cap="none" spc="0" baseline="0">
                  <a:solidFill>
                    <a:srgbClr val="000000"/>
                  </a:solidFill>
                  <a:uFillTx/>
                </a:defRPr>
              </a:pPr>
              <a:t>31</a:t>
            </a:fld>
            <a:endParaRPr lang="nl-NL" sz="1300">
              <a:solidFill>
                <a:srgbClr val="000000"/>
              </a:solidFill>
              <a:latin typeface="Calibri"/>
            </a:endParaRPr>
          </a:p>
        </p:txBody>
      </p:sp>
    </p:spTree>
    <p:extLst>
      <p:ext uri="{BB962C8B-B14F-4D97-AF65-F5344CB8AC3E}">
        <p14:creationId xmlns:p14="http://schemas.microsoft.com/office/powerpoint/2010/main" val="2927956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32</a:t>
            </a:fld>
            <a:endParaRPr lang="nl-NL"/>
          </a:p>
        </p:txBody>
      </p:sp>
    </p:spTree>
    <p:extLst>
      <p:ext uri="{BB962C8B-B14F-4D97-AF65-F5344CB8AC3E}">
        <p14:creationId xmlns:p14="http://schemas.microsoft.com/office/powerpoint/2010/main" val="4182275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lvl="0"/>
            <a:fld id="{C5D0F79B-660F-49C1-B94A-243631744CBD}" type="slidenum">
              <a:rPr lang="nl-NL" smtClean="0"/>
              <a:t>34</a:t>
            </a:fld>
            <a:endParaRPr lang="nl-NL"/>
          </a:p>
        </p:txBody>
      </p:sp>
    </p:spTree>
    <p:extLst>
      <p:ext uri="{BB962C8B-B14F-4D97-AF65-F5344CB8AC3E}">
        <p14:creationId xmlns:p14="http://schemas.microsoft.com/office/powerpoint/2010/main" val="3022639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Wanneer wordt op kantoor gewerkt?</a:t>
            </a:r>
          </a:p>
        </p:txBody>
      </p:sp>
      <p:sp>
        <p:nvSpPr>
          <p:cNvPr id="4" name="Tijdelijke aanduiding voor dianummer 3"/>
          <p:cNvSpPr>
            <a:spLocks noGrp="1"/>
          </p:cNvSpPr>
          <p:nvPr>
            <p:ph type="sldNum" sz="quarter" idx="5"/>
          </p:nvPr>
        </p:nvSpPr>
        <p:spPr/>
        <p:txBody>
          <a:bodyPr/>
          <a:lstStyle/>
          <a:p>
            <a:fld id="{9BFE1B35-0DB9-4326-9EFA-2764B8E2E0E0}" type="slidenum">
              <a:rPr lang="nl-NL" smtClean="0"/>
              <a:t>36</a:t>
            </a:fld>
            <a:endParaRPr lang="nl-NL"/>
          </a:p>
        </p:txBody>
      </p:sp>
    </p:spTree>
    <p:extLst>
      <p:ext uri="{BB962C8B-B14F-4D97-AF65-F5344CB8AC3E}">
        <p14:creationId xmlns:p14="http://schemas.microsoft.com/office/powerpoint/2010/main" val="309084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4</a:t>
            </a:fld>
            <a:endParaRPr lang="nl-NL"/>
          </a:p>
        </p:txBody>
      </p:sp>
    </p:spTree>
    <p:extLst>
      <p:ext uri="{BB962C8B-B14F-4D97-AF65-F5344CB8AC3E}">
        <p14:creationId xmlns:p14="http://schemas.microsoft.com/office/powerpoint/2010/main" val="3917514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Maandag is ook een heel drukke dag. In tegenstelling met de Rijksoverheid die ook een redelijk</a:t>
            </a:r>
          </a:p>
        </p:txBody>
      </p:sp>
      <p:sp>
        <p:nvSpPr>
          <p:cNvPr id="4" name="Slide Number Placeholder 3"/>
          <p:cNvSpPr>
            <a:spLocks noGrp="1"/>
          </p:cNvSpPr>
          <p:nvPr>
            <p:ph type="sldNum" sz="quarter" idx="5"/>
          </p:nvPr>
        </p:nvSpPr>
        <p:spPr/>
        <p:txBody>
          <a:bodyPr/>
          <a:lstStyle/>
          <a:p>
            <a:pPr lvl="0"/>
            <a:fld id="{C5D0F79B-660F-49C1-B94A-243631744CBD}" type="slidenum">
              <a:rPr lang="nl-NL" smtClean="0"/>
              <a:t>37</a:t>
            </a:fld>
            <a:endParaRPr lang="nl-NL"/>
          </a:p>
        </p:txBody>
      </p:sp>
    </p:spTree>
    <p:extLst>
      <p:ext uri="{BB962C8B-B14F-4D97-AF65-F5344CB8AC3E}">
        <p14:creationId xmlns:p14="http://schemas.microsoft.com/office/powerpoint/2010/main" val="192298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lvl="0"/>
            <a:fld id="{C5D0F79B-660F-49C1-B94A-243631744CBD}" type="slidenum">
              <a:rPr lang="nl-NL" smtClean="0"/>
              <a:t>38</a:t>
            </a:fld>
            <a:endParaRPr lang="nl-NL"/>
          </a:p>
        </p:txBody>
      </p:sp>
    </p:spTree>
    <p:extLst>
      <p:ext uri="{BB962C8B-B14F-4D97-AF65-F5344CB8AC3E}">
        <p14:creationId xmlns:p14="http://schemas.microsoft.com/office/powerpoint/2010/main" val="38946492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Impact: </a:t>
            </a:r>
          </a:p>
          <a:p>
            <a:r>
              <a:rPr lang="nl-NL" sz="1800" b="0" i="0" u="none" strike="noStrike">
                <a:solidFill>
                  <a:srgbClr val="000000"/>
                </a:solidFill>
                <a:effectLst/>
                <a:latin typeface="Calibri" panose="020F0502020204030204" pitchFamily="34" charset="0"/>
              </a:rPr>
              <a:t>Mijn invloed op mijn afdeling is groot.</a:t>
            </a:r>
            <a:r>
              <a:rPr lang="nl-NL"/>
              <a:t> </a:t>
            </a:r>
          </a:p>
          <a:p>
            <a:r>
              <a:rPr lang="nl-NL" sz="1800" b="0" i="0" u="none" strike="noStrike">
                <a:solidFill>
                  <a:srgbClr val="000000"/>
                </a:solidFill>
                <a:effectLst/>
                <a:latin typeface="Calibri" panose="020F0502020204030204" pitchFamily="34" charset="0"/>
              </a:rPr>
              <a:t>Ik heb controle op de afdeling.</a:t>
            </a:r>
            <a:r>
              <a:rPr lang="nl-NL"/>
              <a:t> </a:t>
            </a:r>
          </a:p>
          <a:p>
            <a:r>
              <a:rPr lang="nl-NL" sz="1800" b="0" i="0" u="none" strike="noStrike">
                <a:solidFill>
                  <a:srgbClr val="000000"/>
                </a:solidFill>
                <a:effectLst/>
                <a:latin typeface="Calibri" panose="020F0502020204030204" pitchFamily="34" charset="0"/>
              </a:rPr>
              <a:t>Ik heb invloed op wat er gebeurt op de afdeling.</a:t>
            </a:r>
            <a:r>
              <a:rPr lang="nl-NL"/>
              <a:t> </a:t>
            </a:r>
          </a:p>
          <a:p>
            <a:endParaRPr lang="nl-NL"/>
          </a:p>
          <a:p>
            <a:r>
              <a:rPr lang="nl-NL" b="1"/>
              <a:t>Autonomie: </a:t>
            </a:r>
          </a:p>
          <a:p>
            <a:r>
              <a:rPr lang="nl-NL" sz="1800" b="0" i="0" u="none" strike="noStrike">
                <a:solidFill>
                  <a:srgbClr val="000000"/>
                </a:solidFill>
                <a:effectLst/>
                <a:latin typeface="Calibri" panose="020F0502020204030204" pitchFamily="34" charset="0"/>
              </a:rPr>
              <a:t>Ik bepaal zelf hoe ik mijn werk doe.</a:t>
            </a:r>
            <a:r>
              <a:rPr lang="nl-NL"/>
              <a:t> </a:t>
            </a:r>
          </a:p>
          <a:p>
            <a:r>
              <a:rPr lang="nl-NL" sz="1800" b="0" i="0" u="none" strike="noStrike">
                <a:solidFill>
                  <a:srgbClr val="000000"/>
                </a:solidFill>
                <a:effectLst/>
                <a:latin typeface="Calibri" panose="020F0502020204030204" pitchFamily="34" charset="0"/>
              </a:rPr>
              <a:t>Ik kan zelf beslissen hoe ik mijn werk doe</a:t>
            </a:r>
            <a:r>
              <a:rPr lang="nl-NL"/>
              <a:t> </a:t>
            </a:r>
          </a:p>
          <a:p>
            <a:r>
              <a:rPr lang="nl-NL" sz="1800" b="0" i="0" u="none" strike="noStrike">
                <a:solidFill>
                  <a:srgbClr val="000000"/>
                </a:solidFill>
                <a:effectLst/>
                <a:latin typeface="Calibri" panose="020F0502020204030204" pitchFamily="34" charset="0"/>
              </a:rPr>
              <a:t>Ik ben vrij en onafhankelijk in hoe ik werk doe.</a:t>
            </a:r>
            <a:r>
              <a:rPr lang="nl-NL"/>
              <a:t> </a:t>
            </a:r>
          </a:p>
          <a:p>
            <a:endParaRPr lang="nl-NL"/>
          </a:p>
          <a:p>
            <a:r>
              <a:rPr lang="nl-NL"/>
              <a:t>Netwerk:</a:t>
            </a:r>
          </a:p>
          <a:p>
            <a:pPr lvl="1"/>
            <a:r>
              <a:rPr lang="nl-NL"/>
              <a:t>Interactie met eigen team</a:t>
            </a:r>
          </a:p>
          <a:p>
            <a:pPr lvl="1"/>
            <a:r>
              <a:rPr lang="nl-NL"/>
              <a:t>Interactie met ander teams</a:t>
            </a:r>
          </a:p>
          <a:p>
            <a:pPr lvl="1"/>
            <a:r>
              <a:rPr lang="nl-NL"/>
              <a:t>Contact met collega’s buiten mijn team</a:t>
            </a:r>
          </a:p>
          <a:p>
            <a:pPr lvl="1"/>
            <a:r>
              <a:rPr lang="nl-NL"/>
              <a:t>Afhankelijkheid van de teamleden</a:t>
            </a:r>
          </a:p>
          <a:p>
            <a:endParaRPr lang="nl-NL"/>
          </a:p>
          <a:p>
            <a:r>
              <a:rPr lang="nl-NL" b="1"/>
              <a:t>Taak: </a:t>
            </a:r>
          </a:p>
          <a:p>
            <a:r>
              <a:rPr lang="nl-NL" sz="1800" b="0" i="0" u="none" strike="noStrike">
                <a:solidFill>
                  <a:srgbClr val="000000"/>
                </a:solidFill>
                <a:effectLst/>
                <a:latin typeface="Calibri" panose="020F0502020204030204" pitchFamily="34" charset="0"/>
              </a:rPr>
              <a:t>In de afgelopen 3 maanden: Hield ik voor ogen welk resultaat ik moest behalen met mijn werk.</a:t>
            </a:r>
            <a:r>
              <a:rPr lang="nl-NL"/>
              <a:t> </a:t>
            </a:r>
          </a:p>
          <a:p>
            <a:r>
              <a:rPr lang="nl-NL" sz="1800" b="0" i="0" u="none" strike="noStrike">
                <a:solidFill>
                  <a:srgbClr val="000000"/>
                </a:solidFill>
                <a:effectLst/>
                <a:latin typeface="Calibri" panose="020F0502020204030204" pitchFamily="34" charset="0"/>
              </a:rPr>
              <a:t>In de afgelopen 3 maanden: Lukte het mij om mijn werk zo te plannen, dat het werk op tijd af was.</a:t>
            </a:r>
            <a:r>
              <a:rPr lang="nl-NL"/>
              <a:t> </a:t>
            </a:r>
            <a:endParaRPr lang="nl-NL" b="1"/>
          </a:p>
          <a:p>
            <a:endParaRPr lang="nl-NL"/>
          </a:p>
        </p:txBody>
      </p:sp>
      <p:sp>
        <p:nvSpPr>
          <p:cNvPr id="4" name="Slide Number Placeholder 3"/>
          <p:cNvSpPr>
            <a:spLocks noGrp="1"/>
          </p:cNvSpPr>
          <p:nvPr>
            <p:ph type="sldNum" sz="quarter" idx="5"/>
          </p:nvPr>
        </p:nvSpPr>
        <p:spPr/>
        <p:txBody>
          <a:bodyPr/>
          <a:lstStyle/>
          <a:p>
            <a:fld id="{9BFE1B35-0DB9-4326-9EFA-2764B8E2E0E0}" type="slidenum">
              <a:rPr lang="nl-NL" smtClean="0"/>
              <a:t>40</a:t>
            </a:fld>
            <a:endParaRPr lang="nl-NL"/>
          </a:p>
        </p:txBody>
      </p:sp>
    </p:spTree>
    <p:extLst>
      <p:ext uri="{BB962C8B-B14F-4D97-AF65-F5344CB8AC3E}">
        <p14:creationId xmlns:p14="http://schemas.microsoft.com/office/powerpoint/2010/main" val="3694435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7B36BF8-C764-BF75-A94F-49D3084357A4}"/>
              </a:ext>
            </a:extLst>
          </p:cNvPr>
          <p:cNvSpPr>
            <a:spLocks noGrp="1" noRot="1" noChangeAspect="1"/>
          </p:cNvSpPr>
          <p:nvPr>
            <p:ph type="sldImg"/>
          </p:nvPr>
        </p:nvSpPr>
        <p:spPr>
          <a:xfrm>
            <a:off x="554038" y="1711325"/>
            <a:ext cx="8213725" cy="4621213"/>
          </a:xfrm>
        </p:spPr>
      </p:sp>
      <p:sp>
        <p:nvSpPr>
          <p:cNvPr id="3" name="Tijdelijke aanduiding voor notities 2">
            <a:extLst>
              <a:ext uri="{FF2B5EF4-FFF2-40B4-BE49-F238E27FC236}">
                <a16:creationId xmlns:a16="http://schemas.microsoft.com/office/drawing/2014/main" id="{54E748E0-11F9-68B9-D532-2ED13C358F37}"/>
              </a:ext>
            </a:extLst>
          </p:cNvPr>
          <p:cNvSpPr txBox="1">
            <a:spLocks noGrp="1"/>
          </p:cNvSpPr>
          <p:nvPr>
            <p:ph type="body" sz="quarter" idx="1"/>
          </p:nvPr>
        </p:nvSpPr>
        <p:spPr/>
        <p:txBody>
          <a:bodyPr/>
          <a:lstStyle/>
          <a:p>
            <a:r>
              <a:rPr lang="nl-NL" sz="2900">
                <a:highlight>
                  <a:srgbClr val="FFFF00"/>
                </a:highlight>
              </a:rPr>
              <a:t>Deel 2</a:t>
            </a:r>
          </a:p>
        </p:txBody>
      </p:sp>
      <p:sp>
        <p:nvSpPr>
          <p:cNvPr id="4" name="Tijdelijke aanduiding voor dianummer 3">
            <a:extLst>
              <a:ext uri="{FF2B5EF4-FFF2-40B4-BE49-F238E27FC236}">
                <a16:creationId xmlns:a16="http://schemas.microsoft.com/office/drawing/2014/main" id="{FB6C96FA-A42A-DE2E-0D78-E53358328CAC}"/>
              </a:ext>
            </a:extLst>
          </p:cNvPr>
          <p:cNvSpPr txBox="1"/>
          <p:nvPr/>
        </p:nvSpPr>
        <p:spPr>
          <a:xfrm>
            <a:off x="5280639" y="13004836"/>
            <a:ext cx="4039791" cy="686973"/>
          </a:xfrm>
          <a:prstGeom prst="rect">
            <a:avLst/>
          </a:prstGeom>
          <a:noFill/>
          <a:ln cap="flat">
            <a:noFill/>
          </a:ln>
        </p:spPr>
        <p:txBody>
          <a:bodyPr vert="horz" wrap="square" lIns="131454" tIns="65727" rIns="131454" bIns="65727" anchor="b" anchorCtr="0" compatLnSpc="1">
            <a:noAutofit/>
          </a:bodyPr>
          <a:lstStyle/>
          <a:p>
            <a:pPr marL="0" marR="0" lvl="0" indent="0" algn="r" defTabSz="131454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6A828BF-8440-48D9-98C1-996A7C7231F3}"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1314541"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42</a:t>
            </a:fld>
            <a:endParaRPr kumimoji="0" lang="nl-NL" sz="1700" b="0" i="0" u="none" strike="noStrike" kern="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92358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44</a:t>
            </a:fld>
            <a:endParaRPr lang="nl-NL"/>
          </a:p>
        </p:txBody>
      </p:sp>
    </p:spTree>
    <p:extLst>
      <p:ext uri="{BB962C8B-B14F-4D97-AF65-F5344CB8AC3E}">
        <p14:creationId xmlns:p14="http://schemas.microsoft.com/office/powerpoint/2010/main" val="3622381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defTabSz="1219170">
              <a:lnSpc>
                <a:spcPct val="100000"/>
              </a:lnSpc>
              <a:spcBef>
                <a:spcPts val="0"/>
              </a:spcBef>
              <a:buFont typeface="Arial" panose="020B0604020202020204" pitchFamily="34" charset="0"/>
              <a:buNone/>
            </a:pPr>
            <a:r>
              <a:rPr lang="nl-NL" sz="1200">
                <a:latin typeface="Calibri"/>
              </a:rPr>
              <a:t>Inzichten locatiegebruiksprofielen analyse</a:t>
            </a:r>
          </a:p>
          <a:p>
            <a:pPr marL="285750" indent="-285750" defTabSz="1219170">
              <a:lnSpc>
                <a:spcPct val="100000"/>
              </a:lnSpc>
              <a:spcBef>
                <a:spcPts val="0"/>
              </a:spcBef>
              <a:buFont typeface="Arial" panose="020B0604020202020204" pitchFamily="34" charset="0"/>
              <a:buChar char="•"/>
            </a:pPr>
            <a:r>
              <a:rPr lang="nl-NL" sz="1200">
                <a:latin typeface="Calibri"/>
              </a:rPr>
              <a:t>Zo zien we een sterke beweging richting meer thuiswerken naar mate medewerkers ouder worden. </a:t>
            </a:r>
          </a:p>
          <a:p>
            <a:pPr marL="285750" indent="-285750" defTabSz="1219170">
              <a:lnSpc>
                <a:spcPct val="100000"/>
              </a:lnSpc>
              <a:spcBef>
                <a:spcPts val="0"/>
              </a:spcBef>
              <a:buFont typeface="Arial" panose="020B0604020202020204" pitchFamily="34" charset="0"/>
              <a:buChar char="•"/>
            </a:pPr>
            <a:r>
              <a:rPr lang="nl-NL" sz="1200">
                <a:latin typeface="Calibri"/>
              </a:rPr>
              <a:t>Oudere medewerkers kiezen vaker voor meer thuiswerken dan de jongere collega’s. </a:t>
            </a:r>
          </a:p>
          <a:p>
            <a:pPr marL="285750" indent="-285750" defTabSz="1219170">
              <a:lnSpc>
                <a:spcPct val="100000"/>
              </a:lnSpc>
              <a:spcBef>
                <a:spcPts val="0"/>
              </a:spcBef>
              <a:buFont typeface="Arial" panose="020B0604020202020204" pitchFamily="34" charset="0"/>
              <a:buChar char="•"/>
            </a:pPr>
            <a:r>
              <a:rPr lang="nl-NL" sz="1200">
                <a:latin typeface="Calibri"/>
              </a:rPr>
              <a:t>Jongere medewerkers gaan wat vaker naar kantoor. </a:t>
            </a:r>
          </a:p>
          <a:p>
            <a:pPr marL="285750" indent="-285750" defTabSz="1219170">
              <a:lnSpc>
                <a:spcPct val="100000"/>
              </a:lnSpc>
              <a:spcBef>
                <a:spcPts val="0"/>
              </a:spcBef>
              <a:buFont typeface="Arial" panose="020B0604020202020204" pitchFamily="34" charset="0"/>
              <a:buChar char="•"/>
            </a:pPr>
            <a:r>
              <a:rPr lang="nl-NL" sz="1200">
                <a:latin typeface="Calibri"/>
              </a:rPr>
              <a:t>Het patroon is wel minder sterk dan wat we bij de oudere medewerkers en het thuiswerken zagen.</a:t>
            </a:r>
          </a:p>
          <a:p>
            <a:pPr marL="285750" indent="-285750" defTabSz="1219170">
              <a:lnSpc>
                <a:spcPct val="100000"/>
              </a:lnSpc>
              <a:spcBef>
                <a:spcPts val="0"/>
              </a:spcBef>
              <a:buFont typeface="Arial" panose="020B0604020202020204" pitchFamily="34" charset="0"/>
              <a:buChar char="•"/>
            </a:pPr>
            <a:r>
              <a:rPr lang="nl-NL" sz="1200">
                <a:latin typeface="Calibri"/>
              </a:rPr>
              <a:t>Jongere medewerkers kiezen wat meer voor een gebalanceerde verdeling tussen thuis en kantoor.</a:t>
            </a:r>
          </a:p>
          <a:p>
            <a:pPr marL="285750" indent="-285750" defTabSz="1219170">
              <a:lnSpc>
                <a:spcPct val="100000"/>
              </a:lnSpc>
              <a:spcBef>
                <a:spcPts val="0"/>
              </a:spcBef>
              <a:buFont typeface="Arial" panose="020B0604020202020204" pitchFamily="34" charset="0"/>
              <a:buChar char="•"/>
            </a:pPr>
            <a:endParaRPr lang="nl-NL" sz="1200">
              <a:latin typeface="Calibri"/>
            </a:endParaRPr>
          </a:p>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45</a:t>
            </a:fld>
            <a:endParaRPr lang="nl-NL"/>
          </a:p>
        </p:txBody>
      </p:sp>
    </p:spTree>
    <p:extLst>
      <p:ext uri="{BB962C8B-B14F-4D97-AF65-F5344CB8AC3E}">
        <p14:creationId xmlns:p14="http://schemas.microsoft.com/office/powerpoint/2010/main" val="961876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Mensen die thuiswerken schatten zichzelf hoger in dan mensen die op kantoor werken. Ze missen niks. Tunnelblik. Ze hebben minder vergelijkingsmateriaal. </a:t>
            </a:r>
          </a:p>
          <a:p>
            <a:endParaRPr lang="nl-NL"/>
          </a:p>
          <a:p>
            <a:endParaRPr lang="nl-NL"/>
          </a:p>
        </p:txBody>
      </p:sp>
      <p:sp>
        <p:nvSpPr>
          <p:cNvPr id="4" name="Tijdelijke aanduiding voor dianummer 3"/>
          <p:cNvSpPr>
            <a:spLocks noGrp="1"/>
          </p:cNvSpPr>
          <p:nvPr>
            <p:ph type="sldNum" sz="quarter" idx="5"/>
          </p:nvPr>
        </p:nvSpPr>
        <p:spPr/>
        <p:txBody>
          <a:bodyPr/>
          <a:lstStyle/>
          <a:p>
            <a:fld id="{9BFE1B35-0DB9-4326-9EFA-2764B8E2E0E0}" type="slidenum">
              <a:rPr lang="nl-NL" smtClean="0"/>
              <a:t>46</a:t>
            </a:fld>
            <a:endParaRPr lang="nl-NL"/>
          </a:p>
        </p:txBody>
      </p:sp>
    </p:spTree>
    <p:extLst>
      <p:ext uri="{BB962C8B-B14F-4D97-AF65-F5344CB8AC3E}">
        <p14:creationId xmlns:p14="http://schemas.microsoft.com/office/powerpoint/2010/main" val="3296833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p:spPr>
      </p:sp>
      <p:sp>
        <p:nvSpPr>
          <p:cNvPr id="3" name="Notes Placeholder 2"/>
          <p:cNvSpPr>
            <a:spLocks noGrp="1"/>
          </p:cNvSpPr>
          <p:nvPr>
            <p:ph type="body" idx="1"/>
          </p:nvPr>
        </p:nvSpPr>
        <p:spPr/>
        <p:txBody>
          <a:bodyPr/>
          <a:lstStyle/>
          <a:p>
            <a:r>
              <a:rPr lang="nl-NL"/>
              <a:t>Vaardigheden om zelfstandig tijd te beheren, geconcentreerd te blijven en zich aan te passen voorspellen succesvol werken op afstand.</a:t>
            </a:r>
          </a:p>
          <a:p>
            <a:r>
              <a:rPr lang="nl-NL"/>
              <a:t>-Mensen met de juiste vaardigheden voor werken op afstand zijn over het algemeen gelukkiger met werken op afstand.</a:t>
            </a:r>
          </a:p>
          <a:p>
            <a:r>
              <a:rPr lang="nl-NL"/>
              <a:t>-Mensen die het prettig vinden om met anderen om te gaan, voelen zich minder tevreden en effectief als ze op afstand werken.</a:t>
            </a:r>
          </a:p>
          <a:p>
            <a:r>
              <a:rPr lang="nl-NL"/>
              <a:t>-Gedragingen die werkprestaties voorspellen zijn consistent in traditionele en externe omgevingen.</a:t>
            </a:r>
          </a:p>
          <a:p>
            <a:r>
              <a:rPr lang="nl-NL"/>
              <a:t>-Mensen met meer jaren werkervaring op afstand doen het effectiever.</a:t>
            </a:r>
          </a:p>
          <a:p>
            <a:endParaRPr lang="nl-NL"/>
          </a:p>
          <a:p>
            <a:r>
              <a:rPr lang="en-US">
                <a:hlinkClick r:id="rId3"/>
              </a:rPr>
              <a:t>Hybrid is here to stay: Critical behaviors for success in the new world of work - ScienceDirect</a:t>
            </a:r>
            <a:endParaRPr lang="nl-NL"/>
          </a:p>
        </p:txBody>
      </p:sp>
      <p:sp>
        <p:nvSpPr>
          <p:cNvPr id="4" name="Slide Number Placeholder 3"/>
          <p:cNvSpPr>
            <a:spLocks noGrp="1"/>
          </p:cNvSpPr>
          <p:nvPr>
            <p:ph type="sldNum" sz="quarter" idx="5"/>
          </p:nvPr>
        </p:nvSpPr>
        <p:spPr/>
        <p:txBody>
          <a:bodyPr/>
          <a:lstStyle/>
          <a:p>
            <a:pPr lvl="0"/>
            <a:fld id="{C5D0F79B-660F-49C1-B94A-243631744CBD}" type="slidenum">
              <a:rPr lang="nl-NL" smtClean="0"/>
              <a:t>47</a:t>
            </a:fld>
            <a:endParaRPr lang="nl-NL"/>
          </a:p>
        </p:txBody>
      </p:sp>
    </p:spTree>
    <p:extLst>
      <p:ext uri="{BB962C8B-B14F-4D97-AF65-F5344CB8AC3E}">
        <p14:creationId xmlns:p14="http://schemas.microsoft.com/office/powerpoint/2010/main" val="4276819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p:spPr>
      </p:sp>
      <p:sp>
        <p:nvSpPr>
          <p:cNvPr id="3" name="Notes Placeholder 2"/>
          <p:cNvSpPr>
            <a:spLocks noGrp="1"/>
          </p:cNvSpPr>
          <p:nvPr>
            <p:ph type="body" idx="1"/>
          </p:nvPr>
        </p:nvSpPr>
        <p:spPr/>
        <p:txBody>
          <a:bodyPr/>
          <a:lstStyle/>
          <a:p>
            <a:r>
              <a:rPr lang="nl-NL"/>
              <a:t>Vaardigheden om zelfstandig tijd te beheren, geconcentreerd te blijven en zich aan te passen voorspellen succesvol werken op afstand.</a:t>
            </a:r>
          </a:p>
          <a:p>
            <a:r>
              <a:rPr lang="nl-NL"/>
              <a:t>-Mensen met de juiste vaardigheden voor werken op afstand zijn over het algemeen gelukkiger met werken op afstand.</a:t>
            </a:r>
          </a:p>
          <a:p>
            <a:r>
              <a:rPr lang="nl-NL"/>
              <a:t>-Mensen die het prettig vinden om met anderen om te gaan, voelen zich minder tevreden en effectief als ze op afstand werken.</a:t>
            </a:r>
          </a:p>
          <a:p>
            <a:r>
              <a:rPr lang="nl-NL"/>
              <a:t>-Gedragingen die werkprestaties voorspellen zijn consistent in traditionele en externe omgevingen.</a:t>
            </a:r>
          </a:p>
          <a:p>
            <a:r>
              <a:rPr lang="nl-NL"/>
              <a:t>-Mensen met meer jaren werkervaring op afstand doen het effectiever.</a:t>
            </a:r>
          </a:p>
          <a:p>
            <a:endParaRPr lang="nl-NL"/>
          </a:p>
          <a:p>
            <a:r>
              <a:rPr lang="en-US">
                <a:hlinkClick r:id="rId3"/>
              </a:rPr>
              <a:t>Hybrid is here to stay: Critical behaviors for success in the new world of work - ScienceDirect</a:t>
            </a:r>
            <a:endParaRPr lang="nl-NL"/>
          </a:p>
        </p:txBody>
      </p:sp>
      <p:sp>
        <p:nvSpPr>
          <p:cNvPr id="4" name="Slide Number Placeholder 3"/>
          <p:cNvSpPr>
            <a:spLocks noGrp="1"/>
          </p:cNvSpPr>
          <p:nvPr>
            <p:ph type="sldNum" sz="quarter" idx="5"/>
          </p:nvPr>
        </p:nvSpPr>
        <p:spPr/>
        <p:txBody>
          <a:bodyPr/>
          <a:lstStyle/>
          <a:p>
            <a:pPr lvl="0"/>
            <a:fld id="{C5D0F79B-660F-49C1-B94A-243631744CBD}" type="slidenum">
              <a:rPr lang="nl-NL" smtClean="0"/>
              <a:t>48</a:t>
            </a:fld>
            <a:endParaRPr lang="nl-NL"/>
          </a:p>
        </p:txBody>
      </p:sp>
    </p:spTree>
    <p:extLst>
      <p:ext uri="{BB962C8B-B14F-4D97-AF65-F5344CB8AC3E}">
        <p14:creationId xmlns:p14="http://schemas.microsoft.com/office/powerpoint/2010/main" val="4148729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49</a:t>
            </a:fld>
            <a:endParaRPr lang="nl-NL"/>
          </a:p>
        </p:txBody>
      </p:sp>
    </p:spTree>
    <p:extLst>
      <p:ext uri="{BB962C8B-B14F-4D97-AF65-F5344CB8AC3E}">
        <p14:creationId xmlns:p14="http://schemas.microsoft.com/office/powerpoint/2010/main" val="32591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r>
              <a:rPr lang="nl-NL"/>
              <a:t>Hans </a:t>
            </a:r>
            <a:r>
              <a:rPr lang="nl-NL" err="1"/>
              <a:t>Hollein</a:t>
            </a:r>
            <a:r>
              <a:rPr lang="nl-NL"/>
              <a:t>, Oostenrijkse architect</a:t>
            </a:r>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5</a:t>
            </a:fld>
            <a:endParaRPr lang="nl-NL"/>
          </a:p>
        </p:txBody>
      </p:sp>
    </p:spTree>
    <p:extLst>
      <p:ext uri="{BB962C8B-B14F-4D97-AF65-F5344CB8AC3E}">
        <p14:creationId xmlns:p14="http://schemas.microsoft.com/office/powerpoint/2010/main" val="3991514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50</a:t>
            </a:fld>
            <a:endParaRPr lang="nl-NL"/>
          </a:p>
        </p:txBody>
      </p:sp>
    </p:spTree>
    <p:extLst>
      <p:ext uri="{BB962C8B-B14F-4D97-AF65-F5344CB8AC3E}">
        <p14:creationId xmlns:p14="http://schemas.microsoft.com/office/powerpoint/2010/main" val="1956324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err="1"/>
              <a:t>Gutterink</a:t>
            </a:r>
            <a:r>
              <a:rPr lang="nl-NL"/>
              <a:t> (2023): https://www.innovatiefinwerk.nl/nsvp-symposium-heerlijk-helder-hybride-werk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Beter hybride werken gaat om: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Open communicatie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Hybride werken als norm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Samen uitzoeken wat werkt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Team afspraken maken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Helder leiderschap over de visie voor hybride werken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Alternatief: </a:t>
            </a:r>
            <a:r>
              <a:rPr lang="en-US"/>
              <a:t>Bell, B. S., McAlpine, K. L., &amp; Hill, N. S. (2023). Leading virtually. </a:t>
            </a:r>
            <a:r>
              <a:rPr lang="en-US" i="1"/>
              <a:t>Annual Review of Organizational Psychology and Organizational Behavior</a:t>
            </a:r>
            <a:r>
              <a:rPr lang="en-US"/>
              <a:t>, </a:t>
            </a:r>
            <a:r>
              <a:rPr lang="en-US" i="1"/>
              <a:t>10</a:t>
            </a:r>
            <a:r>
              <a:rPr lang="en-US"/>
              <a:t>, 339-362.</a:t>
            </a:r>
          </a:p>
          <a:p>
            <a:endParaRPr lang="nl-NL"/>
          </a:p>
          <a:p>
            <a:r>
              <a:rPr lang="en-US"/>
              <a:t>SUMMARY POINTS</a:t>
            </a:r>
          </a:p>
          <a:p>
            <a:r>
              <a:rPr lang="en-US"/>
              <a:t> </a:t>
            </a:r>
          </a:p>
          <a:p>
            <a:pPr>
              <a:buFont typeface="+mj-lt"/>
              <a:buAutoNum type="arabicPeriod"/>
            </a:pPr>
            <a:r>
              <a:rPr lang="en-US"/>
              <a:t>1.  As a result of the growing prevalence of virtual work arrangements, leaders are interfacing with their followers virtually more than ever before. </a:t>
            </a:r>
          </a:p>
          <a:p>
            <a:pPr>
              <a:buFont typeface="+mj-lt"/>
              <a:buNone/>
            </a:pPr>
            <a:r>
              <a:rPr lang="en-US"/>
              <a:t>a) It becomes more important for leaders to </a:t>
            </a:r>
            <a:r>
              <a:rPr lang="en-US" b="1"/>
              <a:t>encourage individual and team self-management (</a:t>
            </a:r>
            <a:r>
              <a:rPr lang="en-US"/>
              <a:t>because the limited face-to-face interaction with followers makes it difficult for formal leaders to engage in the full range of leadership behaviors.) – open </a:t>
            </a:r>
            <a:r>
              <a:rPr lang="en-US" err="1"/>
              <a:t>communicatie</a:t>
            </a:r>
            <a:endParaRPr lang="en-US"/>
          </a:p>
          <a:p>
            <a:pPr>
              <a:buFont typeface="+mj-lt"/>
              <a:buNone/>
            </a:pPr>
            <a:r>
              <a:rPr lang="en-US"/>
              <a:t>b) It becomes more important for leaders </a:t>
            </a:r>
            <a:r>
              <a:rPr lang="en-US" b="1"/>
              <a:t>to “set the course” by defining the mission and establishing clear expectations and goals </a:t>
            </a:r>
            <a:r>
              <a:rPr lang="en-US"/>
              <a:t> - </a:t>
            </a:r>
            <a:r>
              <a:rPr lang="en-US" err="1"/>
              <a:t>Visie</a:t>
            </a:r>
            <a:endParaRPr lang="en-US"/>
          </a:p>
          <a:p>
            <a:pPr>
              <a:buFont typeface="+mj-lt"/>
              <a:buNone/>
            </a:pPr>
            <a:r>
              <a:rPr lang="en-US"/>
              <a:t>c) </a:t>
            </a:r>
            <a:r>
              <a:rPr lang="en-US" b="1"/>
              <a:t>to support the social climate (</a:t>
            </a:r>
            <a:r>
              <a:rPr lang="en-US"/>
              <a:t>because both geographic dispersion and technology-mediated communication can make it more challenging for followers to develop familiarity and strong social bonds. )</a:t>
            </a:r>
          </a:p>
          <a:p>
            <a:pPr>
              <a:buFont typeface="+mj-lt"/>
              <a:buAutoNum type="arabicPeriod"/>
            </a:pPr>
            <a:r>
              <a:rPr lang="en-US"/>
              <a:t>6.  In highly virtual settings, it is especially critical that leaders facilitate the effective use of technology by establishing a supportive technology infrastructure, setting, reinforcing, and modeling norms related to the use of technology, and adapting technologies as needed. </a:t>
            </a:r>
          </a:p>
          <a:p>
            <a:pPr>
              <a:buFont typeface="+mj-lt"/>
              <a:buAutoNum type="arabicPeriod"/>
            </a:pPr>
            <a:r>
              <a:rPr lang="en-US"/>
              <a:t>7.  The effectiveness of leadership functions in virtual settings is shaped by numerous contingencies related to the task (e.g., task complexity, task interdependence), communication features (e.g., frequency, planning), and individual and team characteristics (e.g., follower regulatory focus, team member anonymity, team type</a:t>
            </a:r>
          </a:p>
          <a:p>
            <a:endParaRPr lang="nl-NL"/>
          </a:p>
        </p:txBody>
      </p:sp>
      <p:sp>
        <p:nvSpPr>
          <p:cNvPr id="4" name="Slide Number Placeholder 3"/>
          <p:cNvSpPr>
            <a:spLocks noGrp="1"/>
          </p:cNvSpPr>
          <p:nvPr>
            <p:ph type="sldNum" sz="quarter" idx="5"/>
          </p:nvPr>
        </p:nvSpPr>
        <p:spPr/>
        <p:txBody>
          <a:bodyPr/>
          <a:lstStyle/>
          <a:p>
            <a:pPr lvl="0"/>
            <a:fld id="{C5D0F79B-660F-49C1-B94A-243631744CBD}" type="slidenum">
              <a:rPr lang="nl-NL" smtClean="0"/>
              <a:t>51</a:t>
            </a:fld>
            <a:endParaRPr lang="nl-NL"/>
          </a:p>
        </p:txBody>
      </p:sp>
    </p:spTree>
    <p:extLst>
      <p:ext uri="{BB962C8B-B14F-4D97-AF65-F5344CB8AC3E}">
        <p14:creationId xmlns:p14="http://schemas.microsoft.com/office/powerpoint/2010/main" val="2476361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p:spPr>
      </p:sp>
      <p:sp>
        <p:nvSpPr>
          <p:cNvPr id="3" name="Notes Placeholder 2"/>
          <p:cNvSpPr>
            <a:spLocks noGrp="1"/>
          </p:cNvSpPr>
          <p:nvPr>
            <p:ph type="body" idx="1"/>
          </p:nvPr>
        </p:nvSpPr>
        <p:spPr/>
        <p:txBody>
          <a:bodyPr/>
          <a:lstStyle/>
          <a:p>
            <a:r>
              <a:rPr lang="nl-NL" err="1"/>
              <a:t>Gutterink</a:t>
            </a:r>
            <a:r>
              <a:rPr lang="nl-NL"/>
              <a:t> (2023): https://www.innovatiefinwerk.nl/nsvp-symposium-heerlijk-helder-hybride-werk</a:t>
            </a:r>
          </a:p>
        </p:txBody>
      </p:sp>
      <p:sp>
        <p:nvSpPr>
          <p:cNvPr id="4" name="Slide Number Placeholder 3"/>
          <p:cNvSpPr>
            <a:spLocks noGrp="1"/>
          </p:cNvSpPr>
          <p:nvPr>
            <p:ph type="sldNum" sz="quarter" idx="5"/>
          </p:nvPr>
        </p:nvSpPr>
        <p:spPr/>
        <p:txBody>
          <a:bodyPr/>
          <a:lstStyle/>
          <a:p>
            <a:pPr lvl="0"/>
            <a:fld id="{C5D0F79B-660F-49C1-B94A-243631744CBD}" type="slidenum">
              <a:rPr lang="nl-NL" smtClean="0"/>
              <a:t>54</a:t>
            </a:fld>
            <a:endParaRPr lang="nl-NL"/>
          </a:p>
        </p:txBody>
      </p:sp>
    </p:spTree>
    <p:extLst>
      <p:ext uri="{BB962C8B-B14F-4D97-AF65-F5344CB8AC3E}">
        <p14:creationId xmlns:p14="http://schemas.microsoft.com/office/powerpoint/2010/main" val="2837359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55</a:t>
            </a:fld>
            <a:endParaRPr lang="nl-NL"/>
          </a:p>
        </p:txBody>
      </p:sp>
    </p:spTree>
    <p:extLst>
      <p:ext uri="{BB962C8B-B14F-4D97-AF65-F5344CB8AC3E}">
        <p14:creationId xmlns:p14="http://schemas.microsoft.com/office/powerpoint/2010/main" val="1516073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Helder beeld! Expliciet maken. Leren van virtuele teams. Wat is onze opgave, etc. Was eerder meer </a:t>
            </a:r>
            <a:r>
              <a:rPr lang="nl-NL" err="1"/>
              <a:t>intuitief</a:t>
            </a:r>
            <a:r>
              <a:rPr lang="nl-NL"/>
              <a:t> door samen op kantoor te</a:t>
            </a:r>
          </a:p>
          <a:p>
            <a:r>
              <a:rPr lang="nl-NL" sz="1200"/>
              <a:t>Ondersteuning van een </a:t>
            </a:r>
            <a:r>
              <a:rPr lang="nl-NL" sz="1200" b="1"/>
              <a:t>gedeelde realiteit </a:t>
            </a:r>
            <a:r>
              <a:rPr lang="nl-NL" sz="1200"/>
              <a:t>binnen team van </a:t>
            </a:r>
            <a:r>
              <a:rPr lang="nl-NL"/>
              <a:t> werken. Context: wat willen gebruikers</a:t>
            </a:r>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56</a:t>
            </a:fld>
            <a:endParaRPr lang="nl-NL"/>
          </a:p>
        </p:txBody>
      </p:sp>
    </p:spTree>
    <p:extLst>
      <p:ext uri="{BB962C8B-B14F-4D97-AF65-F5344CB8AC3E}">
        <p14:creationId xmlns:p14="http://schemas.microsoft.com/office/powerpoint/2010/main" val="1037770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r>
              <a:rPr lang="nl-NL"/>
              <a:t>Via Isabel de </a:t>
            </a:r>
            <a:r>
              <a:rPr lang="nl-NL" err="1"/>
              <a:t>Clerq</a:t>
            </a:r>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57</a:t>
            </a:fld>
            <a:endParaRPr lang="nl-NL"/>
          </a:p>
        </p:txBody>
      </p:sp>
    </p:spTree>
    <p:extLst>
      <p:ext uri="{BB962C8B-B14F-4D97-AF65-F5344CB8AC3E}">
        <p14:creationId xmlns:p14="http://schemas.microsoft.com/office/powerpoint/2010/main" val="2023050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58</a:t>
            </a:fld>
            <a:endParaRPr lang="nl-NL"/>
          </a:p>
        </p:txBody>
      </p:sp>
    </p:spTree>
    <p:extLst>
      <p:ext uri="{BB962C8B-B14F-4D97-AF65-F5344CB8AC3E}">
        <p14:creationId xmlns:p14="http://schemas.microsoft.com/office/powerpoint/2010/main" val="1980768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59</a:t>
            </a:fld>
            <a:endParaRPr lang="nl-NL"/>
          </a:p>
        </p:txBody>
      </p:sp>
    </p:spTree>
    <p:extLst>
      <p:ext uri="{BB962C8B-B14F-4D97-AF65-F5344CB8AC3E}">
        <p14:creationId xmlns:p14="http://schemas.microsoft.com/office/powerpoint/2010/main" val="207866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45 jaar geleden!</a:t>
            </a:r>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7</a:t>
            </a:fld>
            <a:endParaRPr lang="nl-NL"/>
          </a:p>
        </p:txBody>
      </p:sp>
    </p:spTree>
    <p:extLst>
      <p:ext uri="{BB962C8B-B14F-4D97-AF65-F5344CB8AC3E}">
        <p14:creationId xmlns:p14="http://schemas.microsoft.com/office/powerpoint/2010/main" val="356569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r>
              <a:rPr lang="nl-NL"/>
              <a:t>Ambtenaar van ministerie van </a:t>
            </a:r>
            <a:r>
              <a:rPr lang="nl-NL" err="1"/>
              <a:t>verkeer&amp;waterstaat</a:t>
            </a:r>
            <a:r>
              <a:rPr lang="nl-NL"/>
              <a:t> – pc privé projecten</a:t>
            </a:r>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8</a:t>
            </a:fld>
            <a:endParaRPr lang="nl-NL"/>
          </a:p>
        </p:txBody>
      </p:sp>
    </p:spTree>
    <p:extLst>
      <p:ext uri="{BB962C8B-B14F-4D97-AF65-F5344CB8AC3E}">
        <p14:creationId xmlns:p14="http://schemas.microsoft.com/office/powerpoint/2010/main" val="293761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9</a:t>
            </a:fld>
            <a:endParaRPr lang="nl-NL"/>
          </a:p>
        </p:txBody>
      </p:sp>
    </p:spTree>
    <p:extLst>
      <p:ext uri="{BB962C8B-B14F-4D97-AF65-F5344CB8AC3E}">
        <p14:creationId xmlns:p14="http://schemas.microsoft.com/office/powerpoint/2010/main" val="131573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lvl="0"/>
            <a:fld id="{C5D0F79B-660F-49C1-B94A-243631744CBD}" type="slidenum">
              <a:rPr lang="nl-NL" smtClean="0"/>
              <a:t>10</a:t>
            </a:fld>
            <a:endParaRPr lang="nl-NL"/>
          </a:p>
        </p:txBody>
      </p:sp>
    </p:spTree>
    <p:extLst>
      <p:ext uri="{BB962C8B-B14F-4D97-AF65-F5344CB8AC3E}">
        <p14:creationId xmlns:p14="http://schemas.microsoft.com/office/powerpoint/2010/main" val="48857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pPr lvl="0"/>
            <a:fld id="{C5D0F79B-660F-49C1-B94A-243631744CBD}" type="slidenum">
              <a:rPr lang="nl-NL" smtClean="0"/>
              <a:t>11</a:t>
            </a:fld>
            <a:endParaRPr lang="nl-NL"/>
          </a:p>
        </p:txBody>
      </p:sp>
    </p:spTree>
    <p:extLst>
      <p:ext uri="{BB962C8B-B14F-4D97-AF65-F5344CB8AC3E}">
        <p14:creationId xmlns:p14="http://schemas.microsoft.com/office/powerpoint/2010/main" val="2499686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8">
            <a:extLst>
              <a:ext uri="{FF2B5EF4-FFF2-40B4-BE49-F238E27FC236}">
                <a16:creationId xmlns:a16="http://schemas.microsoft.com/office/drawing/2014/main" id="{F5648390-3373-DDE6-B702-0DE850072B17}"/>
              </a:ext>
            </a:extLst>
          </p:cNvPr>
          <p:cNvSpPr/>
          <p:nvPr userDrawn="1"/>
        </p:nvSpPr>
        <p:spPr>
          <a:xfrm>
            <a:off x="4" y="-29730"/>
            <a:ext cx="12191996" cy="6887730"/>
          </a:xfrm>
          <a:prstGeom prst="rect">
            <a:avLst/>
          </a:prstGeom>
          <a:solidFill>
            <a:srgbClr val="00BAC1"/>
          </a:solidFill>
          <a:ln w="12701" cap="flat">
            <a:solidFill>
              <a:srgbClr val="2D838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2" name="Titel 1">
            <a:extLst>
              <a:ext uri="{FF2B5EF4-FFF2-40B4-BE49-F238E27FC236}">
                <a16:creationId xmlns:a16="http://schemas.microsoft.com/office/drawing/2014/main" id="{6D53B8AF-0187-0C1D-DCCC-00C6A43C5F16}"/>
              </a:ext>
            </a:extLst>
          </p:cNvPr>
          <p:cNvSpPr txBox="1">
            <a:spLocks noGrp="1"/>
          </p:cNvSpPr>
          <p:nvPr>
            <p:ph type="ctrTitle"/>
          </p:nvPr>
        </p:nvSpPr>
        <p:spPr>
          <a:xfrm>
            <a:off x="1635311" y="1551317"/>
            <a:ext cx="8921377" cy="3577558"/>
          </a:xfrm>
          <a:solidFill>
            <a:schemeClr val="bg1"/>
          </a:solidFill>
        </p:spPr>
        <p:txBody>
          <a:bodyPr tIns="612000" anchor="t" anchorCtr="0">
            <a:normAutofit/>
          </a:bodyPr>
          <a:lstStyle>
            <a:lvl1pPr algn="ctr">
              <a:defRPr sz="4000" b="1">
                <a:solidFill>
                  <a:schemeClr val="tx1"/>
                </a:solidFill>
              </a:defRPr>
            </a:lvl1pPr>
          </a:lstStyle>
          <a:p>
            <a:pPr lvl="0"/>
            <a:r>
              <a:rPr lang="en-US"/>
              <a:t>Click to edit Master title style</a:t>
            </a:r>
            <a:endParaRPr lang="nl-NL"/>
          </a:p>
        </p:txBody>
      </p:sp>
      <p:sp>
        <p:nvSpPr>
          <p:cNvPr id="3" name="Ondertitel 2">
            <a:extLst>
              <a:ext uri="{FF2B5EF4-FFF2-40B4-BE49-F238E27FC236}">
                <a16:creationId xmlns:a16="http://schemas.microsoft.com/office/drawing/2014/main" id="{663EA591-963A-9F75-6FC5-C1B7B81082AE}"/>
              </a:ext>
            </a:extLst>
          </p:cNvPr>
          <p:cNvSpPr txBox="1">
            <a:spLocks noGrp="1"/>
          </p:cNvSpPr>
          <p:nvPr>
            <p:ph type="subTitle" idx="1" hasCustomPrompt="1"/>
          </p:nvPr>
        </p:nvSpPr>
        <p:spPr>
          <a:xfrm>
            <a:off x="3328586" y="4045128"/>
            <a:ext cx="6321039" cy="1082614"/>
          </a:xfrm>
          <a:solidFill>
            <a:schemeClr val="bg1"/>
          </a:solidFill>
        </p:spPr>
        <p:txBody>
          <a:bodyPr anchorCtr="1">
            <a:normAutofit/>
          </a:bodyPr>
          <a:lstStyle>
            <a:lvl1pPr marL="0" indent="0" algn="ctr">
              <a:buNone/>
              <a:defRPr sz="1600">
                <a:solidFill>
                  <a:schemeClr val="tx1"/>
                </a:solidFill>
              </a:defRPr>
            </a:lvl1pPr>
          </a:lstStyle>
          <a:p>
            <a:pPr lvl="0"/>
            <a:r>
              <a:rPr lang="en-US"/>
              <a:t>Center for People and Buildings</a:t>
            </a:r>
          </a:p>
          <a:p>
            <a:pPr lvl="0"/>
            <a:r>
              <a:rPr lang="en-US"/>
              <a:t>Naam van partner </a:t>
            </a:r>
            <a:r>
              <a:rPr lang="en-US" err="1"/>
              <a:t>organisatie</a:t>
            </a:r>
            <a:endParaRPr lang="en-US"/>
          </a:p>
          <a:p>
            <a:pPr lvl="0"/>
            <a:r>
              <a:rPr lang="en-US"/>
              <a:t>Datum [ </a:t>
            </a:r>
            <a:r>
              <a:rPr lang="en-US" err="1"/>
              <a:t>dag-maand-jaar</a:t>
            </a:r>
            <a:r>
              <a:rPr lang="en-US"/>
              <a:t>]</a:t>
            </a:r>
            <a:endParaRPr lang="nl-NL"/>
          </a:p>
        </p:txBody>
      </p:sp>
      <p:pic>
        <p:nvPicPr>
          <p:cNvPr id="8" name="Picture 4" descr="Center for People and Buildings | Home">
            <a:extLst>
              <a:ext uri="{FF2B5EF4-FFF2-40B4-BE49-F238E27FC236}">
                <a16:creationId xmlns:a16="http://schemas.microsoft.com/office/drawing/2014/main" id="{F1496D0A-AECE-165D-894A-FF8ADD5D77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51914" y="4052453"/>
            <a:ext cx="1576672" cy="1076422"/>
          </a:xfrm>
          <a:prstGeom prst="rect">
            <a:avLst/>
          </a:prstGeom>
          <a:noFill/>
          <a:ln cap="flat">
            <a:noFill/>
          </a:ln>
        </p:spPr>
      </p:pic>
    </p:spTree>
    <p:extLst>
      <p:ext uri="{BB962C8B-B14F-4D97-AF65-F5344CB8AC3E}">
        <p14:creationId xmlns:p14="http://schemas.microsoft.com/office/powerpoint/2010/main" val="2442751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5" name="Rechthoek 8">
            <a:extLst>
              <a:ext uri="{FF2B5EF4-FFF2-40B4-BE49-F238E27FC236}">
                <a16:creationId xmlns:a16="http://schemas.microsoft.com/office/drawing/2014/main" id="{ED5EBC30-2A6B-2812-20D1-9CB6B1461C6D}"/>
              </a:ext>
            </a:extLst>
          </p:cNvPr>
          <p:cNvSpPr/>
          <p:nvPr userDrawn="1"/>
        </p:nvSpPr>
        <p:spPr>
          <a:xfrm>
            <a:off x="-1" y="0"/>
            <a:ext cx="12192001" cy="6858000"/>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3" name="Tijdelijke aanduiding voor voettekst 2">
            <a:extLst>
              <a:ext uri="{FF2B5EF4-FFF2-40B4-BE49-F238E27FC236}">
                <a16:creationId xmlns:a16="http://schemas.microsoft.com/office/drawing/2014/main" id="{7412C8DF-1C6A-E7EF-9E2B-2D688D76D8E0}"/>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chemeClr val="bg1"/>
                </a:solidFill>
              </a:defRPr>
            </a:lvl1pPr>
          </a:lstStyle>
          <a:p>
            <a:endParaRPr lang="nl-NL"/>
          </a:p>
        </p:txBody>
      </p:sp>
      <p:sp>
        <p:nvSpPr>
          <p:cNvPr id="6" name="Tijdelijke aanduiding voor tekst 3">
            <a:extLst>
              <a:ext uri="{FF2B5EF4-FFF2-40B4-BE49-F238E27FC236}">
                <a16:creationId xmlns:a16="http://schemas.microsoft.com/office/drawing/2014/main" id="{9C0E61B6-BAA4-AC47-21A8-1A7E2A795E6F}"/>
              </a:ext>
            </a:extLst>
          </p:cNvPr>
          <p:cNvSpPr txBox="1">
            <a:spLocks noGrp="1"/>
          </p:cNvSpPr>
          <p:nvPr>
            <p:ph type="body" idx="2" hasCustomPrompt="1"/>
          </p:nvPr>
        </p:nvSpPr>
        <p:spPr>
          <a:xfrm>
            <a:off x="6909313" y="1190030"/>
            <a:ext cx="3932240" cy="3811584"/>
          </a:xfrm>
          <a:solidFill>
            <a:schemeClr val="bg1"/>
          </a:solidFill>
        </p:spPr>
        <p:txBody>
          <a:bodyPr anchor="ctr" anchorCtr="0">
            <a:normAutofit/>
          </a:bodyPr>
          <a:lstStyle>
            <a:lvl1pPr marL="0" indent="0" algn="ctr">
              <a:buNone/>
              <a:defRPr sz="2000" i="1"/>
            </a:lvl1pPr>
          </a:lstStyle>
          <a:p>
            <a:pPr lvl="0"/>
            <a:r>
              <a:rPr lang="en-US" err="1"/>
              <a:t>Citaat</a:t>
            </a:r>
            <a:endParaRPr lang="en-US"/>
          </a:p>
        </p:txBody>
      </p:sp>
      <p:pic>
        <p:nvPicPr>
          <p:cNvPr id="4" name="Picture 3" descr="A black and white sign with people in the doorway&#10;&#10;Description automatically generated">
            <a:extLst>
              <a:ext uri="{FF2B5EF4-FFF2-40B4-BE49-F238E27FC236}">
                <a16:creationId xmlns:a16="http://schemas.microsoft.com/office/drawing/2014/main" id="{1B23D728-5AE1-62AF-51BA-5185D7C784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9651" y="5995987"/>
            <a:ext cx="1156299" cy="652283"/>
          </a:xfrm>
          <a:prstGeom prst="rect">
            <a:avLst/>
          </a:prstGeom>
        </p:spPr>
      </p:pic>
    </p:spTree>
    <p:extLst>
      <p:ext uri="{BB962C8B-B14F-4D97-AF65-F5344CB8AC3E}">
        <p14:creationId xmlns:p14="http://schemas.microsoft.com/office/powerpoint/2010/main" val="206788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fbeelding met bijschrift">
    <p:spTree>
      <p:nvGrpSpPr>
        <p:cNvPr id="1" name=""/>
        <p:cNvGrpSpPr/>
        <p:nvPr/>
      </p:nvGrpSpPr>
      <p:grpSpPr>
        <a:xfrm>
          <a:off x="0" y="0"/>
          <a:ext cx="0" cy="0"/>
          <a:chOff x="0" y="0"/>
          <a:chExt cx="0" cy="0"/>
        </a:xfrm>
      </p:grpSpPr>
      <p:sp>
        <p:nvSpPr>
          <p:cNvPr id="10" name="Rechthoek 8">
            <a:extLst>
              <a:ext uri="{FF2B5EF4-FFF2-40B4-BE49-F238E27FC236}">
                <a16:creationId xmlns:a16="http://schemas.microsoft.com/office/drawing/2014/main" id="{7FC61561-F716-F56E-6B80-A1A40FBE22E8}"/>
              </a:ext>
            </a:extLst>
          </p:cNvPr>
          <p:cNvSpPr/>
          <p:nvPr userDrawn="1"/>
        </p:nvSpPr>
        <p:spPr>
          <a:xfrm>
            <a:off x="4345757" y="0"/>
            <a:ext cx="7846243" cy="6858000"/>
          </a:xfrm>
          <a:prstGeom prst="rect">
            <a:avLst/>
          </a:prstGeom>
          <a:solidFill>
            <a:srgbClr val="00B6C4"/>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3" name="Tijdelijke aanduiding voor afbeelding 2">
            <a:extLst>
              <a:ext uri="{FF2B5EF4-FFF2-40B4-BE49-F238E27FC236}">
                <a16:creationId xmlns:a16="http://schemas.microsoft.com/office/drawing/2014/main" id="{EB80EC4A-7BEF-AC27-083C-9A243292C9CF}"/>
              </a:ext>
            </a:extLst>
          </p:cNvPr>
          <p:cNvSpPr txBox="1">
            <a:spLocks noGrp="1"/>
          </p:cNvSpPr>
          <p:nvPr>
            <p:ph type="pic" idx="1" hasCustomPrompt="1"/>
          </p:nvPr>
        </p:nvSpPr>
        <p:spPr>
          <a:xfrm>
            <a:off x="4345757" y="0"/>
            <a:ext cx="7846243" cy="6857999"/>
          </a:xfrm>
          <a:solidFill>
            <a:srgbClr val="00BAC1"/>
          </a:solidFill>
        </p:spPr>
        <p:txBody>
          <a:bodyPr/>
          <a:lstStyle>
            <a:lvl1pPr marL="0" indent="0">
              <a:buNone/>
              <a:defRPr sz="3200"/>
            </a:lvl1pPr>
          </a:lstStyle>
          <a:p>
            <a:pPr lvl="0"/>
            <a:r>
              <a:rPr lang="en-US"/>
              <a:t>Click icon to add picture\</a:t>
            </a:r>
            <a:endParaRPr lang="nl-NL"/>
          </a:p>
        </p:txBody>
      </p:sp>
      <p:pic>
        <p:nvPicPr>
          <p:cNvPr id="8" name="Afbeelding 18">
            <a:extLst>
              <a:ext uri="{FF2B5EF4-FFF2-40B4-BE49-F238E27FC236}">
                <a16:creationId xmlns:a16="http://schemas.microsoft.com/office/drawing/2014/main" id="{747CF4D8-6EF2-185E-0095-4A9F2087ED2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6979" y="2718315"/>
            <a:ext cx="2655398" cy="2655398"/>
          </a:xfrm>
          <a:prstGeom prst="rect">
            <a:avLst/>
          </a:prstGeom>
        </p:spPr>
      </p:pic>
      <p:sp>
        <p:nvSpPr>
          <p:cNvPr id="9" name="Tekstvak 16">
            <a:extLst>
              <a:ext uri="{FF2B5EF4-FFF2-40B4-BE49-F238E27FC236}">
                <a16:creationId xmlns:a16="http://schemas.microsoft.com/office/drawing/2014/main" id="{2ABFDA16-71C3-1B20-3434-C0244C25D858}"/>
              </a:ext>
            </a:extLst>
          </p:cNvPr>
          <p:cNvSpPr txBox="1"/>
          <p:nvPr userDrawn="1"/>
        </p:nvSpPr>
        <p:spPr>
          <a:xfrm>
            <a:off x="740672" y="723647"/>
            <a:ext cx="3348012"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b="1">
                <a:solidFill>
                  <a:srgbClr val="2D838B"/>
                </a:solidFill>
              </a:rPr>
              <a:t>Volg ons op LinkedIn</a:t>
            </a:r>
            <a:r>
              <a:rPr lang="nl-NL" sz="3200">
                <a:solidFill>
                  <a:srgbClr val="2D838B"/>
                </a:solidFill>
                <a:cs typeface="Calibri"/>
              </a:rPr>
              <a:t> </a:t>
            </a:r>
            <a:r>
              <a:rPr lang="nl-NL" sz="2400">
                <a:solidFill>
                  <a:srgbClr val="2D838B"/>
                </a:solidFill>
                <a:cs typeface="Calibri"/>
              </a:rPr>
              <a:t>en blijf op de hoogte van ons kennis- en onderzoekswerk. </a:t>
            </a:r>
          </a:p>
        </p:txBody>
      </p:sp>
      <p:pic>
        <p:nvPicPr>
          <p:cNvPr id="11" name="Picture 4" descr="Center for People and Buildings | Home">
            <a:extLst>
              <a:ext uri="{FF2B5EF4-FFF2-40B4-BE49-F238E27FC236}">
                <a16:creationId xmlns:a16="http://schemas.microsoft.com/office/drawing/2014/main" id="{43E299FC-71EA-85D4-415F-BAB7E00C7F3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801139" y="5455108"/>
            <a:ext cx="1227077" cy="837747"/>
          </a:xfrm>
          <a:prstGeom prst="rect">
            <a:avLst/>
          </a:prstGeom>
          <a:noFill/>
          <a:ln cap="flat">
            <a:noFill/>
          </a:ln>
        </p:spPr>
      </p:pic>
      <p:pic>
        <p:nvPicPr>
          <p:cNvPr id="4" name="Picture 3" descr="A black and white sign with people in the doorway&#10;&#10;Description automatically generated">
            <a:extLst>
              <a:ext uri="{FF2B5EF4-FFF2-40B4-BE49-F238E27FC236}">
                <a16:creationId xmlns:a16="http://schemas.microsoft.com/office/drawing/2014/main" id="{4AE9DB38-F9BD-8A39-6997-EAEFE433FB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839651" y="5995987"/>
            <a:ext cx="1156299" cy="652283"/>
          </a:xfrm>
          <a:prstGeom prst="rect">
            <a:avLst/>
          </a:prstGeom>
        </p:spPr>
      </p:pic>
    </p:spTree>
    <p:extLst>
      <p:ext uri="{BB962C8B-B14F-4D97-AF65-F5344CB8AC3E}">
        <p14:creationId xmlns:p14="http://schemas.microsoft.com/office/powerpoint/2010/main" val="1965364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2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63D7726-4678-2463-2CF3-C4AF60FF9A4D}"/>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7DFF68AB-DB00-434D-B6EA-426E040E5DA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523FCE6-08F3-5A86-87BA-690598AB0A8B}"/>
              </a:ext>
            </a:extLst>
          </p:cNvPr>
          <p:cNvSpPr>
            <a:spLocks noGrp="1"/>
          </p:cNvSpPr>
          <p:nvPr>
            <p:ph type="sldNum" sz="quarter" idx="12"/>
          </p:nvPr>
        </p:nvSpPr>
        <p:spPr/>
        <p:txBody>
          <a:bodyPr/>
          <a:lstStyle/>
          <a:p>
            <a:fld id="{1EE19FCF-C6B8-4AA4-83A2-D99CBD53E7D2}" type="slidenum">
              <a:rPr lang="nl-NL" smtClean="0"/>
              <a:t>‹#›</a:t>
            </a:fld>
            <a:endParaRPr lang="nl-NL"/>
          </a:p>
        </p:txBody>
      </p:sp>
    </p:spTree>
    <p:extLst>
      <p:ext uri="{BB962C8B-B14F-4D97-AF65-F5344CB8AC3E}">
        <p14:creationId xmlns:p14="http://schemas.microsoft.com/office/powerpoint/2010/main" val="2741180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Sectiekop">
    <p:spTree>
      <p:nvGrpSpPr>
        <p:cNvPr id="1" name=""/>
        <p:cNvGrpSpPr/>
        <p:nvPr/>
      </p:nvGrpSpPr>
      <p:grpSpPr>
        <a:xfrm>
          <a:off x="0" y="0"/>
          <a:ext cx="0" cy="0"/>
          <a:chOff x="0" y="0"/>
          <a:chExt cx="0" cy="0"/>
        </a:xfrm>
      </p:grpSpPr>
      <p:sp>
        <p:nvSpPr>
          <p:cNvPr id="7" name="Rechthoek 8">
            <a:extLst>
              <a:ext uri="{FF2B5EF4-FFF2-40B4-BE49-F238E27FC236}">
                <a16:creationId xmlns:a16="http://schemas.microsoft.com/office/drawing/2014/main" id="{E3086BA9-5D48-4DE9-4A8B-388B68A64CEF}"/>
              </a:ext>
            </a:extLst>
          </p:cNvPr>
          <p:cNvSpPr/>
          <p:nvPr userDrawn="1"/>
        </p:nvSpPr>
        <p:spPr>
          <a:xfrm>
            <a:off x="-1" y="0"/>
            <a:ext cx="12192001" cy="6858000"/>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23" name="Rechthoek 8">
            <a:extLst>
              <a:ext uri="{FF2B5EF4-FFF2-40B4-BE49-F238E27FC236}">
                <a16:creationId xmlns:a16="http://schemas.microsoft.com/office/drawing/2014/main" id="{95915FCF-8637-28A1-14A9-A8DB3C6ADB3D}"/>
              </a:ext>
            </a:extLst>
          </p:cNvPr>
          <p:cNvSpPr/>
          <p:nvPr userDrawn="1"/>
        </p:nvSpPr>
        <p:spPr>
          <a:xfrm>
            <a:off x="0" y="-1"/>
            <a:ext cx="12192000" cy="992039"/>
          </a:xfrm>
          <a:prstGeom prst="rect">
            <a:avLst/>
          </a:prstGeom>
          <a:solidFill>
            <a:schemeClr val="bg1"/>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24" name="Titel 1">
            <a:extLst>
              <a:ext uri="{FF2B5EF4-FFF2-40B4-BE49-F238E27FC236}">
                <a16:creationId xmlns:a16="http://schemas.microsoft.com/office/drawing/2014/main" id="{E30CAD0D-7FD7-6C53-942B-9DBE201A595E}"/>
              </a:ext>
            </a:extLst>
          </p:cNvPr>
          <p:cNvSpPr txBox="1">
            <a:spLocks noGrp="1"/>
          </p:cNvSpPr>
          <p:nvPr>
            <p:ph type="title"/>
          </p:nvPr>
        </p:nvSpPr>
        <p:spPr>
          <a:xfrm>
            <a:off x="838202" y="7887"/>
            <a:ext cx="11353797" cy="984151"/>
          </a:xfrm>
        </p:spPr>
        <p:txBody>
          <a:bodyPr>
            <a:normAutofit/>
          </a:bodyPr>
          <a:lstStyle>
            <a:lvl1pPr marL="357188" indent="-357188">
              <a:defRPr sz="3600" b="1">
                <a:solidFill>
                  <a:srgbClr val="00BAC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25" name="Tijdelijke aanduiding voor inhoud 2">
            <a:extLst>
              <a:ext uri="{FF2B5EF4-FFF2-40B4-BE49-F238E27FC236}">
                <a16:creationId xmlns:a16="http://schemas.microsoft.com/office/drawing/2014/main" id="{59B43757-44B0-A730-CCA5-91CD3B2C95B0}"/>
              </a:ext>
            </a:extLst>
          </p:cNvPr>
          <p:cNvSpPr txBox="1">
            <a:spLocks noGrp="1"/>
          </p:cNvSpPr>
          <p:nvPr>
            <p:ph idx="10"/>
          </p:nvPr>
        </p:nvSpPr>
        <p:spPr>
          <a:xfrm>
            <a:off x="838203" y="1341334"/>
            <a:ext cx="10515600" cy="4835629"/>
          </a:xfrm>
        </p:spPr>
        <p:txBody>
          <a:bodyPr/>
          <a:lstStyle>
            <a:lvl1pPr marL="228600" indent="-228600">
              <a:buFont typeface="Calibri" panose="020F0502020204030204" pitchFamily="34" charset="0"/>
              <a:buChar char="›"/>
              <a:defRPr>
                <a:solidFill>
                  <a:schemeClr val="bg1"/>
                </a:solidFill>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3" name="Tijdelijke aanduiding voor voettekst 2">
            <a:extLst>
              <a:ext uri="{FF2B5EF4-FFF2-40B4-BE49-F238E27FC236}">
                <a16:creationId xmlns:a16="http://schemas.microsoft.com/office/drawing/2014/main" id="{AAB4EA6F-3B87-3700-4292-BD83FF01E093}"/>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chemeClr val="bg1"/>
                </a:solidFill>
              </a:defRPr>
            </a:lvl1pPr>
          </a:lstStyle>
          <a:p>
            <a:endParaRPr lang="nl-NL"/>
          </a:p>
        </p:txBody>
      </p:sp>
      <p:pic>
        <p:nvPicPr>
          <p:cNvPr id="4" name="Picture 3" descr="A black and white sign with people in the doorway&#10;&#10;Description automatically generated">
            <a:extLst>
              <a:ext uri="{FF2B5EF4-FFF2-40B4-BE49-F238E27FC236}">
                <a16:creationId xmlns:a16="http://schemas.microsoft.com/office/drawing/2014/main" id="{84E7710C-B7D4-9255-E5EC-0AAF838CBD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9651" y="5995987"/>
            <a:ext cx="1156299" cy="652283"/>
          </a:xfrm>
          <a:prstGeom prst="rect">
            <a:avLst/>
          </a:prstGeom>
        </p:spPr>
      </p:pic>
    </p:spTree>
    <p:extLst>
      <p:ext uri="{BB962C8B-B14F-4D97-AF65-F5344CB8AC3E}">
        <p14:creationId xmlns:p14="http://schemas.microsoft.com/office/powerpoint/2010/main" val="3952275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Rechthoek 8">
            <a:extLst>
              <a:ext uri="{FF2B5EF4-FFF2-40B4-BE49-F238E27FC236}">
                <a16:creationId xmlns:a16="http://schemas.microsoft.com/office/drawing/2014/main" id="{656F603C-F04B-A09B-2B9D-0363C9F9534F}"/>
              </a:ext>
            </a:extLst>
          </p:cNvPr>
          <p:cNvSpPr>
            <a:spLocks noChangeArrowheads="1"/>
          </p:cNvSpPr>
          <p:nvPr userDrawn="1"/>
        </p:nvSpPr>
        <p:spPr bwMode="auto">
          <a:xfrm>
            <a:off x="0" y="0"/>
            <a:ext cx="12192000" cy="1044575"/>
          </a:xfrm>
          <a:prstGeom prst="rect">
            <a:avLst/>
          </a:prstGeom>
          <a:solidFill>
            <a:srgbClr val="00BAC1"/>
          </a:solidFill>
          <a:ln w="12701">
            <a:solidFill>
              <a:srgbClr val="00B6C4"/>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nl-NL" altLang="nl-NL">
              <a:solidFill>
                <a:srgbClr val="FFFFFF"/>
              </a:solidFill>
            </a:endParaRPr>
          </a:p>
        </p:txBody>
      </p:sp>
      <p:sp>
        <p:nvSpPr>
          <p:cNvPr id="2" name="Titel 1"/>
          <p:cNvSpPr txBox="1">
            <a:spLocks noGrp="1"/>
          </p:cNvSpPr>
          <p:nvPr>
            <p:ph type="title"/>
          </p:nvPr>
        </p:nvSpPr>
        <p:spPr>
          <a:xfrm>
            <a:off x="838202" y="7887"/>
            <a:ext cx="11353797" cy="1035909"/>
          </a:xfrm>
        </p:spPr>
        <p:txBody>
          <a:bodyPr>
            <a:normAutofit/>
          </a:bodyPr>
          <a:lstStyle>
            <a:lvl1pPr marL="357188" indent="-357188">
              <a:defRPr sz="3600" b="1">
                <a:solidFill>
                  <a:schemeClr val="bg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3" name="Tijdelijke aanduiding voor inhoud 2"/>
          <p:cNvSpPr txBox="1">
            <a:spLocks noGrp="1"/>
          </p:cNvSpPr>
          <p:nvPr>
            <p:ph idx="1"/>
          </p:nvPr>
        </p:nvSpPr>
        <p:spPr>
          <a:xfrm>
            <a:off x="838203" y="1341334"/>
            <a:ext cx="10515600" cy="4835629"/>
          </a:xfrm>
        </p:spPr>
        <p:txBody>
          <a:bodyPr/>
          <a:lstStyle>
            <a:lvl1pPr marL="228600" indent="-228600">
              <a:buFont typeface="Calibri" panose="020F0502020204030204" pitchFamily="34" charset="0"/>
              <a:buChar char="›"/>
              <a:defRPr>
                <a:solidFill>
                  <a:srgbClr val="00BAC1"/>
                </a:solidFill>
              </a:defRPr>
            </a:lvl1pPr>
            <a:lvl2pPr marL="685800" indent="-228600">
              <a:buFont typeface="Calibri" panose="020F0502020204030204" pitchFamily="34" charset="0"/>
              <a:buChar char="»"/>
              <a:defRPr>
                <a:solidFill>
                  <a:srgbClr val="00BAC1"/>
                </a:solidFill>
              </a:defRPr>
            </a:lvl2pPr>
            <a:lvl3pPr marL="1143000" indent="-228600">
              <a:buFont typeface="Calibri" panose="020F0502020204030204" pitchFamily="34" charset="0"/>
              <a:buChar char="»"/>
              <a:defRPr>
                <a:solidFill>
                  <a:srgbClr val="00BAC1"/>
                </a:solidFill>
              </a:defRPr>
            </a:lvl3pPr>
            <a:lvl4pPr marL="1600200" indent="-228600">
              <a:buFont typeface="Calibri" panose="020F0502020204030204" pitchFamily="34" charset="0"/>
              <a:buChar char="»"/>
              <a:defRPr>
                <a:solidFill>
                  <a:srgbClr val="00BAC1"/>
                </a:solidFill>
              </a:defRPr>
            </a:lvl4pPr>
            <a:lvl5pPr marL="2057400" indent="-228600">
              <a:buFont typeface="Calibri" panose="020F0502020204030204" pitchFamily="34" charset="0"/>
              <a:buChar char="»"/>
              <a:defRPr>
                <a:solidFill>
                  <a:srgbClr val="00BAC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Tijdelijke aanduiding voor voettekst 2">
            <a:extLst>
              <a:ext uri="{FF2B5EF4-FFF2-40B4-BE49-F238E27FC236}">
                <a16:creationId xmlns:a16="http://schemas.microsoft.com/office/drawing/2014/main" id="{2BD4F3FB-FAB6-3A7B-DD7B-C7766E7401A8}"/>
              </a:ext>
            </a:extLst>
          </p:cNvPr>
          <p:cNvSpPr txBox="1">
            <a:spLocks noGrp="1"/>
          </p:cNvSpPr>
          <p:nvPr>
            <p:ph type="ftr" sz="quarter" idx="10"/>
          </p:nvPr>
        </p:nvSpPr>
        <p:spPr>
          <a:xfrm>
            <a:off x="139700" y="6410325"/>
            <a:ext cx="7243763" cy="365125"/>
          </a:xfrm>
          <a:prstGeom prst="rect">
            <a:avLst/>
          </a:prstGeom>
        </p:spPr>
        <p:txBody>
          <a:bodyPr/>
          <a:lstStyle>
            <a:lvl1pPr eaLnBrk="1" fontAlgn="auto" hangingPunct="1">
              <a:spcBef>
                <a:spcPts val="0"/>
              </a:spcBef>
              <a:spcAft>
                <a:spcPts val="0"/>
              </a:spcAft>
              <a:defRPr sz="1400" i="1" dirty="0">
                <a:solidFill>
                  <a:srgbClr val="00B6C4"/>
                </a:solidFill>
                <a:latin typeface="+mn-lt"/>
              </a:defRPr>
            </a:lvl1pPr>
          </a:lstStyle>
          <a:p>
            <a:pPr>
              <a:defRPr/>
            </a:pPr>
            <a:endParaRPr lang="nl-NL"/>
          </a:p>
        </p:txBody>
      </p:sp>
      <p:sp>
        <p:nvSpPr>
          <p:cNvPr id="7" name="Tijdelijke aanduiding voor datum 3">
            <a:extLst>
              <a:ext uri="{FF2B5EF4-FFF2-40B4-BE49-F238E27FC236}">
                <a16:creationId xmlns:a16="http://schemas.microsoft.com/office/drawing/2014/main" id="{80EF6328-5FF6-485E-A259-6FFB2468410C}"/>
              </a:ext>
            </a:extLst>
          </p:cNvPr>
          <p:cNvSpPr txBox="1">
            <a:spLocks noGrp="1"/>
          </p:cNvSpPr>
          <p:nvPr>
            <p:ph type="dt" sz="half" idx="11"/>
          </p:nvPr>
        </p:nvSpPr>
        <p:spPr>
          <a:xfrm>
            <a:off x="8918575" y="6484938"/>
            <a:ext cx="2743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smtClean="0">
                <a:solidFill>
                  <a:srgbClr val="00B6C4"/>
                </a:solidFill>
                <a:uFillTx/>
                <a:latin typeface="Calibri"/>
              </a:defRPr>
            </a:lvl1pPr>
          </a:lstStyle>
          <a:p>
            <a:pPr>
              <a:defRPr/>
            </a:pPr>
            <a:r>
              <a:rPr lang="en-GB"/>
              <a:t>CfPB </a:t>
            </a:r>
            <a:r>
              <a:rPr lang="en-GB" err="1"/>
              <a:t>Impuls</a:t>
            </a:r>
            <a:r>
              <a:rPr lang="en-GB"/>
              <a:t> 2024</a:t>
            </a:r>
          </a:p>
        </p:txBody>
      </p:sp>
      <p:sp>
        <p:nvSpPr>
          <p:cNvPr id="8" name="Tijdelijke aanduiding voor dianummer 5">
            <a:extLst>
              <a:ext uri="{FF2B5EF4-FFF2-40B4-BE49-F238E27FC236}">
                <a16:creationId xmlns:a16="http://schemas.microsoft.com/office/drawing/2014/main" id="{0A3094EB-2F24-D430-4A87-001CC92C6973}"/>
              </a:ext>
            </a:extLst>
          </p:cNvPr>
          <p:cNvSpPr txBox="1">
            <a:spLocks noGrp="1"/>
          </p:cNvSpPr>
          <p:nvPr>
            <p:ph type="sldNum" sz="quarter" idx="12"/>
          </p:nvPr>
        </p:nvSpPr>
        <p:spPr>
          <a:xfrm>
            <a:off x="11734800" y="6484938"/>
            <a:ext cx="457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dirty="0">
                <a:solidFill>
                  <a:srgbClr val="00B6C4"/>
                </a:solidFill>
                <a:uFillTx/>
                <a:latin typeface="Calibri"/>
              </a:defRPr>
            </a:lvl1pPr>
          </a:lstStyle>
          <a:p>
            <a:pPr>
              <a:defRPr/>
            </a:pPr>
            <a:r>
              <a:t>#</a:t>
            </a:r>
            <a:fld id="{B012D79B-F8ED-40B9-899E-E5297A6FEDB9}" type="slidenum">
              <a:rPr smtClean="0"/>
              <a:pPr>
                <a:defRPr/>
              </a:pPr>
              <a:t>‹#›</a:t>
            </a:fld>
            <a:endParaRPr/>
          </a:p>
        </p:txBody>
      </p:sp>
    </p:spTree>
    <p:extLst>
      <p:ext uri="{BB962C8B-B14F-4D97-AF65-F5344CB8AC3E}">
        <p14:creationId xmlns:p14="http://schemas.microsoft.com/office/powerpoint/2010/main" val="2873566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Rechthoek 8">
            <a:extLst>
              <a:ext uri="{FF2B5EF4-FFF2-40B4-BE49-F238E27FC236}">
                <a16:creationId xmlns:a16="http://schemas.microsoft.com/office/drawing/2014/main" id="{5277F60D-F400-72BB-41C4-358561E70C73}"/>
              </a:ext>
            </a:extLst>
          </p:cNvPr>
          <p:cNvSpPr>
            <a:spLocks noChangeArrowheads="1"/>
          </p:cNvSpPr>
          <p:nvPr userDrawn="1"/>
        </p:nvSpPr>
        <p:spPr bwMode="auto">
          <a:xfrm>
            <a:off x="0" y="0"/>
            <a:ext cx="4114800" cy="6858000"/>
          </a:xfrm>
          <a:prstGeom prst="rect">
            <a:avLst/>
          </a:prstGeom>
          <a:solidFill>
            <a:srgbClr val="00BAC1"/>
          </a:solidFill>
          <a:ln w="12701">
            <a:solidFill>
              <a:srgbClr val="00B6C4"/>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nl-NL" altLang="nl-NL">
              <a:solidFill>
                <a:srgbClr val="FFFFFF"/>
              </a:solidFill>
            </a:endParaRPr>
          </a:p>
        </p:txBody>
      </p:sp>
      <p:sp>
        <p:nvSpPr>
          <p:cNvPr id="3" name="Tijdelijke aanduiding voor tekst 2"/>
          <p:cNvSpPr txBox="1">
            <a:spLocks noGrp="1"/>
          </p:cNvSpPr>
          <p:nvPr>
            <p:ph type="body" idx="1"/>
          </p:nvPr>
        </p:nvSpPr>
        <p:spPr>
          <a:xfrm>
            <a:off x="4528868" y="560717"/>
            <a:ext cx="6988718" cy="5528930"/>
          </a:xfrm>
        </p:spPr>
        <p:txBody>
          <a:bodyPr/>
          <a:lstStyle>
            <a:lvl1pPr marL="342900" indent="-342900">
              <a:buFont typeface="Calibri" panose="020F0502020204030204" pitchFamily="34" charset="0"/>
              <a:buChar char="›"/>
              <a:defRPr sz="2800">
                <a:solidFill>
                  <a:srgbClr val="00BAC1"/>
                </a:solidFill>
              </a:defRPr>
            </a:lvl1pPr>
            <a:lvl2pPr marL="685800" indent="-228600">
              <a:buFont typeface="Calibri" panose="020F0502020204030204" pitchFamily="34" charset="0"/>
              <a:buChar char="»"/>
              <a:defRPr>
                <a:solidFill>
                  <a:srgbClr val="00BAC1"/>
                </a:solidFill>
              </a:defRPr>
            </a:lvl2pPr>
            <a:lvl3pPr marL="1143000" indent="-228600">
              <a:buFont typeface="Calibri" panose="020F0502020204030204" pitchFamily="34" charset="0"/>
              <a:buChar char="»"/>
              <a:defRPr>
                <a:solidFill>
                  <a:srgbClr val="00BAC1"/>
                </a:solidFill>
              </a:defRPr>
            </a:lvl3pPr>
            <a:lvl4pPr marL="1600200" indent="-228600">
              <a:buFont typeface="Calibri" panose="020F0502020204030204" pitchFamily="34" charset="0"/>
              <a:buChar char="»"/>
              <a:defRPr>
                <a:solidFill>
                  <a:srgbClr val="00BAC1"/>
                </a:solidFill>
              </a:defRPr>
            </a:lvl4pPr>
            <a:lvl5pPr marL="2057400" indent="-228600">
              <a:buFont typeface="Calibri" panose="020F0502020204030204" pitchFamily="34" charset="0"/>
              <a:buChar char="»"/>
              <a:defRPr>
                <a:solidFill>
                  <a:srgbClr val="00BAC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9" name="Titel 1"/>
          <p:cNvSpPr txBox="1">
            <a:spLocks noGrp="1"/>
          </p:cNvSpPr>
          <p:nvPr>
            <p:ph type="title"/>
          </p:nvPr>
        </p:nvSpPr>
        <p:spPr>
          <a:xfrm>
            <a:off x="674414" y="1061235"/>
            <a:ext cx="3070778" cy="5158596"/>
          </a:xfrm>
        </p:spPr>
        <p:txBody>
          <a:bodyPr>
            <a:normAutofit/>
          </a:bodyPr>
          <a:lstStyle>
            <a:lvl1pPr marL="0" indent="4763">
              <a:defRPr sz="3600" b="1">
                <a:solidFill>
                  <a:schemeClr val="bg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6" name="Tijdelijke aanduiding voor dianummer 5">
            <a:extLst>
              <a:ext uri="{FF2B5EF4-FFF2-40B4-BE49-F238E27FC236}">
                <a16:creationId xmlns:a16="http://schemas.microsoft.com/office/drawing/2014/main" id="{AA99DA6F-A75F-46D3-31B1-329CB0513ED1}"/>
              </a:ext>
            </a:extLst>
          </p:cNvPr>
          <p:cNvSpPr txBox="1">
            <a:spLocks noGrp="1"/>
          </p:cNvSpPr>
          <p:nvPr>
            <p:ph type="sldNum" sz="quarter" idx="11"/>
          </p:nvPr>
        </p:nvSpPr>
        <p:spPr>
          <a:xfrm>
            <a:off x="11734800" y="6484938"/>
            <a:ext cx="457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dirty="0">
                <a:solidFill>
                  <a:srgbClr val="00B6C4"/>
                </a:solidFill>
                <a:uFillTx/>
                <a:latin typeface="Calibri"/>
              </a:defRPr>
            </a:lvl1pPr>
          </a:lstStyle>
          <a:p>
            <a:pPr>
              <a:defRPr/>
            </a:pPr>
            <a:r>
              <a:t>#</a:t>
            </a:r>
            <a:fld id="{93EBA9D2-512F-46F7-895A-B2411B25E8BC}" type="slidenum">
              <a:rPr smtClean="0"/>
              <a:pPr>
                <a:defRPr/>
              </a:pPr>
              <a:t>‹#›</a:t>
            </a:fld>
            <a:endParaRPr/>
          </a:p>
        </p:txBody>
      </p:sp>
      <p:sp>
        <p:nvSpPr>
          <p:cNvPr id="7" name="Tijdelijke aanduiding voor voettekst 2">
            <a:extLst>
              <a:ext uri="{FF2B5EF4-FFF2-40B4-BE49-F238E27FC236}">
                <a16:creationId xmlns:a16="http://schemas.microsoft.com/office/drawing/2014/main" id="{7165F36C-612C-A484-A78D-CE7BD01B694A}"/>
              </a:ext>
            </a:extLst>
          </p:cNvPr>
          <p:cNvSpPr txBox="1">
            <a:spLocks noGrp="1"/>
          </p:cNvSpPr>
          <p:nvPr>
            <p:ph type="ftr" sz="quarter" idx="12"/>
          </p:nvPr>
        </p:nvSpPr>
        <p:spPr>
          <a:xfrm>
            <a:off x="139700" y="6410325"/>
            <a:ext cx="7243763" cy="365125"/>
          </a:xfrm>
          <a:prstGeom prst="rect">
            <a:avLst/>
          </a:prstGeom>
        </p:spPr>
        <p:txBody>
          <a:bodyPr/>
          <a:lstStyle>
            <a:lvl1pPr eaLnBrk="1" fontAlgn="auto" hangingPunct="1">
              <a:spcBef>
                <a:spcPts val="0"/>
              </a:spcBef>
              <a:spcAft>
                <a:spcPts val="0"/>
              </a:spcAft>
              <a:defRPr sz="1400" i="1" dirty="0">
                <a:solidFill>
                  <a:schemeClr val="bg1"/>
                </a:solidFill>
                <a:latin typeface="+mn-lt"/>
              </a:defRPr>
            </a:lvl1pPr>
          </a:lstStyle>
          <a:p>
            <a:pPr>
              <a:defRPr/>
            </a:pPr>
            <a:endParaRPr lang="nl-NL"/>
          </a:p>
        </p:txBody>
      </p:sp>
      <p:sp>
        <p:nvSpPr>
          <p:cNvPr id="8" name="Tijdelijke aanduiding voor datum 3">
            <a:extLst>
              <a:ext uri="{FF2B5EF4-FFF2-40B4-BE49-F238E27FC236}">
                <a16:creationId xmlns:a16="http://schemas.microsoft.com/office/drawing/2014/main" id="{C50F4A56-1ADC-D106-69DF-F5BEBFD2E832}"/>
              </a:ext>
            </a:extLst>
          </p:cNvPr>
          <p:cNvSpPr txBox="1">
            <a:spLocks noGrp="1"/>
          </p:cNvSpPr>
          <p:nvPr>
            <p:ph type="dt" sz="half" idx="13"/>
          </p:nvPr>
        </p:nvSpPr>
        <p:spPr>
          <a:xfrm>
            <a:off x="8918575" y="6484938"/>
            <a:ext cx="2743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smtClean="0">
                <a:solidFill>
                  <a:srgbClr val="00B6C4"/>
                </a:solidFill>
                <a:uFillTx/>
                <a:latin typeface="Calibri"/>
              </a:defRPr>
            </a:lvl1pPr>
          </a:lstStyle>
          <a:p>
            <a:pPr>
              <a:defRPr/>
            </a:pPr>
            <a:r>
              <a:rPr lang="en-GB"/>
              <a:t>CfPB </a:t>
            </a:r>
            <a:r>
              <a:rPr lang="en-GB" err="1"/>
              <a:t>Impuls</a:t>
            </a:r>
            <a:r>
              <a:rPr lang="en-GB"/>
              <a:t> 2024</a:t>
            </a:r>
          </a:p>
        </p:txBody>
      </p:sp>
    </p:spTree>
    <p:extLst>
      <p:ext uri="{BB962C8B-B14F-4D97-AF65-F5344CB8AC3E}">
        <p14:creationId xmlns:p14="http://schemas.microsoft.com/office/powerpoint/2010/main" val="483956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Rechthoek 8">
            <a:extLst>
              <a:ext uri="{FF2B5EF4-FFF2-40B4-BE49-F238E27FC236}">
                <a16:creationId xmlns:a16="http://schemas.microsoft.com/office/drawing/2014/main" id="{B51F3B02-F314-C55E-6593-79EAAF0FF7F6}"/>
              </a:ext>
            </a:extLst>
          </p:cNvPr>
          <p:cNvSpPr>
            <a:spLocks noChangeArrowheads="1"/>
          </p:cNvSpPr>
          <p:nvPr userDrawn="1"/>
        </p:nvSpPr>
        <p:spPr bwMode="auto">
          <a:xfrm>
            <a:off x="0" y="0"/>
            <a:ext cx="12192000" cy="1044575"/>
          </a:xfrm>
          <a:prstGeom prst="rect">
            <a:avLst/>
          </a:prstGeom>
          <a:solidFill>
            <a:srgbClr val="00BAC1"/>
          </a:solidFill>
          <a:ln w="12701">
            <a:solidFill>
              <a:srgbClr val="00B6C4"/>
            </a:solidFill>
            <a:miter lim="800000"/>
            <a:headEnd/>
            <a:tailEnd/>
          </a:ln>
        </p:spPr>
        <p:txBody>
          <a:bodyPr anchor="ctr" anchorCtr="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nl-NL" altLang="nl-NL">
              <a:solidFill>
                <a:srgbClr val="FFFFFF"/>
              </a:solidFill>
            </a:endParaRPr>
          </a:p>
        </p:txBody>
      </p:sp>
      <p:sp>
        <p:nvSpPr>
          <p:cNvPr id="3" name="Tijdelijke aanduiding voor inhoud 2"/>
          <p:cNvSpPr txBox="1">
            <a:spLocks noGrp="1"/>
          </p:cNvSpPr>
          <p:nvPr>
            <p:ph idx="1"/>
          </p:nvPr>
        </p:nvSpPr>
        <p:spPr>
          <a:xfrm>
            <a:off x="838203" y="1341334"/>
            <a:ext cx="5181603" cy="4835629"/>
          </a:xfrm>
        </p:spPr>
        <p:txBody>
          <a:bodyPr/>
          <a:lstStyle>
            <a:lvl1pPr marL="228600" indent="-228600">
              <a:buFont typeface="Calibri" panose="020F0502020204030204" pitchFamily="34" charset="0"/>
              <a:buChar char="›"/>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p:cNvSpPr txBox="1">
            <a:spLocks noGrp="1"/>
          </p:cNvSpPr>
          <p:nvPr>
            <p:ph idx="2"/>
          </p:nvPr>
        </p:nvSpPr>
        <p:spPr>
          <a:xfrm>
            <a:off x="6172200" y="1341334"/>
            <a:ext cx="5181603" cy="4835629"/>
          </a:xfrm>
        </p:spPr>
        <p:txBody>
          <a:bodyPr/>
          <a:lstStyle>
            <a:lvl1pPr marL="228600" indent="-228600">
              <a:buFont typeface="Calibri" panose="020F0502020204030204" pitchFamily="34" charset="0"/>
              <a:buChar char="›"/>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itel 1"/>
          <p:cNvSpPr txBox="1">
            <a:spLocks noGrp="1"/>
          </p:cNvSpPr>
          <p:nvPr>
            <p:ph type="title"/>
          </p:nvPr>
        </p:nvSpPr>
        <p:spPr>
          <a:xfrm>
            <a:off x="838202" y="7887"/>
            <a:ext cx="11353797" cy="1035909"/>
          </a:xfrm>
        </p:spPr>
        <p:txBody>
          <a:bodyPr>
            <a:normAutofit/>
          </a:bodyPr>
          <a:lstStyle>
            <a:lvl1pPr marL="357188" indent="-357188">
              <a:defRPr sz="3600" b="1">
                <a:solidFill>
                  <a:schemeClr val="bg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7" name="Tijdelijke aanduiding voor voettekst 2">
            <a:extLst>
              <a:ext uri="{FF2B5EF4-FFF2-40B4-BE49-F238E27FC236}">
                <a16:creationId xmlns:a16="http://schemas.microsoft.com/office/drawing/2014/main" id="{6F3F1314-7C8F-19B6-85CD-5EB2BE13358D}"/>
              </a:ext>
            </a:extLst>
          </p:cNvPr>
          <p:cNvSpPr txBox="1">
            <a:spLocks noGrp="1"/>
          </p:cNvSpPr>
          <p:nvPr>
            <p:ph type="ftr" sz="quarter" idx="11"/>
          </p:nvPr>
        </p:nvSpPr>
        <p:spPr>
          <a:xfrm>
            <a:off x="139700" y="6410325"/>
            <a:ext cx="7243763" cy="365125"/>
          </a:xfrm>
          <a:prstGeom prst="rect">
            <a:avLst/>
          </a:prstGeom>
        </p:spPr>
        <p:txBody>
          <a:bodyPr/>
          <a:lstStyle>
            <a:lvl1pPr eaLnBrk="1" fontAlgn="auto" hangingPunct="1">
              <a:spcBef>
                <a:spcPts val="0"/>
              </a:spcBef>
              <a:spcAft>
                <a:spcPts val="0"/>
              </a:spcAft>
              <a:defRPr sz="1400" i="1" dirty="0">
                <a:solidFill>
                  <a:srgbClr val="00B6C4"/>
                </a:solidFill>
                <a:latin typeface="+mn-lt"/>
              </a:defRPr>
            </a:lvl1pPr>
          </a:lstStyle>
          <a:p>
            <a:pPr>
              <a:defRPr/>
            </a:pPr>
            <a:endParaRPr lang="nl-NL"/>
          </a:p>
        </p:txBody>
      </p:sp>
      <p:sp>
        <p:nvSpPr>
          <p:cNvPr id="8" name="Tijdelijke aanduiding voor dianummer 5">
            <a:extLst>
              <a:ext uri="{FF2B5EF4-FFF2-40B4-BE49-F238E27FC236}">
                <a16:creationId xmlns:a16="http://schemas.microsoft.com/office/drawing/2014/main" id="{123BF177-C65B-F6CE-2323-F82FE46CC4D9}"/>
              </a:ext>
            </a:extLst>
          </p:cNvPr>
          <p:cNvSpPr txBox="1">
            <a:spLocks noGrp="1"/>
          </p:cNvSpPr>
          <p:nvPr>
            <p:ph type="sldNum" sz="quarter" idx="12"/>
          </p:nvPr>
        </p:nvSpPr>
        <p:spPr>
          <a:xfrm>
            <a:off x="11734800" y="6484938"/>
            <a:ext cx="457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dirty="0">
                <a:solidFill>
                  <a:srgbClr val="00B6C4"/>
                </a:solidFill>
                <a:uFillTx/>
                <a:latin typeface="Calibri"/>
              </a:defRPr>
            </a:lvl1pPr>
          </a:lstStyle>
          <a:p>
            <a:pPr>
              <a:defRPr/>
            </a:pPr>
            <a:r>
              <a:t>#</a:t>
            </a:r>
            <a:fld id="{5E8A0DEB-3D3F-4C4D-8D68-3852630CF8A3}" type="slidenum">
              <a:rPr smtClean="0"/>
              <a:pPr>
                <a:defRPr/>
              </a:pPr>
              <a:t>‹#›</a:t>
            </a:fld>
            <a:endParaRPr/>
          </a:p>
        </p:txBody>
      </p:sp>
      <p:sp>
        <p:nvSpPr>
          <p:cNvPr id="10" name="Tijdelijke aanduiding voor datum 3">
            <a:extLst>
              <a:ext uri="{FF2B5EF4-FFF2-40B4-BE49-F238E27FC236}">
                <a16:creationId xmlns:a16="http://schemas.microsoft.com/office/drawing/2014/main" id="{1D8B4447-098F-8BBE-B5FF-74B944EBF010}"/>
              </a:ext>
            </a:extLst>
          </p:cNvPr>
          <p:cNvSpPr txBox="1">
            <a:spLocks noGrp="1"/>
          </p:cNvSpPr>
          <p:nvPr>
            <p:ph type="dt" sz="half" idx="13"/>
          </p:nvPr>
        </p:nvSpPr>
        <p:spPr>
          <a:xfrm>
            <a:off x="8918575" y="6484938"/>
            <a:ext cx="2743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smtClean="0">
                <a:solidFill>
                  <a:srgbClr val="00B6C4"/>
                </a:solidFill>
                <a:uFillTx/>
                <a:latin typeface="Calibri"/>
              </a:defRPr>
            </a:lvl1pPr>
          </a:lstStyle>
          <a:p>
            <a:pPr>
              <a:defRPr/>
            </a:pPr>
            <a:r>
              <a:rPr lang="en-GB"/>
              <a:t>CfPB </a:t>
            </a:r>
            <a:r>
              <a:rPr lang="en-GB" err="1"/>
              <a:t>Impuls</a:t>
            </a:r>
            <a:r>
              <a:rPr lang="en-GB"/>
              <a:t> 2024</a:t>
            </a:r>
          </a:p>
        </p:txBody>
      </p:sp>
    </p:spTree>
    <p:extLst>
      <p:ext uri="{BB962C8B-B14F-4D97-AF65-F5344CB8AC3E}">
        <p14:creationId xmlns:p14="http://schemas.microsoft.com/office/powerpoint/2010/main" val="2831258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Rechthoek 8">
            <a:extLst>
              <a:ext uri="{FF2B5EF4-FFF2-40B4-BE49-F238E27FC236}">
                <a16:creationId xmlns:a16="http://schemas.microsoft.com/office/drawing/2014/main" id="{05D11D4D-A05C-2269-7B67-2D5B6CF5FB6A}"/>
              </a:ext>
            </a:extLst>
          </p:cNvPr>
          <p:cNvSpPr/>
          <p:nvPr userDrawn="1"/>
        </p:nvSpPr>
        <p:spPr>
          <a:xfrm>
            <a:off x="0" y="-1"/>
            <a:ext cx="12192000" cy="1043797"/>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2" name="Titel 1">
            <a:extLst>
              <a:ext uri="{FF2B5EF4-FFF2-40B4-BE49-F238E27FC236}">
                <a16:creationId xmlns:a16="http://schemas.microsoft.com/office/drawing/2014/main" id="{152BA8B9-A28A-68D4-B806-A6DA537B8391}"/>
              </a:ext>
            </a:extLst>
          </p:cNvPr>
          <p:cNvSpPr txBox="1">
            <a:spLocks noGrp="1"/>
          </p:cNvSpPr>
          <p:nvPr>
            <p:ph type="title"/>
          </p:nvPr>
        </p:nvSpPr>
        <p:spPr>
          <a:xfrm>
            <a:off x="838202" y="7887"/>
            <a:ext cx="11353797" cy="1035909"/>
          </a:xfrm>
        </p:spPr>
        <p:txBody>
          <a:bodyPr>
            <a:normAutofit/>
          </a:bodyPr>
          <a:lstStyle>
            <a:lvl1pPr marL="357188" indent="-357188">
              <a:defRPr sz="3600" b="1">
                <a:solidFill>
                  <a:schemeClr val="bg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3" name="Tijdelijke aanduiding voor inhoud 2">
            <a:extLst>
              <a:ext uri="{FF2B5EF4-FFF2-40B4-BE49-F238E27FC236}">
                <a16:creationId xmlns:a16="http://schemas.microsoft.com/office/drawing/2014/main" id="{452B816A-4E5E-B77F-EDA0-6D2379E64F08}"/>
              </a:ext>
            </a:extLst>
          </p:cNvPr>
          <p:cNvSpPr txBox="1">
            <a:spLocks noGrp="1"/>
          </p:cNvSpPr>
          <p:nvPr>
            <p:ph idx="1"/>
          </p:nvPr>
        </p:nvSpPr>
        <p:spPr>
          <a:xfrm>
            <a:off x="838203" y="1341334"/>
            <a:ext cx="10515600" cy="4835629"/>
          </a:xfrm>
        </p:spPr>
        <p:txBody>
          <a:bodyPr/>
          <a:lstStyle>
            <a:lvl1pPr marL="228600" indent="-228600">
              <a:buFont typeface="Calibri" panose="020F0502020204030204" pitchFamily="34" charset="0"/>
              <a:buChar char="›"/>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4" name="Tijdelijke aanduiding voor voettekst 2">
            <a:extLst>
              <a:ext uri="{FF2B5EF4-FFF2-40B4-BE49-F238E27FC236}">
                <a16:creationId xmlns:a16="http://schemas.microsoft.com/office/drawing/2014/main" id="{6B5C63E1-9EC1-F6DC-31D1-C5198418DA45}"/>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rgbClr val="00BAC1"/>
                </a:solidFill>
              </a:defRPr>
            </a:lvl1pPr>
          </a:lstStyle>
          <a:p>
            <a:endParaRPr lang="nl-NL"/>
          </a:p>
        </p:txBody>
      </p:sp>
    </p:spTree>
    <p:extLst>
      <p:ext uri="{BB962C8B-B14F-4D97-AF65-F5344CB8AC3E}">
        <p14:creationId xmlns:p14="http://schemas.microsoft.com/office/powerpoint/2010/main" val="39562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sp>
        <p:nvSpPr>
          <p:cNvPr id="7" name="Rechthoek 8">
            <a:extLst>
              <a:ext uri="{FF2B5EF4-FFF2-40B4-BE49-F238E27FC236}">
                <a16:creationId xmlns:a16="http://schemas.microsoft.com/office/drawing/2014/main" id="{E3086BA9-5D48-4DE9-4A8B-388B68A64CEF}"/>
              </a:ext>
            </a:extLst>
          </p:cNvPr>
          <p:cNvSpPr/>
          <p:nvPr userDrawn="1"/>
        </p:nvSpPr>
        <p:spPr>
          <a:xfrm>
            <a:off x="-1" y="0"/>
            <a:ext cx="12192001" cy="6858000"/>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23" name="Rechthoek 8">
            <a:extLst>
              <a:ext uri="{FF2B5EF4-FFF2-40B4-BE49-F238E27FC236}">
                <a16:creationId xmlns:a16="http://schemas.microsoft.com/office/drawing/2014/main" id="{95915FCF-8637-28A1-14A9-A8DB3C6ADB3D}"/>
              </a:ext>
            </a:extLst>
          </p:cNvPr>
          <p:cNvSpPr/>
          <p:nvPr userDrawn="1"/>
        </p:nvSpPr>
        <p:spPr>
          <a:xfrm>
            <a:off x="0" y="-1"/>
            <a:ext cx="12192000" cy="992039"/>
          </a:xfrm>
          <a:prstGeom prst="rect">
            <a:avLst/>
          </a:prstGeom>
          <a:solidFill>
            <a:schemeClr val="bg1"/>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24" name="Titel 1">
            <a:extLst>
              <a:ext uri="{FF2B5EF4-FFF2-40B4-BE49-F238E27FC236}">
                <a16:creationId xmlns:a16="http://schemas.microsoft.com/office/drawing/2014/main" id="{E30CAD0D-7FD7-6C53-942B-9DBE201A595E}"/>
              </a:ext>
            </a:extLst>
          </p:cNvPr>
          <p:cNvSpPr txBox="1">
            <a:spLocks noGrp="1"/>
          </p:cNvSpPr>
          <p:nvPr>
            <p:ph type="title"/>
          </p:nvPr>
        </p:nvSpPr>
        <p:spPr>
          <a:xfrm>
            <a:off x="838202" y="7887"/>
            <a:ext cx="11353797" cy="984151"/>
          </a:xfrm>
        </p:spPr>
        <p:txBody>
          <a:bodyPr>
            <a:normAutofit/>
          </a:bodyPr>
          <a:lstStyle>
            <a:lvl1pPr marL="357188" indent="-357188">
              <a:defRPr sz="3600" b="1">
                <a:solidFill>
                  <a:srgbClr val="2D838B"/>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25" name="Tijdelijke aanduiding voor inhoud 2">
            <a:extLst>
              <a:ext uri="{FF2B5EF4-FFF2-40B4-BE49-F238E27FC236}">
                <a16:creationId xmlns:a16="http://schemas.microsoft.com/office/drawing/2014/main" id="{59B43757-44B0-A730-CCA5-91CD3B2C95B0}"/>
              </a:ext>
            </a:extLst>
          </p:cNvPr>
          <p:cNvSpPr txBox="1">
            <a:spLocks noGrp="1"/>
          </p:cNvSpPr>
          <p:nvPr>
            <p:ph idx="10"/>
          </p:nvPr>
        </p:nvSpPr>
        <p:spPr>
          <a:xfrm>
            <a:off x="838203" y="1341334"/>
            <a:ext cx="10515600" cy="4835629"/>
          </a:xfrm>
        </p:spPr>
        <p:txBody>
          <a:bodyPr/>
          <a:lstStyle>
            <a:lvl1pPr marL="228600" indent="-228600">
              <a:buFont typeface="Calibri" panose="020F0502020204030204" pitchFamily="34" charset="0"/>
              <a:buChar char="›"/>
              <a:defRPr>
                <a:solidFill>
                  <a:schemeClr val="bg1"/>
                </a:solidFill>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33" name="Tijdelijke aanduiding voor voettekst 2">
            <a:extLst>
              <a:ext uri="{FF2B5EF4-FFF2-40B4-BE49-F238E27FC236}">
                <a16:creationId xmlns:a16="http://schemas.microsoft.com/office/drawing/2014/main" id="{AAB4EA6F-3B87-3700-4292-BD83FF01E093}"/>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chemeClr val="bg1"/>
                </a:solidFill>
              </a:defRPr>
            </a:lvl1pPr>
          </a:lstStyle>
          <a:p>
            <a:endParaRPr lang="nl-NL"/>
          </a:p>
        </p:txBody>
      </p:sp>
      <p:pic>
        <p:nvPicPr>
          <p:cNvPr id="5" name="Picture 4" descr="A black and white sign with people in the doorway&#10;&#10;Description automatically generated">
            <a:extLst>
              <a:ext uri="{FF2B5EF4-FFF2-40B4-BE49-F238E27FC236}">
                <a16:creationId xmlns:a16="http://schemas.microsoft.com/office/drawing/2014/main" id="{8AECF3CF-1B28-39CB-E7CC-552176DDED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4407" y="5953880"/>
            <a:ext cx="1137249" cy="740218"/>
          </a:xfrm>
          <a:prstGeom prst="rect">
            <a:avLst/>
          </a:prstGeom>
        </p:spPr>
      </p:pic>
    </p:spTree>
    <p:extLst>
      <p:ext uri="{BB962C8B-B14F-4D97-AF65-F5344CB8AC3E}">
        <p14:creationId xmlns:p14="http://schemas.microsoft.com/office/powerpoint/2010/main" val="168789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80568D1-8BB1-F13A-8789-27F34A051F9B}"/>
              </a:ext>
            </a:extLst>
          </p:cNvPr>
          <p:cNvSpPr txBox="1">
            <a:spLocks noGrp="1"/>
          </p:cNvSpPr>
          <p:nvPr>
            <p:ph type="body" idx="1"/>
          </p:nvPr>
        </p:nvSpPr>
        <p:spPr>
          <a:xfrm>
            <a:off x="4528868" y="560717"/>
            <a:ext cx="6988718" cy="5528930"/>
          </a:xfrm>
        </p:spPr>
        <p:txBody>
          <a:bodyPr/>
          <a:lstStyle>
            <a:lvl1pPr marL="342900" indent="-342900">
              <a:buFont typeface="Calibri" panose="020F0502020204030204" pitchFamily="34" charset="0"/>
              <a:buChar char="›"/>
              <a:defRPr sz="2800">
                <a:solidFill>
                  <a:srgbClr val="2D838B"/>
                </a:solidFill>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hthoek 8">
            <a:extLst>
              <a:ext uri="{FF2B5EF4-FFF2-40B4-BE49-F238E27FC236}">
                <a16:creationId xmlns:a16="http://schemas.microsoft.com/office/drawing/2014/main" id="{E3086BA9-5D48-4DE9-4A8B-388B68A64CEF}"/>
              </a:ext>
            </a:extLst>
          </p:cNvPr>
          <p:cNvSpPr/>
          <p:nvPr userDrawn="1"/>
        </p:nvSpPr>
        <p:spPr>
          <a:xfrm>
            <a:off x="-1" y="0"/>
            <a:ext cx="4114799" cy="6858000"/>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9" name="Titel 1">
            <a:extLst>
              <a:ext uri="{FF2B5EF4-FFF2-40B4-BE49-F238E27FC236}">
                <a16:creationId xmlns:a16="http://schemas.microsoft.com/office/drawing/2014/main" id="{DEE6D5C5-6E77-74A9-BAB7-9E4FFF3F8FF2}"/>
              </a:ext>
            </a:extLst>
          </p:cNvPr>
          <p:cNvSpPr txBox="1">
            <a:spLocks noGrp="1"/>
          </p:cNvSpPr>
          <p:nvPr>
            <p:ph type="title"/>
          </p:nvPr>
        </p:nvSpPr>
        <p:spPr>
          <a:xfrm>
            <a:off x="674414" y="1061235"/>
            <a:ext cx="3070778" cy="5158596"/>
          </a:xfrm>
        </p:spPr>
        <p:txBody>
          <a:bodyPr>
            <a:normAutofit/>
          </a:bodyPr>
          <a:lstStyle>
            <a:lvl1pPr marL="0" indent="4763">
              <a:defRPr sz="3600" b="1">
                <a:solidFill>
                  <a:schemeClr val="bg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25" name="Tijdelijke aanduiding voor voettekst 2">
            <a:extLst>
              <a:ext uri="{FF2B5EF4-FFF2-40B4-BE49-F238E27FC236}">
                <a16:creationId xmlns:a16="http://schemas.microsoft.com/office/drawing/2014/main" id="{9D4D8895-8EF4-E25C-757A-1CFB0BDA0205}"/>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chemeClr val="bg1"/>
                </a:solidFill>
              </a:defRPr>
            </a:lvl1pPr>
          </a:lstStyle>
          <a:p>
            <a:endParaRPr lang="nl-NL"/>
          </a:p>
        </p:txBody>
      </p:sp>
    </p:spTree>
    <p:extLst>
      <p:ext uri="{BB962C8B-B14F-4D97-AF65-F5344CB8AC3E}">
        <p14:creationId xmlns:p14="http://schemas.microsoft.com/office/powerpoint/2010/main" val="228173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ekop">
    <p:spTree>
      <p:nvGrpSpPr>
        <p:cNvPr id="1" name=""/>
        <p:cNvGrpSpPr/>
        <p:nvPr/>
      </p:nvGrpSpPr>
      <p:grpSpPr>
        <a:xfrm>
          <a:off x="0" y="0"/>
          <a:ext cx="0" cy="0"/>
          <a:chOff x="0" y="0"/>
          <a:chExt cx="0" cy="0"/>
        </a:xfrm>
      </p:grpSpPr>
      <p:sp>
        <p:nvSpPr>
          <p:cNvPr id="7" name="Rechthoek 8">
            <a:extLst>
              <a:ext uri="{FF2B5EF4-FFF2-40B4-BE49-F238E27FC236}">
                <a16:creationId xmlns:a16="http://schemas.microsoft.com/office/drawing/2014/main" id="{E3086BA9-5D48-4DE9-4A8B-388B68A64CEF}"/>
              </a:ext>
            </a:extLst>
          </p:cNvPr>
          <p:cNvSpPr/>
          <p:nvPr userDrawn="1"/>
        </p:nvSpPr>
        <p:spPr>
          <a:xfrm>
            <a:off x="8077201" y="0"/>
            <a:ext cx="4114799" cy="6858000"/>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9" name="Titel 1">
            <a:extLst>
              <a:ext uri="{FF2B5EF4-FFF2-40B4-BE49-F238E27FC236}">
                <a16:creationId xmlns:a16="http://schemas.microsoft.com/office/drawing/2014/main" id="{959A2F40-76A9-BA70-416E-5A980BD8107F}"/>
              </a:ext>
            </a:extLst>
          </p:cNvPr>
          <p:cNvSpPr txBox="1">
            <a:spLocks noGrp="1"/>
          </p:cNvSpPr>
          <p:nvPr>
            <p:ph type="title"/>
          </p:nvPr>
        </p:nvSpPr>
        <p:spPr>
          <a:xfrm>
            <a:off x="8599211" y="569444"/>
            <a:ext cx="3070778" cy="5158596"/>
          </a:xfrm>
        </p:spPr>
        <p:txBody>
          <a:bodyPr>
            <a:normAutofit/>
          </a:bodyPr>
          <a:lstStyle>
            <a:lvl1pPr marL="0" indent="0">
              <a:defRPr sz="3600" b="1">
                <a:solidFill>
                  <a:schemeClr val="bg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10" name="Tijdelijke aanduiding voor tekst 2">
            <a:extLst>
              <a:ext uri="{FF2B5EF4-FFF2-40B4-BE49-F238E27FC236}">
                <a16:creationId xmlns:a16="http://schemas.microsoft.com/office/drawing/2014/main" id="{A4523B75-0987-A9CA-6A48-A69A1B2DD0FF}"/>
              </a:ext>
            </a:extLst>
          </p:cNvPr>
          <p:cNvSpPr txBox="1">
            <a:spLocks noGrp="1"/>
          </p:cNvSpPr>
          <p:nvPr>
            <p:ph type="body" idx="1"/>
          </p:nvPr>
        </p:nvSpPr>
        <p:spPr>
          <a:xfrm>
            <a:off x="629313" y="569444"/>
            <a:ext cx="6818579" cy="5365028"/>
          </a:xfrm>
        </p:spPr>
        <p:txBody>
          <a:bodyPr/>
          <a:lstStyle>
            <a:lvl1pPr marL="342900" indent="-342900">
              <a:buFont typeface="Calibri" panose="020F0502020204030204" pitchFamily="34" charset="0"/>
              <a:buChar char="›"/>
              <a:defRPr sz="2800">
                <a:solidFill>
                  <a:srgbClr val="00BAC1"/>
                </a:solidFill>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7" name="Tijdelijke aanduiding voor voettekst 2">
            <a:extLst>
              <a:ext uri="{FF2B5EF4-FFF2-40B4-BE49-F238E27FC236}">
                <a16:creationId xmlns:a16="http://schemas.microsoft.com/office/drawing/2014/main" id="{31E2BD06-5A63-8702-5306-584CDB6A8356}"/>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rgbClr val="00BAC1"/>
                </a:solidFill>
              </a:defRPr>
            </a:lvl1pPr>
          </a:lstStyle>
          <a:p>
            <a:endParaRPr lang="nl-NL"/>
          </a:p>
        </p:txBody>
      </p:sp>
      <p:pic>
        <p:nvPicPr>
          <p:cNvPr id="4" name="Picture 3" descr="A black and white sign with people in the doorway&#10;&#10;Description automatically generated">
            <a:extLst>
              <a:ext uri="{FF2B5EF4-FFF2-40B4-BE49-F238E27FC236}">
                <a16:creationId xmlns:a16="http://schemas.microsoft.com/office/drawing/2014/main" id="{D5DDDF0A-2F0E-56D3-0010-81196BCB9D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9651" y="5995987"/>
            <a:ext cx="1156299" cy="652283"/>
          </a:xfrm>
          <a:prstGeom prst="rect">
            <a:avLst/>
          </a:prstGeom>
        </p:spPr>
      </p:pic>
    </p:spTree>
    <p:extLst>
      <p:ext uri="{BB962C8B-B14F-4D97-AF65-F5344CB8AC3E}">
        <p14:creationId xmlns:p14="http://schemas.microsoft.com/office/powerpoint/2010/main" val="208039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2CE1E25-A51F-CC00-D0B3-92BA97F012E9}"/>
              </a:ext>
            </a:extLst>
          </p:cNvPr>
          <p:cNvSpPr txBox="1">
            <a:spLocks noGrp="1"/>
          </p:cNvSpPr>
          <p:nvPr>
            <p:ph idx="1"/>
          </p:nvPr>
        </p:nvSpPr>
        <p:spPr>
          <a:xfrm>
            <a:off x="838203" y="1341334"/>
            <a:ext cx="5181603" cy="4835629"/>
          </a:xfrm>
        </p:spPr>
        <p:txBody>
          <a:bodyPr/>
          <a:lstStyle>
            <a:lvl1pPr marL="228600" indent="-228600">
              <a:buFont typeface="Calibri" panose="020F0502020204030204" pitchFamily="34" charset="0"/>
              <a:buChar char="›"/>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inhoud 3">
            <a:extLst>
              <a:ext uri="{FF2B5EF4-FFF2-40B4-BE49-F238E27FC236}">
                <a16:creationId xmlns:a16="http://schemas.microsoft.com/office/drawing/2014/main" id="{30737C8F-A471-2CDA-191D-752A91A64067}"/>
              </a:ext>
            </a:extLst>
          </p:cNvPr>
          <p:cNvSpPr txBox="1">
            <a:spLocks noGrp="1"/>
          </p:cNvSpPr>
          <p:nvPr>
            <p:ph idx="2"/>
          </p:nvPr>
        </p:nvSpPr>
        <p:spPr>
          <a:xfrm>
            <a:off x="6172200" y="1341334"/>
            <a:ext cx="5181603" cy="4835629"/>
          </a:xfrm>
        </p:spPr>
        <p:txBody>
          <a:bodyPr/>
          <a:lstStyle>
            <a:lvl1pPr marL="228600" indent="-228600">
              <a:buFont typeface="Calibri" panose="020F0502020204030204" pitchFamily="34" charset="0"/>
              <a:buChar char="›"/>
              <a:defRPr/>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8" name="Rechthoek 8">
            <a:extLst>
              <a:ext uri="{FF2B5EF4-FFF2-40B4-BE49-F238E27FC236}">
                <a16:creationId xmlns:a16="http://schemas.microsoft.com/office/drawing/2014/main" id="{BE2C74B9-826B-E41C-8EDD-13ADE574812A}"/>
              </a:ext>
            </a:extLst>
          </p:cNvPr>
          <p:cNvSpPr/>
          <p:nvPr userDrawn="1"/>
        </p:nvSpPr>
        <p:spPr>
          <a:xfrm>
            <a:off x="0" y="-1"/>
            <a:ext cx="12192000" cy="1043797"/>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9" name="Titel 1">
            <a:extLst>
              <a:ext uri="{FF2B5EF4-FFF2-40B4-BE49-F238E27FC236}">
                <a16:creationId xmlns:a16="http://schemas.microsoft.com/office/drawing/2014/main" id="{D123EE64-A8D2-93AF-E592-AEEEEB41099B}"/>
              </a:ext>
            </a:extLst>
          </p:cNvPr>
          <p:cNvSpPr txBox="1">
            <a:spLocks noGrp="1"/>
          </p:cNvSpPr>
          <p:nvPr>
            <p:ph type="title"/>
          </p:nvPr>
        </p:nvSpPr>
        <p:spPr>
          <a:xfrm>
            <a:off x="838202" y="7887"/>
            <a:ext cx="11353797" cy="1035909"/>
          </a:xfrm>
        </p:spPr>
        <p:txBody>
          <a:bodyPr>
            <a:normAutofit/>
          </a:bodyPr>
          <a:lstStyle>
            <a:lvl1pPr marL="357188" indent="-357188">
              <a:defRPr sz="3600" b="1">
                <a:solidFill>
                  <a:schemeClr val="bg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
        <p:nvSpPr>
          <p:cNvPr id="18" name="Tijdelijke aanduiding voor voettekst 2">
            <a:extLst>
              <a:ext uri="{FF2B5EF4-FFF2-40B4-BE49-F238E27FC236}">
                <a16:creationId xmlns:a16="http://schemas.microsoft.com/office/drawing/2014/main" id="{CD93D980-9E59-6A23-615A-D39E2EF63110}"/>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rgbClr val="00BAC1"/>
                </a:solidFill>
              </a:defRPr>
            </a:lvl1pPr>
          </a:lstStyle>
          <a:p>
            <a:endParaRPr lang="nl-NL"/>
          </a:p>
        </p:txBody>
      </p:sp>
    </p:spTree>
    <p:extLst>
      <p:ext uri="{BB962C8B-B14F-4D97-AF65-F5344CB8AC3E}">
        <p14:creationId xmlns:p14="http://schemas.microsoft.com/office/powerpoint/2010/main" val="1439426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9CD94A00-7044-C1CB-9EC5-A71F7A9031E2}"/>
              </a:ext>
            </a:extLst>
          </p:cNvPr>
          <p:cNvSpPr txBox="1">
            <a:spLocks noGrp="1"/>
          </p:cNvSpPr>
          <p:nvPr>
            <p:ph type="body" idx="1"/>
          </p:nvPr>
        </p:nvSpPr>
        <p:spPr>
          <a:xfrm>
            <a:off x="836616" y="1285160"/>
            <a:ext cx="5157782" cy="823910"/>
          </a:xfrm>
        </p:spPr>
        <p:txBody>
          <a:bodyPr anchor="b">
            <a:normAutofit/>
          </a:bodyPr>
          <a:lstStyle>
            <a:lvl1pPr marL="0" indent="0">
              <a:buNone/>
              <a:defRPr sz="2800" b="1"/>
            </a:lvl1pPr>
          </a:lstStyle>
          <a:p>
            <a:pPr lvl="0"/>
            <a:r>
              <a:rPr lang="en-US"/>
              <a:t>Click to edit Master text styles</a:t>
            </a:r>
          </a:p>
        </p:txBody>
      </p:sp>
      <p:sp>
        <p:nvSpPr>
          <p:cNvPr id="4" name="Tijdelijke aanduiding voor inhoud 3">
            <a:extLst>
              <a:ext uri="{FF2B5EF4-FFF2-40B4-BE49-F238E27FC236}">
                <a16:creationId xmlns:a16="http://schemas.microsoft.com/office/drawing/2014/main" id="{98B003EE-0129-5173-6473-92B409235266}"/>
              </a:ext>
            </a:extLst>
          </p:cNvPr>
          <p:cNvSpPr txBox="1">
            <a:spLocks noGrp="1"/>
          </p:cNvSpPr>
          <p:nvPr>
            <p:ph idx="2"/>
          </p:nvPr>
        </p:nvSpPr>
        <p:spPr>
          <a:xfrm>
            <a:off x="839784" y="2505071"/>
            <a:ext cx="5157782" cy="3684583"/>
          </a:xfrm>
        </p:spPr>
        <p:txBody>
          <a:bodyPr/>
          <a:lstStyle>
            <a:lvl1pPr marL="228600" indent="-228600">
              <a:buFont typeface="Calibri" panose="020F0502020204030204" pitchFamily="34" charset="0"/>
              <a:buChar char="›"/>
              <a:defRPr sz="2400"/>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tekst 4">
            <a:extLst>
              <a:ext uri="{FF2B5EF4-FFF2-40B4-BE49-F238E27FC236}">
                <a16:creationId xmlns:a16="http://schemas.microsoft.com/office/drawing/2014/main" id="{B9C9C6F1-9C24-E520-D95D-FE9B20040C2D}"/>
              </a:ext>
            </a:extLst>
          </p:cNvPr>
          <p:cNvSpPr txBox="1">
            <a:spLocks noGrp="1"/>
          </p:cNvSpPr>
          <p:nvPr>
            <p:ph type="body" idx="3"/>
          </p:nvPr>
        </p:nvSpPr>
        <p:spPr>
          <a:xfrm>
            <a:off x="6170619" y="1274245"/>
            <a:ext cx="5183184" cy="823910"/>
          </a:xfrm>
        </p:spPr>
        <p:txBody>
          <a:bodyPr anchor="b">
            <a:normAutofit/>
          </a:bodyPr>
          <a:lstStyle>
            <a:lvl1pPr marL="0" indent="0">
              <a:buNone/>
              <a:defRPr sz="2800" b="1"/>
            </a:lvl1pPr>
          </a:lstStyle>
          <a:p>
            <a:pPr lvl="0"/>
            <a:r>
              <a:rPr lang="en-US"/>
              <a:t>Click to edit Master text styles</a:t>
            </a:r>
          </a:p>
        </p:txBody>
      </p:sp>
      <p:sp>
        <p:nvSpPr>
          <p:cNvPr id="6" name="Tijdelijke aanduiding voor inhoud 5">
            <a:extLst>
              <a:ext uri="{FF2B5EF4-FFF2-40B4-BE49-F238E27FC236}">
                <a16:creationId xmlns:a16="http://schemas.microsoft.com/office/drawing/2014/main" id="{3863710B-147F-1813-56B6-786EA25A0908}"/>
              </a:ext>
            </a:extLst>
          </p:cNvPr>
          <p:cNvSpPr txBox="1">
            <a:spLocks noGrp="1"/>
          </p:cNvSpPr>
          <p:nvPr>
            <p:ph idx="4"/>
          </p:nvPr>
        </p:nvSpPr>
        <p:spPr>
          <a:xfrm>
            <a:off x="6172200" y="2505071"/>
            <a:ext cx="5183184" cy="3684583"/>
          </a:xfrm>
        </p:spPr>
        <p:txBody>
          <a:bodyPr/>
          <a:lstStyle>
            <a:lvl1pPr marL="228600" indent="-228600">
              <a:buFont typeface="Calibri" panose="020F0502020204030204" pitchFamily="34" charset="0"/>
              <a:buChar char="›"/>
              <a:defRPr sz="2400"/>
            </a:lvl1pPr>
            <a:lvl2pPr marL="685800" indent="-228600">
              <a:buFont typeface="Calibri" panose="020F0502020204030204" pitchFamily="34" charset="0"/>
              <a:buChar char="»"/>
              <a:defRPr/>
            </a:lvl2pPr>
            <a:lvl3pPr marL="1143000" indent="-228600">
              <a:buFont typeface="Calibri" panose="020F0502020204030204" pitchFamily="34" charset="0"/>
              <a:buChar char="»"/>
              <a:defRPr/>
            </a:lvl3pPr>
            <a:lvl4pPr marL="1600200" indent="-228600">
              <a:buFont typeface="Calibri" panose="020F0502020204030204" pitchFamily="34" charset="0"/>
              <a:buChar char="»"/>
              <a:defRPr/>
            </a:lvl4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10" name="Rechthoek 8">
            <a:extLst>
              <a:ext uri="{FF2B5EF4-FFF2-40B4-BE49-F238E27FC236}">
                <a16:creationId xmlns:a16="http://schemas.microsoft.com/office/drawing/2014/main" id="{6233190F-4FB4-875F-3E9C-5BE008049174}"/>
              </a:ext>
            </a:extLst>
          </p:cNvPr>
          <p:cNvSpPr/>
          <p:nvPr userDrawn="1"/>
        </p:nvSpPr>
        <p:spPr>
          <a:xfrm>
            <a:off x="0" y="-1"/>
            <a:ext cx="12192000" cy="992039"/>
          </a:xfrm>
          <a:prstGeom prst="rect">
            <a:avLst/>
          </a:prstGeom>
          <a:solidFill>
            <a:schemeClr val="bg1"/>
          </a:solidFill>
          <a:ln w="12701" cap="flat">
            <a:no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16" name="Tijdelijke aanduiding voor voettekst 2">
            <a:extLst>
              <a:ext uri="{FF2B5EF4-FFF2-40B4-BE49-F238E27FC236}">
                <a16:creationId xmlns:a16="http://schemas.microsoft.com/office/drawing/2014/main" id="{E751DD1B-4119-92E2-24DF-BEEFFDFE1E3C}"/>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rgbClr val="00BAC1"/>
                </a:solidFill>
              </a:defRPr>
            </a:lvl1pPr>
          </a:lstStyle>
          <a:p>
            <a:endParaRPr lang="nl-NL"/>
          </a:p>
        </p:txBody>
      </p:sp>
      <p:sp>
        <p:nvSpPr>
          <p:cNvPr id="22" name="Titel 1">
            <a:extLst>
              <a:ext uri="{FF2B5EF4-FFF2-40B4-BE49-F238E27FC236}">
                <a16:creationId xmlns:a16="http://schemas.microsoft.com/office/drawing/2014/main" id="{215386EC-F9B4-69F7-FF4E-732390444E69}"/>
              </a:ext>
            </a:extLst>
          </p:cNvPr>
          <p:cNvSpPr txBox="1">
            <a:spLocks noGrp="1"/>
          </p:cNvSpPr>
          <p:nvPr>
            <p:ph type="title"/>
          </p:nvPr>
        </p:nvSpPr>
        <p:spPr>
          <a:xfrm>
            <a:off x="838202" y="7887"/>
            <a:ext cx="11353797" cy="984151"/>
          </a:xfrm>
        </p:spPr>
        <p:txBody>
          <a:bodyPr>
            <a:normAutofit/>
          </a:bodyPr>
          <a:lstStyle>
            <a:lvl1pPr marL="357188" indent="-357188">
              <a:defRPr sz="3600" b="1">
                <a:solidFill>
                  <a:srgbClr val="00BAC1"/>
                </a:solidFill>
                <a:latin typeface="Calibri" panose="020F0502020204030204" pitchFamily="34" charset="0"/>
                <a:cs typeface="Calibri" panose="020F0502020204030204" pitchFamily="34" charset="0"/>
              </a:defRPr>
            </a:lvl1pPr>
          </a:lstStyle>
          <a:p>
            <a:pPr lvl="0"/>
            <a:r>
              <a:rPr lang="en-US"/>
              <a:t>Click to edit Master title style</a:t>
            </a:r>
            <a:endParaRPr lang="nl-NL"/>
          </a:p>
        </p:txBody>
      </p:sp>
    </p:spTree>
    <p:extLst>
      <p:ext uri="{BB962C8B-B14F-4D97-AF65-F5344CB8AC3E}">
        <p14:creationId xmlns:p14="http://schemas.microsoft.com/office/powerpoint/2010/main" val="148585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17171F-3C06-2459-2EA4-43F3FB4EFE1D}"/>
              </a:ext>
            </a:extLst>
          </p:cNvPr>
          <p:cNvSpPr txBox="1">
            <a:spLocks noGrp="1"/>
          </p:cNvSpPr>
          <p:nvPr>
            <p:ph type="title" hasCustomPrompt="1"/>
          </p:nvPr>
        </p:nvSpPr>
        <p:spPr>
          <a:xfrm>
            <a:off x="1819274" y="2037698"/>
            <a:ext cx="8705851" cy="2610502"/>
          </a:xfrm>
        </p:spPr>
        <p:txBody>
          <a:bodyPr/>
          <a:lstStyle>
            <a:lvl1pPr algn="ctr">
              <a:defRPr i="1"/>
            </a:lvl1pPr>
          </a:lstStyle>
          <a:p>
            <a:pPr lvl="0"/>
            <a:r>
              <a:rPr lang="en-US"/>
              <a:t>Stelling</a:t>
            </a:r>
            <a:endParaRPr lang="nl-NL"/>
          </a:p>
        </p:txBody>
      </p:sp>
      <p:sp>
        <p:nvSpPr>
          <p:cNvPr id="7" name="Rectangle 6">
            <a:extLst>
              <a:ext uri="{FF2B5EF4-FFF2-40B4-BE49-F238E27FC236}">
                <a16:creationId xmlns:a16="http://schemas.microsoft.com/office/drawing/2014/main" id="{9715B23F-37DB-69C6-2EA3-C5887E4DD32A}"/>
              </a:ext>
            </a:extLst>
          </p:cNvPr>
          <p:cNvSpPr/>
          <p:nvPr userDrawn="1"/>
        </p:nvSpPr>
        <p:spPr>
          <a:xfrm>
            <a:off x="1002105" y="1232805"/>
            <a:ext cx="10351698" cy="112144"/>
          </a:xfrm>
          <a:prstGeom prst="rect">
            <a:avLst/>
          </a:prstGeom>
          <a:solidFill>
            <a:srgbClr val="00B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B683CD7E-476A-41C4-F5FE-9F8DDC180E04}"/>
              </a:ext>
            </a:extLst>
          </p:cNvPr>
          <p:cNvSpPr/>
          <p:nvPr userDrawn="1"/>
        </p:nvSpPr>
        <p:spPr>
          <a:xfrm>
            <a:off x="1084056" y="5167994"/>
            <a:ext cx="10351698" cy="112144"/>
          </a:xfrm>
          <a:prstGeom prst="rect">
            <a:avLst/>
          </a:prstGeom>
          <a:solidFill>
            <a:srgbClr val="00B6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voettekst 2">
            <a:extLst>
              <a:ext uri="{FF2B5EF4-FFF2-40B4-BE49-F238E27FC236}">
                <a16:creationId xmlns:a16="http://schemas.microsoft.com/office/drawing/2014/main" id="{A12E67EA-78DA-BCA7-DF2D-A90C1988E8AB}"/>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rgbClr val="00BAC1"/>
                </a:solidFill>
              </a:defRPr>
            </a:lvl1pPr>
          </a:lstStyle>
          <a:p>
            <a:endParaRPr lang="nl-NL"/>
          </a:p>
        </p:txBody>
      </p:sp>
    </p:spTree>
    <p:extLst>
      <p:ext uri="{BB962C8B-B14F-4D97-AF65-F5344CB8AC3E}">
        <p14:creationId xmlns:p14="http://schemas.microsoft.com/office/powerpoint/2010/main" val="23256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5" name="Rechthoek 8">
            <a:extLst>
              <a:ext uri="{FF2B5EF4-FFF2-40B4-BE49-F238E27FC236}">
                <a16:creationId xmlns:a16="http://schemas.microsoft.com/office/drawing/2014/main" id="{ED5EBC30-2A6B-2812-20D1-9CB6B1461C6D}"/>
              </a:ext>
            </a:extLst>
          </p:cNvPr>
          <p:cNvSpPr/>
          <p:nvPr userDrawn="1"/>
        </p:nvSpPr>
        <p:spPr>
          <a:xfrm>
            <a:off x="0" y="0"/>
            <a:ext cx="12192001" cy="6858000"/>
          </a:xfrm>
          <a:prstGeom prst="rect">
            <a:avLst/>
          </a:prstGeom>
          <a:solidFill>
            <a:srgbClr val="00BAC1"/>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chemeClr val="bg1"/>
              </a:solidFill>
              <a:uFillTx/>
              <a:latin typeface="Calibri"/>
            </a:endParaRPr>
          </a:p>
        </p:txBody>
      </p:sp>
      <p:sp>
        <p:nvSpPr>
          <p:cNvPr id="6" name="Tijdelijke aanduiding voor tekst 3">
            <a:extLst>
              <a:ext uri="{FF2B5EF4-FFF2-40B4-BE49-F238E27FC236}">
                <a16:creationId xmlns:a16="http://schemas.microsoft.com/office/drawing/2014/main" id="{9C0E61B6-BAA4-AC47-21A8-1A7E2A795E6F}"/>
              </a:ext>
            </a:extLst>
          </p:cNvPr>
          <p:cNvSpPr txBox="1">
            <a:spLocks noGrp="1"/>
          </p:cNvSpPr>
          <p:nvPr>
            <p:ph type="body" idx="2" hasCustomPrompt="1"/>
          </p:nvPr>
        </p:nvSpPr>
        <p:spPr>
          <a:xfrm>
            <a:off x="1158962" y="1208884"/>
            <a:ext cx="3932240" cy="3811584"/>
          </a:xfrm>
          <a:solidFill>
            <a:schemeClr val="bg1"/>
          </a:solidFill>
        </p:spPr>
        <p:txBody>
          <a:bodyPr anchor="ctr" anchorCtr="0">
            <a:normAutofit/>
          </a:bodyPr>
          <a:lstStyle>
            <a:lvl1pPr marL="0" indent="0" algn="ctr">
              <a:buNone/>
              <a:defRPr sz="2000" i="1"/>
            </a:lvl1pPr>
          </a:lstStyle>
          <a:p>
            <a:pPr lvl="0"/>
            <a:r>
              <a:rPr lang="en-US" err="1"/>
              <a:t>Citaat</a:t>
            </a:r>
            <a:endParaRPr lang="en-US"/>
          </a:p>
        </p:txBody>
      </p:sp>
      <p:sp>
        <p:nvSpPr>
          <p:cNvPr id="8" name="Rectangle 7">
            <a:extLst>
              <a:ext uri="{FF2B5EF4-FFF2-40B4-BE49-F238E27FC236}">
                <a16:creationId xmlns:a16="http://schemas.microsoft.com/office/drawing/2014/main" id="{89A7709C-B7E3-CF70-2099-CBE305978BEB}"/>
              </a:ext>
            </a:extLst>
          </p:cNvPr>
          <p:cNvSpPr/>
          <p:nvPr userDrawn="1"/>
        </p:nvSpPr>
        <p:spPr>
          <a:xfrm>
            <a:off x="1158962" y="1193017"/>
            <a:ext cx="614271" cy="1323439"/>
          </a:xfrm>
          <a:prstGeom prst="rect">
            <a:avLst/>
          </a:prstGeom>
          <a:noFill/>
        </p:spPr>
        <p:txBody>
          <a:bodyPr wrap="none" lIns="91440" tIns="45720" rIns="91440" bIns="45720">
            <a:spAutoFit/>
          </a:bodyPr>
          <a:lstStyle/>
          <a:p>
            <a:pPr algn="ctr"/>
            <a:r>
              <a:rPr lang="en-US" sz="8000" b="0" cap="none" spc="0">
                <a:ln w="0"/>
                <a:solidFill>
                  <a:schemeClr val="tx1"/>
                </a:solidFill>
                <a:effectLst>
                  <a:outerShdw blurRad="38100" dist="19050" dir="2700000" algn="tl" rotWithShape="0">
                    <a:schemeClr val="dk1">
                      <a:alpha val="40000"/>
                    </a:schemeClr>
                  </a:outerShdw>
                </a:effectLst>
              </a:rPr>
              <a:t>“</a:t>
            </a:r>
          </a:p>
        </p:txBody>
      </p:sp>
      <p:sp>
        <p:nvSpPr>
          <p:cNvPr id="9" name="Rectangle 8">
            <a:extLst>
              <a:ext uri="{FF2B5EF4-FFF2-40B4-BE49-F238E27FC236}">
                <a16:creationId xmlns:a16="http://schemas.microsoft.com/office/drawing/2014/main" id="{8C4E204F-6D1D-9557-5392-2CC9DE76A70E}"/>
              </a:ext>
            </a:extLst>
          </p:cNvPr>
          <p:cNvSpPr/>
          <p:nvPr userDrawn="1"/>
        </p:nvSpPr>
        <p:spPr>
          <a:xfrm>
            <a:off x="4252526" y="4041483"/>
            <a:ext cx="614271" cy="1323439"/>
          </a:xfrm>
          <a:prstGeom prst="rect">
            <a:avLst/>
          </a:prstGeom>
          <a:noFill/>
        </p:spPr>
        <p:txBody>
          <a:bodyPr wrap="none" lIns="91440" tIns="45720" rIns="91440" bIns="45720">
            <a:spAutoFit/>
          </a:bodyPr>
          <a:lstStyle/>
          <a:p>
            <a:pPr algn="ctr"/>
            <a:r>
              <a:rPr lang="en-US" sz="8000" b="0" cap="none" spc="0">
                <a:ln w="0"/>
                <a:solidFill>
                  <a:schemeClr val="tx1"/>
                </a:solidFill>
                <a:effectLst>
                  <a:outerShdw blurRad="38100" dist="19050" dir="2700000" algn="tl" rotWithShape="0">
                    <a:schemeClr val="dk1">
                      <a:alpha val="40000"/>
                    </a:schemeClr>
                  </a:outerShdw>
                </a:effectLst>
              </a:rPr>
              <a:t>”</a:t>
            </a:r>
          </a:p>
        </p:txBody>
      </p:sp>
      <p:sp>
        <p:nvSpPr>
          <p:cNvPr id="16" name="Tijdelijke aanduiding voor voettekst 2">
            <a:extLst>
              <a:ext uri="{FF2B5EF4-FFF2-40B4-BE49-F238E27FC236}">
                <a16:creationId xmlns:a16="http://schemas.microsoft.com/office/drawing/2014/main" id="{17F110D4-9B23-8580-6D93-1C80C97A47BC}"/>
              </a:ext>
            </a:extLst>
          </p:cNvPr>
          <p:cNvSpPr txBox="1">
            <a:spLocks noGrp="1"/>
          </p:cNvSpPr>
          <p:nvPr>
            <p:ph type="ftr" sz="quarter" idx="9"/>
          </p:nvPr>
        </p:nvSpPr>
        <p:spPr>
          <a:xfrm>
            <a:off x="139463" y="6410095"/>
            <a:ext cx="7244063" cy="365129"/>
          </a:xfrm>
          <a:prstGeom prst="rect">
            <a:avLst/>
          </a:prstGeom>
        </p:spPr>
        <p:txBody>
          <a:bodyPr/>
          <a:lstStyle>
            <a:lvl1pPr>
              <a:defRPr sz="1400" i="1">
                <a:solidFill>
                  <a:schemeClr val="bg1"/>
                </a:solidFill>
              </a:defRPr>
            </a:lvl1pPr>
          </a:lstStyle>
          <a:p>
            <a:endParaRPr lang="nl-NL"/>
          </a:p>
        </p:txBody>
      </p:sp>
      <p:pic>
        <p:nvPicPr>
          <p:cNvPr id="3" name="Picture 2" descr="A black and white sign with people in the doorway&#10;&#10;Description automatically generated">
            <a:extLst>
              <a:ext uri="{FF2B5EF4-FFF2-40B4-BE49-F238E27FC236}">
                <a16:creationId xmlns:a16="http://schemas.microsoft.com/office/drawing/2014/main" id="{B89DF138-934E-BD55-8569-2EBC1DDAF2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39651" y="5995987"/>
            <a:ext cx="1156299" cy="652283"/>
          </a:xfrm>
          <a:prstGeom prst="rect">
            <a:avLst/>
          </a:prstGeom>
        </p:spPr>
      </p:pic>
    </p:spTree>
    <p:extLst>
      <p:ext uri="{BB962C8B-B14F-4D97-AF65-F5344CB8AC3E}">
        <p14:creationId xmlns:p14="http://schemas.microsoft.com/office/powerpoint/2010/main" val="1240108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04CF512-2210-BE9E-477D-7ECAFC0787BA}"/>
              </a:ext>
            </a:extLst>
          </p:cNvPr>
          <p:cNvSpPr txBox="1">
            <a:spLocks noGrp="1"/>
          </p:cNvSpPr>
          <p:nvPr>
            <p:ph type="title"/>
          </p:nvPr>
        </p:nvSpPr>
        <p:spPr>
          <a:xfrm>
            <a:off x="838203" y="1"/>
            <a:ext cx="10515600" cy="741871"/>
          </a:xfrm>
          <a:prstGeom prst="rect">
            <a:avLst/>
          </a:prstGeom>
          <a:noFill/>
          <a:ln>
            <a:noFill/>
          </a:ln>
        </p:spPr>
        <p:txBody>
          <a:bodyPr vert="horz" wrap="square" lIns="91440" tIns="45720" rIns="91440" bIns="45720" anchor="ctr" anchorCtr="0" compatLnSpc="1">
            <a:normAutofit/>
          </a:bodyPr>
          <a:lstStyle/>
          <a:p>
            <a:pPr lvl="0"/>
            <a:r>
              <a:rPr lang="nl-NL"/>
              <a:t>Klik om stijl te bewerken</a:t>
            </a:r>
          </a:p>
        </p:txBody>
      </p:sp>
      <p:sp>
        <p:nvSpPr>
          <p:cNvPr id="3" name="Tijdelijke aanduiding voor tekst 2">
            <a:extLst>
              <a:ext uri="{FF2B5EF4-FFF2-40B4-BE49-F238E27FC236}">
                <a16:creationId xmlns:a16="http://schemas.microsoft.com/office/drawing/2014/main" id="{A0912DF3-524F-C763-C8CB-F7465415CEC2}"/>
              </a:ext>
            </a:extLst>
          </p:cNvPr>
          <p:cNvSpPr txBox="1">
            <a:spLocks noGrp="1"/>
          </p:cNvSpPr>
          <p:nvPr>
            <p:ph type="body" idx="1"/>
          </p:nvPr>
        </p:nvSpPr>
        <p:spPr>
          <a:xfrm>
            <a:off x="838203" y="1104181"/>
            <a:ext cx="10515600" cy="5072782"/>
          </a:xfrm>
          <a:prstGeom prst="rect">
            <a:avLst/>
          </a:prstGeom>
          <a:noFill/>
          <a:ln>
            <a:noFill/>
          </a:ln>
        </p:spPr>
        <p:txBody>
          <a:bodyPr vert="horz" wrap="square" lIns="91440" tIns="45720" rIns="91440" bIns="45720" anchor="t" anchorCtr="0" compatLnSpc="1">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2">
            <a:extLst>
              <a:ext uri="{FF2B5EF4-FFF2-40B4-BE49-F238E27FC236}">
                <a16:creationId xmlns:a16="http://schemas.microsoft.com/office/drawing/2014/main" id="{81918588-65A1-D104-BF90-55ED11560B7C}"/>
              </a:ext>
            </a:extLst>
          </p:cNvPr>
          <p:cNvSpPr txBox="1">
            <a:spLocks noGrp="1"/>
          </p:cNvSpPr>
          <p:nvPr>
            <p:ph type="ftr" sz="quarter" idx="3"/>
          </p:nvPr>
        </p:nvSpPr>
        <p:spPr>
          <a:xfrm>
            <a:off x="139463" y="6410095"/>
            <a:ext cx="7244063" cy="365129"/>
          </a:xfrm>
          <a:prstGeom prst="rect">
            <a:avLst/>
          </a:prstGeom>
        </p:spPr>
        <p:txBody>
          <a:bodyPr/>
          <a:lstStyle>
            <a:lvl1pPr>
              <a:defRPr sz="1400" i="1">
                <a:solidFill>
                  <a:srgbClr val="00BAC1"/>
                </a:solidFill>
              </a:defRPr>
            </a:lvl1pPr>
          </a:lstStyle>
          <a:p>
            <a:endParaRPr lang="nl-NL"/>
          </a:p>
        </p:txBody>
      </p:sp>
      <p:pic>
        <p:nvPicPr>
          <p:cNvPr id="4" name="Picture 4" descr="Center for People and Buildings | Home">
            <a:extLst>
              <a:ext uri="{FF2B5EF4-FFF2-40B4-BE49-F238E27FC236}">
                <a16:creationId xmlns:a16="http://schemas.microsoft.com/office/drawing/2014/main" id="{1CD7E09B-A152-E0FA-D5B7-40CBCCFD2039}"/>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a:fillRect/>
          </a:stretch>
        </p:blipFill>
        <p:spPr>
          <a:xfrm>
            <a:off x="10480430" y="5815734"/>
            <a:ext cx="1317441" cy="89944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99" r:id="rId5"/>
    <p:sldLayoutId id="2147483652" r:id="rId6"/>
    <p:sldLayoutId id="2147483653" r:id="rId7"/>
    <p:sldLayoutId id="2147483654" r:id="rId8"/>
    <p:sldLayoutId id="2147483655" r:id="rId9"/>
    <p:sldLayoutId id="2147483662" r:id="rId10"/>
    <p:sldLayoutId id="2147483657" r:id="rId11"/>
    <p:sldLayoutId id="2147483665" r:id="rId12"/>
    <p:sldLayoutId id="2147483700" r:id="rId13"/>
  </p:sldLayoutIdLst>
  <p:hf sldNum="0" hdr="0" dt="0"/>
  <p:txStyles>
    <p:titleStyle>
      <a:lvl1pPr marL="0" marR="0" lvl="0" indent="0" algn="l" defTabSz="914400" rtl="0" eaLnBrk="1" fontAlgn="auto" hangingPunct="1">
        <a:lnSpc>
          <a:spcPct val="90000"/>
        </a:lnSpc>
        <a:spcBef>
          <a:spcPts val="0"/>
        </a:spcBef>
        <a:spcAft>
          <a:spcPts val="0"/>
        </a:spcAft>
        <a:buNone/>
        <a:tabLst/>
        <a:defRPr lang="nl-NL" sz="4000" b="0" i="0" u="none" strike="noStrike" kern="1200" cap="none" spc="0" baseline="0">
          <a:solidFill>
            <a:srgbClr val="00BAC1"/>
          </a:solidFill>
          <a:uFillTx/>
          <a:latin typeface="Calibri" panose="020F0502020204030204" pitchFamily="34" charset="0"/>
          <a:cs typeface="Calibri" panose="020F0502020204030204" pitchFamily="34" charset="0"/>
        </a:defRPr>
      </a:lvl1pPr>
    </p:titleStyle>
    <p:bodyStyle>
      <a:lvl1pPr marL="228600" marR="0" lvl="0" indent="-228600" algn="l" defTabSz="914400" rtl="0" eaLnBrk="1" fontAlgn="auto" hangingPunct="1">
        <a:lnSpc>
          <a:spcPct val="90000"/>
        </a:lnSpc>
        <a:spcBef>
          <a:spcPts val="1000"/>
        </a:spcBef>
        <a:spcAft>
          <a:spcPts val="0"/>
        </a:spcAft>
        <a:buSzPct val="100000"/>
        <a:buFont typeface="Calibri" panose="020F0502020204030204" pitchFamily="34" charset="0"/>
        <a:buChar char="›"/>
        <a:tabLst/>
        <a:defRPr lang="nl-NL" sz="2800" b="0" i="0" u="none" strike="noStrike" kern="1200" cap="none" spc="0" baseline="0">
          <a:solidFill>
            <a:srgbClr val="00BAC1"/>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400" b="0" i="0" u="none" strike="noStrike" kern="1200" cap="none" spc="0" baseline="0">
          <a:solidFill>
            <a:srgbClr val="00BAC1"/>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000" b="0" i="0" u="none" strike="noStrike" kern="1200" cap="none" spc="0" baseline="0">
          <a:solidFill>
            <a:srgbClr val="00BAC1"/>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rgbClr val="00BAC1"/>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rgbClr val="00BAC1"/>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9ADB9DB8-B792-A72E-CC20-9B7BAB8690DE}"/>
              </a:ext>
            </a:extLst>
          </p:cNvPr>
          <p:cNvSpPr txBox="1">
            <a:spLocks noGrp="1" noChangeArrowheads="1"/>
          </p:cNvSpPr>
          <p:nvPr>
            <p:ph type="title"/>
          </p:nvPr>
        </p:nvSpPr>
        <p:spPr bwMode="auto">
          <a:xfrm>
            <a:off x="838200" y="0"/>
            <a:ext cx="10515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stijl te bewerken</a:t>
            </a:r>
          </a:p>
        </p:txBody>
      </p:sp>
      <p:sp>
        <p:nvSpPr>
          <p:cNvPr id="1027" name="Tijdelijke aanduiding voor tekst 2">
            <a:extLst>
              <a:ext uri="{FF2B5EF4-FFF2-40B4-BE49-F238E27FC236}">
                <a16:creationId xmlns:a16="http://schemas.microsoft.com/office/drawing/2014/main" id="{053DB70D-3C48-68B6-B065-EAAF67486929}"/>
              </a:ext>
            </a:extLst>
          </p:cNvPr>
          <p:cNvSpPr txBox="1">
            <a:spLocks noGrp="1" noChangeArrowheads="1"/>
          </p:cNvSpPr>
          <p:nvPr>
            <p:ph type="body" idx="1"/>
          </p:nvPr>
        </p:nvSpPr>
        <p:spPr bwMode="auto">
          <a:xfrm>
            <a:off x="838200" y="1104900"/>
            <a:ext cx="105156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1028" name="Picture 4" descr="Center for People and Buildings | Home">
            <a:extLst>
              <a:ext uri="{FF2B5EF4-FFF2-40B4-BE49-F238E27FC236}">
                <a16:creationId xmlns:a16="http://schemas.microsoft.com/office/drawing/2014/main" id="{94A4D182-10C4-ACDD-EA61-599440C0767C}"/>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10736262" y="6013450"/>
            <a:ext cx="1227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5">
            <a:extLst>
              <a:ext uri="{FF2B5EF4-FFF2-40B4-BE49-F238E27FC236}">
                <a16:creationId xmlns:a16="http://schemas.microsoft.com/office/drawing/2014/main" id="{6E216B22-9301-AB39-65E7-B3773852C354}"/>
              </a:ext>
            </a:extLst>
          </p:cNvPr>
          <p:cNvSpPr txBox="1">
            <a:spLocks noGrp="1"/>
          </p:cNvSpPr>
          <p:nvPr>
            <p:ph type="sldNum" sz="quarter" idx="4"/>
          </p:nvPr>
        </p:nvSpPr>
        <p:spPr>
          <a:xfrm>
            <a:off x="11734800" y="6492875"/>
            <a:ext cx="457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a:solidFill>
                  <a:srgbClr val="00B6C4"/>
                </a:solidFill>
                <a:uFillTx/>
                <a:latin typeface="Calibri"/>
              </a:defRPr>
            </a:lvl1pPr>
          </a:lstStyle>
          <a:p>
            <a:pPr>
              <a:defRPr/>
            </a:pPr>
            <a:r>
              <a:rPr lang="nl-NL"/>
              <a:t>#</a:t>
            </a:r>
            <a:fld id="{019E13F1-268C-4A51-BE3D-1DB281DBDA3B}" type="slidenum">
              <a:rPr smtClean="0"/>
              <a:pPr>
                <a:defRPr/>
              </a:pPr>
              <a:t>‹#›</a:t>
            </a:fld>
            <a:endParaRPr/>
          </a:p>
        </p:txBody>
      </p:sp>
      <p:sp>
        <p:nvSpPr>
          <p:cNvPr id="4" name="Tijdelijke aanduiding voor datum 3">
            <a:extLst>
              <a:ext uri="{FF2B5EF4-FFF2-40B4-BE49-F238E27FC236}">
                <a16:creationId xmlns:a16="http://schemas.microsoft.com/office/drawing/2014/main" id="{92B16FBB-CEC2-D502-B246-633DEFDAFF64}"/>
              </a:ext>
            </a:extLst>
          </p:cNvPr>
          <p:cNvSpPr txBox="1">
            <a:spLocks noGrp="1"/>
          </p:cNvSpPr>
          <p:nvPr>
            <p:ph type="dt" sz="half" idx="2"/>
          </p:nvPr>
        </p:nvSpPr>
        <p:spPr>
          <a:xfrm>
            <a:off x="7993062" y="6484938"/>
            <a:ext cx="2743200" cy="365125"/>
          </a:xfrm>
          <a:prstGeom prst="rect">
            <a:avLst/>
          </a:prstGeom>
        </p:spPr>
        <p:txBody>
          <a:bodyPr vert="horz" wrap="square" lIns="91440" tIns="45720" rIns="91440" bIns="45720" anchor="ctr" anchorCtr="0" compatLnSpc="1">
            <a:noAutofit/>
          </a:bodyPr>
          <a:lstStyle>
            <a:lvl1pPr marL="0" marR="0" lvl="0" indent="0" algn="r" defTabSz="914400" rtl="0" eaLnBrk="1" fontAlgn="auto" hangingPunct="1">
              <a:lnSpc>
                <a:spcPct val="100000"/>
              </a:lnSpc>
              <a:spcBef>
                <a:spcPts val="0"/>
              </a:spcBef>
              <a:spcAft>
                <a:spcPts val="0"/>
              </a:spcAft>
              <a:buNone/>
              <a:tabLst/>
              <a:defRPr lang="nl-NL" sz="1200" b="0" i="0" u="none" strike="noStrike" kern="1200" cap="none" spc="0" baseline="0" smtClean="0">
                <a:solidFill>
                  <a:srgbClr val="00B6C4"/>
                </a:solidFill>
                <a:uFillTx/>
                <a:latin typeface="Calibri"/>
              </a:defRPr>
            </a:lvl1pPr>
          </a:lstStyle>
          <a:p>
            <a:pPr>
              <a:defRPr/>
            </a:pPr>
            <a:r>
              <a:rPr lang="en-GB"/>
              <a:t>CfPB </a:t>
            </a:r>
            <a:r>
              <a:rPr lang="en-GB" err="1"/>
              <a:t>Impuls</a:t>
            </a:r>
            <a:r>
              <a:rPr lang="en-GB"/>
              <a:t> 2024</a:t>
            </a:r>
          </a:p>
        </p:txBody>
      </p:sp>
    </p:spTree>
  </p:cSld>
  <p:clrMap bg1="lt1" tx1="dk1" bg2="lt2" tx2="dk2" accent1="accent1" accent2="accent2" accent3="accent3" accent4="accent4" accent5="accent5" accent6="accent6" hlink="hlink" folHlink="folHlink"/>
  <p:sldLayoutIdLst>
    <p:sldLayoutId id="2147483675" r:id="rId1"/>
    <p:sldLayoutId id="2147483677" r:id="rId2"/>
    <p:sldLayoutId id="2147483689" r:id="rId3"/>
  </p:sldLayoutIdLst>
  <p:hf sldNum="0" hdr="0" dt="0"/>
  <p:txStyles>
    <p:titleStyle>
      <a:lvl1pPr algn="l" rtl="0" fontAlgn="base">
        <a:lnSpc>
          <a:spcPct val="90000"/>
        </a:lnSpc>
        <a:spcBef>
          <a:spcPct val="0"/>
        </a:spcBef>
        <a:spcAft>
          <a:spcPct val="0"/>
        </a:spcAft>
        <a:defRPr lang="nl-NL" sz="4000" kern="1200">
          <a:solidFill>
            <a:srgbClr val="00BAC1"/>
          </a:solidFill>
          <a:latin typeface="Calibri" panose="020F0502020204030204" pitchFamily="34" charset="0"/>
          <a:cs typeface="Calibri" panose="020F0502020204030204" pitchFamily="34" charset="0"/>
        </a:defRPr>
      </a:lvl1pPr>
      <a:lvl2pPr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2pPr>
      <a:lvl3pPr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3pPr>
      <a:lvl4pPr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4pPr>
      <a:lvl5pPr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4000">
          <a:solidFill>
            <a:srgbClr val="00B6C4"/>
          </a:solidFill>
          <a:latin typeface="Calibri" panose="020F0502020204030204" pitchFamily="34" charset="0"/>
          <a:cs typeface="Calibri" panose="020F0502020204030204" pitchFamily="34" charset="0"/>
        </a:defRPr>
      </a:lvl9pPr>
    </p:titleStyle>
    <p:bodyStyle>
      <a:lvl1pPr marL="228600" indent="-228600" algn="l" rtl="0" fontAlgn="base">
        <a:lnSpc>
          <a:spcPct val="90000"/>
        </a:lnSpc>
        <a:spcBef>
          <a:spcPts val="1000"/>
        </a:spcBef>
        <a:spcAft>
          <a:spcPct val="0"/>
        </a:spcAft>
        <a:buSzPct val="100000"/>
        <a:buFont typeface="Calibri" panose="020F0502020204030204" pitchFamily="34" charset="0"/>
        <a:buChar char="›"/>
        <a:defRPr lang="nl-NL" sz="2800" kern="1200">
          <a:solidFill>
            <a:srgbClr val="00BAC1"/>
          </a:solidFill>
          <a:latin typeface="Calibri"/>
        </a:defRPr>
      </a:lvl1pPr>
      <a:lvl2pPr marL="685800" lvl="1" indent="-228600" algn="l" rtl="0" fontAlgn="base">
        <a:lnSpc>
          <a:spcPct val="90000"/>
        </a:lnSpc>
        <a:spcBef>
          <a:spcPts val="500"/>
        </a:spcBef>
        <a:spcAft>
          <a:spcPct val="0"/>
        </a:spcAft>
        <a:buSzPct val="100000"/>
        <a:buFont typeface="Calibri" panose="020F0502020204030204" pitchFamily="34" charset="0"/>
        <a:buChar char="»"/>
        <a:defRPr lang="nl-NL" sz="2400" kern="1200">
          <a:solidFill>
            <a:srgbClr val="00BAC1"/>
          </a:solidFill>
          <a:latin typeface="Calibri"/>
        </a:defRPr>
      </a:lvl2pPr>
      <a:lvl3pPr marL="1143000" lvl="2" indent="-228600" algn="l" rtl="0" fontAlgn="base">
        <a:lnSpc>
          <a:spcPct val="90000"/>
        </a:lnSpc>
        <a:spcBef>
          <a:spcPts val="500"/>
        </a:spcBef>
        <a:spcAft>
          <a:spcPct val="0"/>
        </a:spcAft>
        <a:buSzPct val="100000"/>
        <a:buFont typeface="Calibri" panose="020F0502020204030204" pitchFamily="34" charset="0"/>
        <a:buChar char="»"/>
        <a:defRPr lang="nl-NL" sz="2000" kern="1200">
          <a:solidFill>
            <a:srgbClr val="00BAC1"/>
          </a:solidFill>
          <a:latin typeface="Calibri"/>
        </a:defRPr>
      </a:lvl3pPr>
      <a:lvl4pPr marL="1600200" lvl="3" indent="-228600" algn="l" rtl="0" fontAlgn="base">
        <a:lnSpc>
          <a:spcPct val="90000"/>
        </a:lnSpc>
        <a:spcBef>
          <a:spcPts val="500"/>
        </a:spcBef>
        <a:spcAft>
          <a:spcPct val="0"/>
        </a:spcAft>
        <a:buSzPct val="100000"/>
        <a:buFont typeface="Calibri" panose="020F0502020204030204" pitchFamily="34" charset="0"/>
        <a:buChar char="»"/>
        <a:defRPr lang="nl-NL" kern="1200">
          <a:solidFill>
            <a:srgbClr val="00BAC1"/>
          </a:solidFill>
          <a:latin typeface="Calibri"/>
        </a:defRPr>
      </a:lvl4pPr>
      <a:lvl5pPr marL="2057400" lvl="4" indent="-228600" algn="l" rtl="0" fontAlgn="base">
        <a:lnSpc>
          <a:spcPct val="90000"/>
        </a:lnSpc>
        <a:spcBef>
          <a:spcPts val="500"/>
        </a:spcBef>
        <a:spcAft>
          <a:spcPct val="0"/>
        </a:spcAft>
        <a:buSzPct val="100000"/>
        <a:buFont typeface="Calibri" panose="020F0502020204030204" pitchFamily="34" charset="0"/>
        <a:buChar char="»"/>
        <a:defRPr lang="nl-NL" kern="1200">
          <a:solidFill>
            <a:srgbClr val="00BAC1"/>
          </a:solidFill>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8/10/relationships/comments" Target="../comments/modernComment_1356_8AA13075.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notesSlide" Target="../notesSlides/notesSlide22.xml"/><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354_984F0D27.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876_BFA03283.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microsoft.com/office/2018/10/relationships/comments" Target="../comments/modernComment_138B_BCAC0D76.xml"/><Relationship Id="rId7" Type="http://schemas.openxmlformats.org/officeDocument/2006/relationships/image" Target="../media/image92.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1383_7DE1EBD7.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72D_3271B9A5.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3" Type="http://schemas.microsoft.com/office/2018/10/relationships/comments" Target="../comments/modernComment_1385_F3678DA.xm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0.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0A8B-BE7A-FBCD-ADB4-EDC14D9370F0}"/>
              </a:ext>
            </a:extLst>
          </p:cNvPr>
          <p:cNvSpPr>
            <a:spLocks noGrp="1"/>
          </p:cNvSpPr>
          <p:nvPr>
            <p:ph type="ctrTitle"/>
          </p:nvPr>
        </p:nvSpPr>
        <p:spPr>
          <a:xfrm>
            <a:off x="1736436" y="1550184"/>
            <a:ext cx="8958797" cy="3577558"/>
          </a:xfrm>
        </p:spPr>
        <p:txBody>
          <a:bodyPr/>
          <a:lstStyle/>
          <a:p>
            <a:r>
              <a:rPr lang="nl-NL">
                <a:solidFill>
                  <a:srgbClr val="00BAC1"/>
                </a:solidFill>
              </a:rPr>
              <a:t>A&amp;O fonds Webinar</a:t>
            </a:r>
            <a:br>
              <a:rPr lang="nl-NL">
                <a:solidFill>
                  <a:srgbClr val="00BAC1"/>
                </a:solidFill>
              </a:rPr>
            </a:br>
            <a:br>
              <a:rPr lang="nl-NL" sz="3200" b="0">
                <a:solidFill>
                  <a:srgbClr val="00BAC1"/>
                </a:solidFill>
              </a:rPr>
            </a:br>
            <a:r>
              <a:rPr lang="nl-NL" sz="3200" b="0">
                <a:solidFill>
                  <a:srgbClr val="00BAC1"/>
                </a:solidFill>
              </a:rPr>
              <a:t>Hybride werken in kaart bij </a:t>
            </a:r>
            <a:br>
              <a:rPr lang="nl-NL" sz="3200" b="0">
                <a:solidFill>
                  <a:srgbClr val="00BAC1"/>
                </a:solidFill>
              </a:rPr>
            </a:br>
            <a:r>
              <a:rPr lang="nl-NL" sz="3200" b="0">
                <a:solidFill>
                  <a:srgbClr val="00BAC1"/>
                </a:solidFill>
              </a:rPr>
              <a:t>Gemeentelijke Organisaties</a:t>
            </a:r>
            <a:endParaRPr lang="nl-NL" b="0">
              <a:solidFill>
                <a:srgbClr val="00BAC1"/>
              </a:solidFill>
            </a:endParaRPr>
          </a:p>
        </p:txBody>
      </p:sp>
      <p:sp>
        <p:nvSpPr>
          <p:cNvPr id="3" name="Subtitle 2">
            <a:extLst>
              <a:ext uri="{FF2B5EF4-FFF2-40B4-BE49-F238E27FC236}">
                <a16:creationId xmlns:a16="http://schemas.microsoft.com/office/drawing/2014/main" id="{EBB689C4-2631-65E8-5AB7-2C6793B0D2A3}"/>
              </a:ext>
            </a:extLst>
          </p:cNvPr>
          <p:cNvSpPr>
            <a:spLocks noGrp="1"/>
          </p:cNvSpPr>
          <p:nvPr>
            <p:ph type="subTitle" idx="1"/>
          </p:nvPr>
        </p:nvSpPr>
        <p:spPr>
          <a:xfrm>
            <a:off x="3328586" y="4341090"/>
            <a:ext cx="6321039" cy="786651"/>
          </a:xfrm>
        </p:spPr>
        <p:txBody>
          <a:bodyPr/>
          <a:lstStyle/>
          <a:p>
            <a:endParaRPr lang="nl-NL"/>
          </a:p>
        </p:txBody>
      </p:sp>
      <p:pic>
        <p:nvPicPr>
          <p:cNvPr id="4" name="Picture 4" descr="Center for People and Buildings | Home">
            <a:extLst>
              <a:ext uri="{FF2B5EF4-FFF2-40B4-BE49-F238E27FC236}">
                <a16:creationId xmlns:a16="http://schemas.microsoft.com/office/drawing/2014/main" id="{D557C43C-594B-5056-6ABC-58797B8C757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51914" y="4052453"/>
            <a:ext cx="1576672" cy="1076422"/>
          </a:xfrm>
          <a:prstGeom prst="rect">
            <a:avLst/>
          </a:prstGeom>
          <a:noFill/>
          <a:ln cap="flat">
            <a:noFill/>
          </a:ln>
        </p:spPr>
      </p:pic>
    </p:spTree>
    <p:extLst>
      <p:ext uri="{BB962C8B-B14F-4D97-AF65-F5344CB8AC3E}">
        <p14:creationId xmlns:p14="http://schemas.microsoft.com/office/powerpoint/2010/main" val="2934998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218A179-B522-4130-5D79-8B922CE5F5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80351" y="1819563"/>
            <a:ext cx="6717336" cy="3218873"/>
          </a:xfrm>
          <a:prstGeom prst="rect">
            <a:avLst/>
          </a:prstGeom>
          <a:noFill/>
          <a:ln cap="flat">
            <a:noFill/>
          </a:ln>
        </p:spPr>
      </p:pic>
      <p:pic>
        <p:nvPicPr>
          <p:cNvPr id="3" name="Afbeelding 2">
            <a:extLst>
              <a:ext uri="{FF2B5EF4-FFF2-40B4-BE49-F238E27FC236}">
                <a16:creationId xmlns:a16="http://schemas.microsoft.com/office/drawing/2014/main" id="{CDC4535E-FD17-CA5D-9884-F0EDDBC011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9318" y="634061"/>
            <a:ext cx="4066790" cy="5497427"/>
          </a:xfrm>
          <a:prstGeom prst="rect">
            <a:avLst/>
          </a:prstGeom>
          <a:noFill/>
          <a:ln cap="flat">
            <a:noFill/>
          </a:ln>
        </p:spPr>
      </p:pic>
      <p:sp>
        <p:nvSpPr>
          <p:cNvPr id="4" name="Tekstvak 3">
            <a:extLst>
              <a:ext uri="{FF2B5EF4-FFF2-40B4-BE49-F238E27FC236}">
                <a16:creationId xmlns:a16="http://schemas.microsoft.com/office/drawing/2014/main" id="{1881C353-203B-992B-C6D8-2F3CB28B831B}"/>
              </a:ext>
            </a:extLst>
          </p:cNvPr>
          <p:cNvSpPr txBox="1"/>
          <p:nvPr/>
        </p:nvSpPr>
        <p:spPr>
          <a:xfrm>
            <a:off x="9870002" y="634061"/>
            <a:ext cx="1688841" cy="769441"/>
          </a:xfrm>
          <a:prstGeom prst="rect">
            <a:avLst/>
          </a:prstGeom>
          <a:noFill/>
        </p:spPr>
        <p:txBody>
          <a:bodyPr wrap="square" rtlCol="0">
            <a:spAutoFit/>
          </a:bodyPr>
          <a:lstStyle/>
          <a:p>
            <a:r>
              <a:rPr lang="nl-NL" sz="4400"/>
              <a:t>1997</a:t>
            </a:r>
          </a:p>
        </p:txBody>
      </p:sp>
      <p:sp>
        <p:nvSpPr>
          <p:cNvPr id="5" name="Tekstvak 4">
            <a:extLst>
              <a:ext uri="{FF2B5EF4-FFF2-40B4-BE49-F238E27FC236}">
                <a16:creationId xmlns:a16="http://schemas.microsoft.com/office/drawing/2014/main" id="{176FA15D-8ADB-68EE-AB44-330EECF8E666}"/>
              </a:ext>
            </a:extLst>
          </p:cNvPr>
          <p:cNvSpPr txBox="1"/>
          <p:nvPr/>
        </p:nvSpPr>
        <p:spPr>
          <a:xfrm>
            <a:off x="185351" y="6356176"/>
            <a:ext cx="6170140" cy="307777"/>
          </a:xfrm>
          <a:prstGeom prst="rect">
            <a:avLst/>
          </a:prstGeom>
          <a:noFill/>
        </p:spPr>
        <p:txBody>
          <a:bodyPr wrap="square">
            <a:spAutoFit/>
          </a:bodyPr>
          <a:lstStyle/>
          <a:p>
            <a:r>
              <a:rPr lang="en-US" sz="1400" b="0" i="1" u="none" strike="noStrike">
                <a:effectLst/>
              </a:rPr>
              <a:t>Van Meel</a:t>
            </a:r>
            <a:r>
              <a:rPr lang="en-US" sz="1400" i="1"/>
              <a:t> (</a:t>
            </a:r>
            <a:r>
              <a:rPr lang="en-US" sz="1400" b="0" i="1" u="none" strike="noStrike">
                <a:effectLst/>
              </a:rPr>
              <a:t>2015) </a:t>
            </a:r>
            <a:endParaRPr lang="nl-NL" sz="1400"/>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7770-FEC8-339E-13C2-FE33A0A46CFC}"/>
              </a:ext>
            </a:extLst>
          </p:cNvPr>
          <p:cNvSpPr>
            <a:spLocks noGrp="1"/>
          </p:cNvSpPr>
          <p:nvPr>
            <p:ph type="title"/>
          </p:nvPr>
        </p:nvSpPr>
        <p:spPr>
          <a:xfrm>
            <a:off x="838202" y="7887"/>
            <a:ext cx="5620655" cy="1035909"/>
          </a:xfrm>
        </p:spPr>
        <p:txBody>
          <a:bodyPr/>
          <a:lstStyle/>
          <a:p>
            <a:r>
              <a:rPr lang="nl-NL"/>
              <a:t>Plek van werk 2004 tot 2020</a:t>
            </a:r>
          </a:p>
        </p:txBody>
      </p:sp>
      <p:sp>
        <p:nvSpPr>
          <p:cNvPr id="4" name="Footer Placeholder 3">
            <a:extLst>
              <a:ext uri="{FF2B5EF4-FFF2-40B4-BE49-F238E27FC236}">
                <a16:creationId xmlns:a16="http://schemas.microsoft.com/office/drawing/2014/main" id="{3934FBA5-30D1-5F41-3522-5D0CAC499A1C}"/>
              </a:ext>
            </a:extLst>
          </p:cNvPr>
          <p:cNvSpPr>
            <a:spLocks noGrp="1"/>
          </p:cNvSpPr>
          <p:nvPr>
            <p:ph type="ftr" sz="quarter" idx="9"/>
          </p:nvPr>
        </p:nvSpPr>
        <p:spPr/>
        <p:txBody>
          <a:bodyPr/>
          <a:lstStyle/>
          <a:p>
            <a:endParaRPr lang="nl-NL"/>
          </a:p>
        </p:txBody>
      </p:sp>
      <p:graphicFrame>
        <p:nvGraphicFramePr>
          <p:cNvPr id="7" name="Grafiek 1">
            <a:extLst>
              <a:ext uri="{FF2B5EF4-FFF2-40B4-BE49-F238E27FC236}">
                <a16:creationId xmlns:a16="http://schemas.microsoft.com/office/drawing/2014/main" id="{18E043B1-3D47-476A-9574-90279BC9CBCD}"/>
              </a:ext>
            </a:extLst>
          </p:cNvPr>
          <p:cNvGraphicFramePr>
            <a:graphicFrameLocks/>
          </p:cNvGraphicFramePr>
          <p:nvPr/>
        </p:nvGraphicFramePr>
        <p:xfrm>
          <a:off x="301215" y="1442548"/>
          <a:ext cx="9380668" cy="456879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AFF423B4-76BF-512E-9A76-887D989872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1883" y="4240306"/>
            <a:ext cx="2333625" cy="1066800"/>
          </a:xfrm>
          <a:prstGeom prst="rect">
            <a:avLst/>
          </a:prstGeom>
        </p:spPr>
      </p:pic>
      <p:pic>
        <p:nvPicPr>
          <p:cNvPr id="11" name="Picture 10">
            <a:extLst>
              <a:ext uri="{FF2B5EF4-FFF2-40B4-BE49-F238E27FC236}">
                <a16:creationId xmlns:a16="http://schemas.microsoft.com/office/drawing/2014/main" id="{CAAA0535-94DC-2356-1C93-F145FE0D3DE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60993" y="3068112"/>
            <a:ext cx="2575406" cy="1066800"/>
          </a:xfrm>
          <a:prstGeom prst="rect">
            <a:avLst/>
          </a:prstGeom>
        </p:spPr>
      </p:pic>
      <p:sp>
        <p:nvSpPr>
          <p:cNvPr id="12" name="Rectangle 11">
            <a:extLst>
              <a:ext uri="{FF2B5EF4-FFF2-40B4-BE49-F238E27FC236}">
                <a16:creationId xmlns:a16="http://schemas.microsoft.com/office/drawing/2014/main" id="{0D387B71-8AC9-436E-3067-E9433F76BCE8}"/>
              </a:ext>
            </a:extLst>
          </p:cNvPr>
          <p:cNvSpPr/>
          <p:nvPr/>
        </p:nvSpPr>
        <p:spPr>
          <a:xfrm>
            <a:off x="7164593" y="1807285"/>
            <a:ext cx="2500102" cy="40986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4B39F059-CF09-2213-950F-E4FB0F1796AA}"/>
              </a:ext>
            </a:extLst>
          </p:cNvPr>
          <p:cNvSpPr/>
          <p:nvPr/>
        </p:nvSpPr>
        <p:spPr>
          <a:xfrm>
            <a:off x="9603424" y="4069471"/>
            <a:ext cx="2500102" cy="1237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tle 1">
            <a:extLst>
              <a:ext uri="{FF2B5EF4-FFF2-40B4-BE49-F238E27FC236}">
                <a16:creationId xmlns:a16="http://schemas.microsoft.com/office/drawing/2014/main" id="{F7C59F2C-1F55-FA54-CB43-2D56861B2FE6}"/>
              </a:ext>
            </a:extLst>
          </p:cNvPr>
          <p:cNvSpPr txBox="1">
            <a:spLocks/>
          </p:cNvSpPr>
          <p:nvPr/>
        </p:nvSpPr>
        <p:spPr>
          <a:xfrm>
            <a:off x="6288316" y="0"/>
            <a:ext cx="5620655" cy="1035909"/>
          </a:xfrm>
          <a:prstGeom prst="rect">
            <a:avLst/>
          </a:prstGeom>
          <a:noFill/>
          <a:ln>
            <a:noFill/>
          </a:ln>
        </p:spPr>
        <p:txBody>
          <a:bodyPr vert="horz" wrap="square" lIns="91440" tIns="45720" rIns="91440" bIns="45720" anchor="ctr" anchorCtr="0" compatLnSpc="1">
            <a:normAutofit/>
          </a:bodyPr>
          <a:lstStyle>
            <a:lvl1pPr marL="357188" marR="0" lvl="0" indent="-357188" algn="l" defTabSz="914400" rtl="0" eaLnBrk="1" fontAlgn="auto" hangingPunct="1">
              <a:lnSpc>
                <a:spcPct val="90000"/>
              </a:lnSpc>
              <a:spcBef>
                <a:spcPts val="0"/>
              </a:spcBef>
              <a:spcAft>
                <a:spcPts val="0"/>
              </a:spcAft>
              <a:buNone/>
              <a:tabLst/>
              <a:defRPr lang="nl-NL" sz="3600" b="1" i="0" u="none" strike="noStrike" kern="1200" cap="none" spc="0" baseline="0">
                <a:solidFill>
                  <a:schemeClr val="bg1"/>
                </a:solidFill>
                <a:uFillTx/>
                <a:latin typeface="Calibri" panose="020F0502020204030204" pitchFamily="34" charset="0"/>
                <a:cs typeface="Calibri" panose="020F0502020204030204" pitchFamily="34" charset="0"/>
              </a:defRPr>
            </a:lvl1pPr>
          </a:lstStyle>
          <a:p>
            <a:r>
              <a:rPr lang="nl-NL"/>
              <a:t>en verwachting in 2019</a:t>
            </a:r>
          </a:p>
        </p:txBody>
      </p:sp>
    </p:spTree>
    <p:extLst>
      <p:ext uri="{BB962C8B-B14F-4D97-AF65-F5344CB8AC3E}">
        <p14:creationId xmlns:p14="http://schemas.microsoft.com/office/powerpoint/2010/main" val="2796527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3CDCA495-5928-2B55-5AE5-87AE192467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86400" cy="6858000"/>
          </a:xfrm>
          <a:prstGeom prst="rect">
            <a:avLst/>
          </a:prstGeom>
        </p:spPr>
      </p:pic>
      <p:sp>
        <p:nvSpPr>
          <p:cNvPr id="4" name="Ovaal 3">
            <a:extLst>
              <a:ext uri="{FF2B5EF4-FFF2-40B4-BE49-F238E27FC236}">
                <a16:creationId xmlns:a16="http://schemas.microsoft.com/office/drawing/2014/main" id="{4C1B25F6-3C05-CD42-91ED-6F23900FE87F}"/>
              </a:ext>
            </a:extLst>
          </p:cNvPr>
          <p:cNvSpPr/>
          <p:nvPr/>
        </p:nvSpPr>
        <p:spPr>
          <a:xfrm>
            <a:off x="1916032" y="2734572"/>
            <a:ext cx="1654335" cy="914400"/>
          </a:xfrm>
          <a:prstGeom prst="ellipse">
            <a:avLst/>
          </a:prstGeom>
          <a:noFill/>
          <a:ln w="57150">
            <a:solidFill>
              <a:srgbClr val="00B6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EABA6671-F5AE-96F3-58B1-7CF6494883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7455" y="422694"/>
            <a:ext cx="7832974" cy="5538157"/>
          </a:xfrm>
          <a:prstGeom prst="rect">
            <a:avLst/>
          </a:prstGeom>
        </p:spPr>
      </p:pic>
      <p:sp>
        <p:nvSpPr>
          <p:cNvPr id="7" name="Footer Placeholder 6">
            <a:extLst>
              <a:ext uri="{FF2B5EF4-FFF2-40B4-BE49-F238E27FC236}">
                <a16:creationId xmlns:a16="http://schemas.microsoft.com/office/drawing/2014/main" id="{EBA6F420-1256-C7E2-AAD2-FFBF8CEF863F}"/>
              </a:ext>
            </a:extLst>
          </p:cNvPr>
          <p:cNvSpPr>
            <a:spLocks noGrp="1"/>
          </p:cNvSpPr>
          <p:nvPr>
            <p:ph type="ftr" sz="quarter" idx="11"/>
          </p:nvPr>
        </p:nvSpPr>
        <p:spPr/>
        <p:txBody>
          <a:bodyPr/>
          <a:lstStyle/>
          <a:p>
            <a:endParaRPr lang="nl-NL"/>
          </a:p>
        </p:txBody>
      </p:sp>
    </p:spTree>
    <p:extLst>
      <p:ext uri="{BB962C8B-B14F-4D97-AF65-F5344CB8AC3E}">
        <p14:creationId xmlns:p14="http://schemas.microsoft.com/office/powerpoint/2010/main" val="231409206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7770-FEC8-339E-13C2-FE33A0A46CFC}"/>
              </a:ext>
            </a:extLst>
          </p:cNvPr>
          <p:cNvSpPr>
            <a:spLocks noGrp="1"/>
          </p:cNvSpPr>
          <p:nvPr>
            <p:ph type="title"/>
          </p:nvPr>
        </p:nvSpPr>
        <p:spPr>
          <a:xfrm>
            <a:off x="838202" y="7887"/>
            <a:ext cx="11048998" cy="1035909"/>
          </a:xfrm>
        </p:spPr>
        <p:txBody>
          <a:bodyPr>
            <a:normAutofit/>
          </a:bodyPr>
          <a:lstStyle/>
          <a:p>
            <a:r>
              <a:rPr lang="nl-NL" err="1"/>
              <a:t>Disruptie</a:t>
            </a:r>
            <a:r>
              <a:rPr lang="nl-NL"/>
              <a:t> door COVID-19</a:t>
            </a:r>
          </a:p>
        </p:txBody>
      </p:sp>
      <p:sp>
        <p:nvSpPr>
          <p:cNvPr id="4" name="Footer Placeholder 3">
            <a:extLst>
              <a:ext uri="{FF2B5EF4-FFF2-40B4-BE49-F238E27FC236}">
                <a16:creationId xmlns:a16="http://schemas.microsoft.com/office/drawing/2014/main" id="{3934FBA5-30D1-5F41-3522-5D0CAC499A1C}"/>
              </a:ext>
            </a:extLst>
          </p:cNvPr>
          <p:cNvSpPr>
            <a:spLocks noGrp="1"/>
          </p:cNvSpPr>
          <p:nvPr>
            <p:ph type="ftr" sz="quarter" idx="9"/>
          </p:nvPr>
        </p:nvSpPr>
        <p:spPr/>
        <p:txBody>
          <a:bodyPr/>
          <a:lstStyle/>
          <a:p>
            <a:endParaRPr lang="nl-NL"/>
          </a:p>
        </p:txBody>
      </p:sp>
      <p:pic>
        <p:nvPicPr>
          <p:cNvPr id="9" name="Picture 8">
            <a:extLst>
              <a:ext uri="{FF2B5EF4-FFF2-40B4-BE49-F238E27FC236}">
                <a16:creationId xmlns:a16="http://schemas.microsoft.com/office/drawing/2014/main" id="{AFF423B4-76BF-512E-9A76-887D989872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1883" y="4240306"/>
            <a:ext cx="2333625" cy="1066800"/>
          </a:xfrm>
          <a:prstGeom prst="rect">
            <a:avLst/>
          </a:prstGeom>
        </p:spPr>
      </p:pic>
      <p:pic>
        <p:nvPicPr>
          <p:cNvPr id="11" name="Picture 10">
            <a:extLst>
              <a:ext uri="{FF2B5EF4-FFF2-40B4-BE49-F238E27FC236}">
                <a16:creationId xmlns:a16="http://schemas.microsoft.com/office/drawing/2014/main" id="{CAAA0535-94DC-2356-1C93-F145FE0D3D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1883" y="3002670"/>
            <a:ext cx="2575406" cy="1066800"/>
          </a:xfrm>
          <a:prstGeom prst="rect">
            <a:avLst/>
          </a:prstGeom>
        </p:spPr>
      </p:pic>
      <p:graphicFrame>
        <p:nvGraphicFramePr>
          <p:cNvPr id="8" name="Grafiek 1">
            <a:extLst>
              <a:ext uri="{FF2B5EF4-FFF2-40B4-BE49-F238E27FC236}">
                <a16:creationId xmlns:a16="http://schemas.microsoft.com/office/drawing/2014/main" id="{77239B87-C28B-4B24-B082-6DD63C76178A}"/>
              </a:ext>
            </a:extLst>
          </p:cNvPr>
          <p:cNvGraphicFramePr>
            <a:graphicFrameLocks/>
          </p:cNvGraphicFramePr>
          <p:nvPr/>
        </p:nvGraphicFramePr>
        <p:xfrm>
          <a:off x="428835" y="1550894"/>
          <a:ext cx="9253048" cy="464056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5199331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5AE62-4830-F2DF-F391-A337E4CAD718}"/>
              </a:ext>
            </a:extLst>
          </p:cNvPr>
          <p:cNvSpPr>
            <a:spLocks noGrp="1"/>
          </p:cNvSpPr>
          <p:nvPr>
            <p:ph type="title"/>
          </p:nvPr>
        </p:nvSpPr>
        <p:spPr/>
        <p:txBody>
          <a:bodyPr/>
          <a:lstStyle/>
          <a:p>
            <a:r>
              <a:rPr lang="nl-NL"/>
              <a:t>Waarom is iedereen thuis gebleven?</a:t>
            </a:r>
          </a:p>
        </p:txBody>
      </p:sp>
      <p:sp>
        <p:nvSpPr>
          <p:cNvPr id="3" name="Tijdelijke aanduiding voor inhoud 2">
            <a:extLst>
              <a:ext uri="{FF2B5EF4-FFF2-40B4-BE49-F238E27FC236}">
                <a16:creationId xmlns:a16="http://schemas.microsoft.com/office/drawing/2014/main" id="{6A4FD605-4901-2989-F858-8F5122F9C801}"/>
              </a:ext>
            </a:extLst>
          </p:cNvPr>
          <p:cNvSpPr>
            <a:spLocks noGrp="1"/>
          </p:cNvSpPr>
          <p:nvPr>
            <p:ph idx="1"/>
          </p:nvPr>
        </p:nvSpPr>
        <p:spPr>
          <a:xfrm>
            <a:off x="3927944" y="1480567"/>
            <a:ext cx="7433810" cy="4835629"/>
          </a:xfrm>
        </p:spPr>
        <p:txBody>
          <a:bodyPr>
            <a:normAutofit/>
          </a:bodyPr>
          <a:lstStyle/>
          <a:p>
            <a:r>
              <a:rPr lang="nl-NL"/>
              <a:t>Mens kiest voor gemak</a:t>
            </a:r>
          </a:p>
          <a:p>
            <a:pPr lvl="1"/>
            <a:r>
              <a:rPr lang="nl-NL"/>
              <a:t>betere werk-privé balans</a:t>
            </a:r>
          </a:p>
          <a:p>
            <a:pPr lvl="1"/>
            <a:r>
              <a:rPr lang="nl-NL"/>
              <a:t>geen reistijd</a:t>
            </a:r>
          </a:p>
          <a:p>
            <a:endParaRPr lang="nl-NL"/>
          </a:p>
          <a:p>
            <a:r>
              <a:rPr lang="nl-NL"/>
              <a:t>Werk bleek thuis goed mogelijk</a:t>
            </a:r>
          </a:p>
          <a:p>
            <a:pPr lvl="1"/>
            <a:r>
              <a:rPr lang="nl-NL"/>
              <a:t>concentratiewerk</a:t>
            </a:r>
          </a:p>
          <a:p>
            <a:pPr lvl="1"/>
            <a:r>
              <a:rPr lang="nl-NL"/>
              <a:t>goede digitale ondersteuning</a:t>
            </a:r>
          </a:p>
          <a:p>
            <a:endParaRPr lang="nl-NL"/>
          </a:p>
          <a:p>
            <a:r>
              <a:rPr lang="nl-NL"/>
              <a:t>Thuiswerkplek wordt hoog gewaardeerd</a:t>
            </a:r>
          </a:p>
          <a:p>
            <a:endParaRPr lang="nl-NL"/>
          </a:p>
        </p:txBody>
      </p:sp>
      <p:graphicFrame>
        <p:nvGraphicFramePr>
          <p:cNvPr id="6" name="Tijdelijke aanduiding voor inhoud 7">
            <a:extLst>
              <a:ext uri="{FF2B5EF4-FFF2-40B4-BE49-F238E27FC236}">
                <a16:creationId xmlns:a16="http://schemas.microsoft.com/office/drawing/2014/main" id="{95C1F1E2-1DB5-D325-3312-3324A54EF039}"/>
              </a:ext>
            </a:extLst>
          </p:cNvPr>
          <p:cNvGraphicFramePr>
            <a:graphicFrameLocks/>
          </p:cNvGraphicFramePr>
          <p:nvPr>
            <p:extLst>
              <p:ext uri="{D42A27DB-BD31-4B8C-83A1-F6EECF244321}">
                <p14:modId xmlns:p14="http://schemas.microsoft.com/office/powerpoint/2010/main" val="3043323170"/>
              </p:ext>
            </p:extLst>
          </p:nvPr>
        </p:nvGraphicFramePr>
        <p:xfrm>
          <a:off x="-230588" y="1231592"/>
          <a:ext cx="4707173" cy="4990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Afbeelding 6">
            <a:extLst>
              <a:ext uri="{FF2B5EF4-FFF2-40B4-BE49-F238E27FC236}">
                <a16:creationId xmlns:a16="http://schemas.microsoft.com/office/drawing/2014/main" id="{A945A693-80F0-C73C-F66D-4604D81A67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10978" y="1584531"/>
            <a:ext cx="1658555" cy="1844469"/>
          </a:xfrm>
          <a:prstGeom prst="rect">
            <a:avLst/>
          </a:prstGeom>
        </p:spPr>
      </p:pic>
      <p:sp>
        <p:nvSpPr>
          <p:cNvPr id="8" name="Footer Placeholder 7">
            <a:extLst>
              <a:ext uri="{FF2B5EF4-FFF2-40B4-BE49-F238E27FC236}">
                <a16:creationId xmlns:a16="http://schemas.microsoft.com/office/drawing/2014/main" id="{BFA0EFC6-1D18-A76F-DE59-972C68B00919}"/>
              </a:ext>
            </a:extLst>
          </p:cNvPr>
          <p:cNvSpPr>
            <a:spLocks noGrp="1"/>
          </p:cNvSpPr>
          <p:nvPr>
            <p:ph type="ftr" sz="quarter" idx="9"/>
          </p:nvPr>
        </p:nvSpPr>
        <p:spPr/>
        <p:txBody>
          <a:bodyPr/>
          <a:lstStyle/>
          <a:p>
            <a:endParaRPr lang="nl-NL"/>
          </a:p>
        </p:txBody>
      </p:sp>
    </p:spTree>
    <p:extLst>
      <p:ext uri="{BB962C8B-B14F-4D97-AF65-F5344CB8AC3E}">
        <p14:creationId xmlns:p14="http://schemas.microsoft.com/office/powerpoint/2010/main" val="3078033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32C8BF6-189B-C600-6D3D-60F0639E1DDB}"/>
              </a:ext>
            </a:extLst>
          </p:cNvPr>
          <p:cNvSpPr>
            <a:spLocks noGrp="1"/>
          </p:cNvSpPr>
          <p:nvPr>
            <p:ph type="title"/>
          </p:nvPr>
        </p:nvSpPr>
        <p:spPr/>
        <p:txBody>
          <a:bodyPr/>
          <a:lstStyle/>
          <a:p>
            <a:r>
              <a:rPr lang="nl-NL"/>
              <a:t>Nieuw in deze fase van hybride werken</a:t>
            </a:r>
          </a:p>
        </p:txBody>
      </p:sp>
      <p:sp>
        <p:nvSpPr>
          <p:cNvPr id="6" name="Tijdelijke aanduiding voor inhoud 5">
            <a:extLst>
              <a:ext uri="{FF2B5EF4-FFF2-40B4-BE49-F238E27FC236}">
                <a16:creationId xmlns:a16="http://schemas.microsoft.com/office/drawing/2014/main" id="{C445DACC-A625-ED68-C7EB-E9975BE6BD71}"/>
              </a:ext>
            </a:extLst>
          </p:cNvPr>
          <p:cNvSpPr>
            <a:spLocks noGrp="1"/>
          </p:cNvSpPr>
          <p:nvPr>
            <p:ph idx="1"/>
          </p:nvPr>
        </p:nvSpPr>
        <p:spPr>
          <a:xfrm>
            <a:off x="275575" y="3694168"/>
            <a:ext cx="3600420" cy="2366391"/>
          </a:xfrm>
        </p:spPr>
        <p:txBody>
          <a:bodyPr>
            <a:normAutofit lnSpcReduction="10000"/>
          </a:bodyPr>
          <a:lstStyle/>
          <a:p>
            <a:pPr marL="0" indent="0" algn="ctr">
              <a:buNone/>
            </a:pPr>
            <a:r>
              <a:rPr lang="nl-NL"/>
              <a:t>Plotselinge sprong in schaalgrootte</a:t>
            </a:r>
          </a:p>
          <a:p>
            <a:pPr marL="0" indent="0" algn="ctr">
              <a:buNone/>
            </a:pPr>
            <a:endParaRPr lang="nl-NL"/>
          </a:p>
          <a:p>
            <a:pPr lvl="1"/>
            <a:r>
              <a:rPr lang="nl-NL" sz="2000"/>
              <a:t>Zonder van tevoren uitgedacht bewust beleid</a:t>
            </a:r>
          </a:p>
          <a:p>
            <a:pPr lvl="1"/>
            <a:r>
              <a:rPr lang="nl-NL" sz="2000"/>
              <a:t>Zonder voldoende kennis en systemen</a:t>
            </a:r>
          </a:p>
          <a:p>
            <a:endParaRPr lang="nl-NL"/>
          </a:p>
        </p:txBody>
      </p:sp>
      <p:sp>
        <p:nvSpPr>
          <p:cNvPr id="3" name="Footer Placeholder 2">
            <a:extLst>
              <a:ext uri="{FF2B5EF4-FFF2-40B4-BE49-F238E27FC236}">
                <a16:creationId xmlns:a16="http://schemas.microsoft.com/office/drawing/2014/main" id="{912DA858-C4AB-582B-74E3-D6E081D14BC8}"/>
              </a:ext>
            </a:extLst>
          </p:cNvPr>
          <p:cNvSpPr>
            <a:spLocks noGrp="1"/>
          </p:cNvSpPr>
          <p:nvPr>
            <p:ph type="ftr" sz="quarter" idx="9"/>
          </p:nvPr>
        </p:nvSpPr>
        <p:spPr/>
        <p:txBody>
          <a:bodyPr/>
          <a:lstStyle/>
          <a:p>
            <a:endParaRPr lang="nl-NL"/>
          </a:p>
        </p:txBody>
      </p:sp>
      <p:pic>
        <p:nvPicPr>
          <p:cNvPr id="7" name="Graphic 6" descr="Exponential Graph with solid fill">
            <a:extLst>
              <a:ext uri="{FF2B5EF4-FFF2-40B4-BE49-F238E27FC236}">
                <a16:creationId xmlns:a16="http://schemas.microsoft.com/office/drawing/2014/main" id="{E75B05F9-8930-6121-21D5-26F8437EF3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9055" y="1522306"/>
            <a:ext cx="2171700" cy="2171700"/>
          </a:xfrm>
          <a:prstGeom prst="rect">
            <a:avLst/>
          </a:prstGeom>
        </p:spPr>
      </p:pic>
      <p:pic>
        <p:nvPicPr>
          <p:cNvPr id="9" name="Graphic 8">
            <a:extLst>
              <a:ext uri="{FF2B5EF4-FFF2-40B4-BE49-F238E27FC236}">
                <a16:creationId xmlns:a16="http://schemas.microsoft.com/office/drawing/2014/main" id="{420843ED-A2E6-9919-1919-0778114E65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1204" y="1652347"/>
            <a:ext cx="1937357" cy="1585110"/>
          </a:xfrm>
          <a:prstGeom prst="rect">
            <a:avLst/>
          </a:prstGeom>
        </p:spPr>
      </p:pic>
      <p:sp>
        <p:nvSpPr>
          <p:cNvPr id="94" name="Tijdelijke aanduiding voor inhoud 5">
            <a:extLst>
              <a:ext uri="{FF2B5EF4-FFF2-40B4-BE49-F238E27FC236}">
                <a16:creationId xmlns:a16="http://schemas.microsoft.com/office/drawing/2014/main" id="{8F5DA05F-2518-2026-819D-FBB063A6E7CF}"/>
              </a:ext>
            </a:extLst>
          </p:cNvPr>
          <p:cNvSpPr txBox="1">
            <a:spLocks/>
          </p:cNvSpPr>
          <p:nvPr/>
        </p:nvSpPr>
        <p:spPr>
          <a:xfrm>
            <a:off x="8316005" y="3694168"/>
            <a:ext cx="3486512" cy="2366391"/>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eaLnBrk="1" fontAlgn="auto" hangingPunct="1">
              <a:lnSpc>
                <a:spcPct val="90000"/>
              </a:lnSpc>
              <a:spcBef>
                <a:spcPts val="1000"/>
              </a:spcBef>
              <a:spcAft>
                <a:spcPts val="0"/>
              </a:spcAft>
              <a:buSzPct val="100000"/>
              <a:buFont typeface="Calibri" panose="020F0502020204030204" pitchFamily="34" charset="0"/>
              <a:buChar char="›"/>
              <a:tabLst/>
              <a:defRPr lang="nl-NL" sz="2800" b="0" i="0" u="none" strike="noStrike" kern="1200" cap="none" spc="0" baseline="0">
                <a:solidFill>
                  <a:srgbClr val="00B6C4"/>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400" b="0" i="0" u="none" strike="noStrike" kern="1200" cap="none" spc="0" baseline="0">
                <a:solidFill>
                  <a:schemeClr val="tx1"/>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000" b="0" i="0" u="none" strike="noStrike" kern="1200" cap="none" spc="0" baseline="0">
                <a:solidFill>
                  <a:schemeClr val="tx1"/>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a:solidFill>
                  <a:srgbClr val="00BAC1"/>
                </a:solidFill>
              </a:rPr>
              <a:t>Individuele keuzes (lijken) leidend</a:t>
            </a:r>
          </a:p>
          <a:p>
            <a:pPr marL="0" indent="0" algn="ctr">
              <a:buNone/>
            </a:pPr>
            <a:endParaRPr lang="nl-NL">
              <a:solidFill>
                <a:srgbClr val="00BAC1"/>
              </a:solidFill>
            </a:endParaRPr>
          </a:p>
          <a:p>
            <a:pPr marL="457200" lvl="1" indent="0" algn="ctr">
              <a:buNone/>
            </a:pPr>
            <a:r>
              <a:rPr lang="nl-NL" sz="2000">
                <a:solidFill>
                  <a:srgbClr val="00BAC1"/>
                </a:solidFill>
              </a:rPr>
              <a:t>Individuele keuzes hebben gevolgen voor het collectief</a:t>
            </a:r>
          </a:p>
        </p:txBody>
      </p:sp>
      <p:sp>
        <p:nvSpPr>
          <p:cNvPr id="95" name="Tijdelijke aanduiding voor inhoud 5">
            <a:extLst>
              <a:ext uri="{FF2B5EF4-FFF2-40B4-BE49-F238E27FC236}">
                <a16:creationId xmlns:a16="http://schemas.microsoft.com/office/drawing/2014/main" id="{6CA3B218-7C50-4E22-8CF5-45CCCC67733D}"/>
              </a:ext>
            </a:extLst>
          </p:cNvPr>
          <p:cNvSpPr txBox="1">
            <a:spLocks/>
          </p:cNvSpPr>
          <p:nvPr/>
        </p:nvSpPr>
        <p:spPr>
          <a:xfrm>
            <a:off x="4352744" y="3765367"/>
            <a:ext cx="3486512" cy="2366391"/>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eaLnBrk="1" fontAlgn="auto" hangingPunct="1">
              <a:lnSpc>
                <a:spcPct val="90000"/>
              </a:lnSpc>
              <a:spcBef>
                <a:spcPts val="1000"/>
              </a:spcBef>
              <a:spcAft>
                <a:spcPts val="0"/>
              </a:spcAft>
              <a:buSzPct val="100000"/>
              <a:buFont typeface="Calibri" panose="020F0502020204030204" pitchFamily="34" charset="0"/>
              <a:buChar char="›"/>
              <a:tabLst/>
              <a:defRPr lang="nl-NL" sz="2800" b="0" i="0" u="none" strike="noStrike" kern="1200" cap="none" spc="0" baseline="0">
                <a:solidFill>
                  <a:srgbClr val="00B6C4"/>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400" b="0" i="0" u="none" strike="noStrike" kern="1200" cap="none" spc="0" baseline="0">
                <a:solidFill>
                  <a:schemeClr val="tx1"/>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000" b="0" i="0" u="none" strike="noStrike" kern="1200" cap="none" spc="0" baseline="0">
                <a:solidFill>
                  <a:schemeClr val="tx1"/>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a:solidFill>
                  <a:srgbClr val="00BAC1"/>
                </a:solidFill>
              </a:rPr>
              <a:t>Gemengd digitaal werken</a:t>
            </a:r>
          </a:p>
          <a:p>
            <a:pPr marL="0" indent="0" algn="ctr">
              <a:buNone/>
            </a:pPr>
            <a:endParaRPr lang="nl-NL" sz="2000">
              <a:solidFill>
                <a:srgbClr val="00BAC1"/>
              </a:solidFill>
            </a:endParaRPr>
          </a:p>
          <a:p>
            <a:pPr marL="131763" lvl="1" indent="0" algn="ctr">
              <a:buNone/>
            </a:pPr>
            <a:r>
              <a:rPr lang="nl-NL" sz="2000">
                <a:solidFill>
                  <a:srgbClr val="00BAC1"/>
                </a:solidFill>
              </a:rPr>
              <a:t>Ook op kantoor werkt men meer digitaal samen</a:t>
            </a:r>
          </a:p>
          <a:p>
            <a:pPr lvl="1" algn="ctr"/>
            <a:endParaRPr lang="nl-NL"/>
          </a:p>
        </p:txBody>
      </p:sp>
      <p:grpSp>
        <p:nvGrpSpPr>
          <p:cNvPr id="2" name="Group 1">
            <a:extLst>
              <a:ext uri="{FF2B5EF4-FFF2-40B4-BE49-F238E27FC236}">
                <a16:creationId xmlns:a16="http://schemas.microsoft.com/office/drawing/2014/main" id="{44EA5FF1-B624-4EDE-74C0-34D02EE1AA71}"/>
              </a:ext>
            </a:extLst>
          </p:cNvPr>
          <p:cNvGrpSpPr/>
          <p:nvPr/>
        </p:nvGrpSpPr>
        <p:grpSpPr>
          <a:xfrm>
            <a:off x="8286056" y="1827999"/>
            <a:ext cx="3479815" cy="1937368"/>
            <a:chOff x="8706971" y="2012949"/>
            <a:chExt cx="3479815" cy="1937368"/>
          </a:xfrm>
        </p:grpSpPr>
        <p:grpSp>
          <p:nvGrpSpPr>
            <p:cNvPr id="96" name="Group 95">
              <a:extLst>
                <a:ext uri="{FF2B5EF4-FFF2-40B4-BE49-F238E27FC236}">
                  <a16:creationId xmlns:a16="http://schemas.microsoft.com/office/drawing/2014/main" id="{D9EB25D8-31C2-87A1-1BF4-6EB3E0797F86}"/>
                </a:ext>
              </a:extLst>
            </p:cNvPr>
            <p:cNvGrpSpPr/>
            <p:nvPr/>
          </p:nvGrpSpPr>
          <p:grpSpPr>
            <a:xfrm>
              <a:off x="8736920" y="2012949"/>
              <a:ext cx="3449866" cy="1937368"/>
              <a:chOff x="8078041" y="1734279"/>
              <a:chExt cx="3449866" cy="1937368"/>
            </a:xfrm>
          </p:grpSpPr>
          <p:grpSp>
            <p:nvGrpSpPr>
              <p:cNvPr id="30" name="Group 29">
                <a:extLst>
                  <a:ext uri="{FF2B5EF4-FFF2-40B4-BE49-F238E27FC236}">
                    <a16:creationId xmlns:a16="http://schemas.microsoft.com/office/drawing/2014/main" id="{E51A7E17-3F41-425C-7B50-0025075FCB23}"/>
                  </a:ext>
                </a:extLst>
              </p:cNvPr>
              <p:cNvGrpSpPr/>
              <p:nvPr/>
            </p:nvGrpSpPr>
            <p:grpSpPr>
              <a:xfrm>
                <a:off x="9592399" y="1918880"/>
                <a:ext cx="942975" cy="1318774"/>
                <a:chOff x="9083409" y="1830435"/>
                <a:chExt cx="942975" cy="1318774"/>
              </a:xfrm>
            </p:grpSpPr>
            <p:sp>
              <p:nvSpPr>
                <p:cNvPr id="31" name="Oval 30">
                  <a:extLst>
                    <a:ext uri="{FF2B5EF4-FFF2-40B4-BE49-F238E27FC236}">
                      <a16:creationId xmlns:a16="http://schemas.microsoft.com/office/drawing/2014/main" id="{BA641C8E-B5DC-52F9-0DB5-E033A269DFB7}"/>
                    </a:ext>
                  </a:extLst>
                </p:cNvPr>
                <p:cNvSpPr/>
                <p:nvPr/>
              </p:nvSpPr>
              <p:spPr>
                <a:xfrm>
                  <a:off x="9225490" y="1830435"/>
                  <a:ext cx="661459" cy="7537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tangle: Rounded Corners 31">
                  <a:extLst>
                    <a:ext uri="{FF2B5EF4-FFF2-40B4-BE49-F238E27FC236}">
                      <a16:creationId xmlns:a16="http://schemas.microsoft.com/office/drawing/2014/main" id="{88E83D50-B4D1-920B-CF9F-9F1CFAA4E383}"/>
                    </a:ext>
                  </a:extLst>
                </p:cNvPr>
                <p:cNvSpPr/>
                <p:nvPr/>
              </p:nvSpPr>
              <p:spPr>
                <a:xfrm>
                  <a:off x="9413344" y="2449053"/>
                  <a:ext cx="283106" cy="27021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tangle: Rounded Corners 32">
                  <a:extLst>
                    <a:ext uri="{FF2B5EF4-FFF2-40B4-BE49-F238E27FC236}">
                      <a16:creationId xmlns:a16="http://schemas.microsoft.com/office/drawing/2014/main" id="{E26A7929-47E0-0D9B-2677-B03DBD103EDC}"/>
                    </a:ext>
                  </a:extLst>
                </p:cNvPr>
                <p:cNvSpPr/>
                <p:nvPr/>
              </p:nvSpPr>
              <p:spPr>
                <a:xfrm>
                  <a:off x="9083409" y="2707987"/>
                  <a:ext cx="942975" cy="4412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26" name="Group 25">
                <a:extLst>
                  <a:ext uri="{FF2B5EF4-FFF2-40B4-BE49-F238E27FC236}">
                    <a16:creationId xmlns:a16="http://schemas.microsoft.com/office/drawing/2014/main" id="{20E3C7BD-CCC6-81CE-D5A4-592516EF7612}"/>
                  </a:ext>
                </a:extLst>
              </p:cNvPr>
              <p:cNvGrpSpPr/>
              <p:nvPr/>
            </p:nvGrpSpPr>
            <p:grpSpPr>
              <a:xfrm>
                <a:off x="10139970" y="1734279"/>
                <a:ext cx="942975" cy="1318774"/>
                <a:chOff x="9083409" y="1830435"/>
                <a:chExt cx="942975" cy="1318774"/>
              </a:xfrm>
            </p:grpSpPr>
            <p:sp>
              <p:nvSpPr>
                <p:cNvPr id="27" name="Oval 26">
                  <a:extLst>
                    <a:ext uri="{FF2B5EF4-FFF2-40B4-BE49-F238E27FC236}">
                      <a16:creationId xmlns:a16="http://schemas.microsoft.com/office/drawing/2014/main" id="{60F98AFE-22FD-D8A5-EC10-35A1B3C34DD5}"/>
                    </a:ext>
                  </a:extLst>
                </p:cNvPr>
                <p:cNvSpPr/>
                <p:nvPr/>
              </p:nvSpPr>
              <p:spPr>
                <a:xfrm>
                  <a:off x="9225490" y="1830435"/>
                  <a:ext cx="661459" cy="7537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tangle: Rounded Corners 27">
                  <a:extLst>
                    <a:ext uri="{FF2B5EF4-FFF2-40B4-BE49-F238E27FC236}">
                      <a16:creationId xmlns:a16="http://schemas.microsoft.com/office/drawing/2014/main" id="{C89B93C9-EA58-C57E-2AC7-5B414719E941}"/>
                    </a:ext>
                  </a:extLst>
                </p:cNvPr>
                <p:cNvSpPr/>
                <p:nvPr/>
              </p:nvSpPr>
              <p:spPr>
                <a:xfrm>
                  <a:off x="9413344" y="2449053"/>
                  <a:ext cx="283106" cy="27021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tangle: Rounded Corners 28">
                  <a:extLst>
                    <a:ext uri="{FF2B5EF4-FFF2-40B4-BE49-F238E27FC236}">
                      <a16:creationId xmlns:a16="http://schemas.microsoft.com/office/drawing/2014/main" id="{8E103581-8B2F-1C92-9308-3CD96503B823}"/>
                    </a:ext>
                  </a:extLst>
                </p:cNvPr>
                <p:cNvSpPr/>
                <p:nvPr/>
              </p:nvSpPr>
              <p:spPr>
                <a:xfrm>
                  <a:off x="9083409" y="2707987"/>
                  <a:ext cx="942975" cy="4412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9" name="Graphic 68">
                <a:extLst>
                  <a:ext uri="{FF2B5EF4-FFF2-40B4-BE49-F238E27FC236}">
                    <a16:creationId xmlns:a16="http://schemas.microsoft.com/office/drawing/2014/main" id="{D098DCA1-E0AD-8476-A20A-A445B25E8F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4453" y="1736698"/>
                <a:ext cx="1058002" cy="1223963"/>
              </a:xfrm>
              <a:prstGeom prst="rect">
                <a:avLst/>
              </a:prstGeom>
            </p:spPr>
          </p:pic>
          <p:pic>
            <p:nvPicPr>
              <p:cNvPr id="70" name="Graphic 69">
                <a:extLst>
                  <a:ext uri="{FF2B5EF4-FFF2-40B4-BE49-F238E27FC236}">
                    <a16:creationId xmlns:a16="http://schemas.microsoft.com/office/drawing/2014/main" id="{21C13E87-5D20-D81D-0675-8CD73FDF9F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39421" y="1920485"/>
                <a:ext cx="1058002" cy="1223963"/>
              </a:xfrm>
              <a:prstGeom prst="rect">
                <a:avLst/>
              </a:prstGeom>
            </p:spPr>
          </p:pic>
          <p:grpSp>
            <p:nvGrpSpPr>
              <p:cNvPr id="72" name="Group 71">
                <a:extLst>
                  <a:ext uri="{FF2B5EF4-FFF2-40B4-BE49-F238E27FC236}">
                    <a16:creationId xmlns:a16="http://schemas.microsoft.com/office/drawing/2014/main" id="{5D8FC8B5-C663-917F-E2AE-8352248FECB1}"/>
                  </a:ext>
                </a:extLst>
              </p:cNvPr>
              <p:cNvGrpSpPr/>
              <p:nvPr/>
            </p:nvGrpSpPr>
            <p:grpSpPr>
              <a:xfrm>
                <a:off x="10518822" y="1873894"/>
                <a:ext cx="942975" cy="1318774"/>
                <a:chOff x="9083409" y="1830435"/>
                <a:chExt cx="942975" cy="1318774"/>
              </a:xfrm>
            </p:grpSpPr>
            <p:sp>
              <p:nvSpPr>
                <p:cNvPr id="73" name="Oval 72">
                  <a:extLst>
                    <a:ext uri="{FF2B5EF4-FFF2-40B4-BE49-F238E27FC236}">
                      <a16:creationId xmlns:a16="http://schemas.microsoft.com/office/drawing/2014/main" id="{726FE3A2-712F-7346-05BA-46608B15B028}"/>
                    </a:ext>
                  </a:extLst>
                </p:cNvPr>
                <p:cNvSpPr/>
                <p:nvPr/>
              </p:nvSpPr>
              <p:spPr>
                <a:xfrm>
                  <a:off x="9225490" y="1830435"/>
                  <a:ext cx="661459" cy="7537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4" name="Rectangle: Rounded Corners 73">
                  <a:extLst>
                    <a:ext uri="{FF2B5EF4-FFF2-40B4-BE49-F238E27FC236}">
                      <a16:creationId xmlns:a16="http://schemas.microsoft.com/office/drawing/2014/main" id="{DBE17709-9D08-0A66-F618-6EC3C35E0222}"/>
                    </a:ext>
                  </a:extLst>
                </p:cNvPr>
                <p:cNvSpPr/>
                <p:nvPr/>
              </p:nvSpPr>
              <p:spPr>
                <a:xfrm>
                  <a:off x="9413344" y="2449053"/>
                  <a:ext cx="283106" cy="27021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Rectangle: Rounded Corners 74">
                  <a:extLst>
                    <a:ext uri="{FF2B5EF4-FFF2-40B4-BE49-F238E27FC236}">
                      <a16:creationId xmlns:a16="http://schemas.microsoft.com/office/drawing/2014/main" id="{60D103D0-B74F-5F34-0083-9BBC27F2E634}"/>
                    </a:ext>
                  </a:extLst>
                </p:cNvPr>
                <p:cNvSpPr/>
                <p:nvPr/>
              </p:nvSpPr>
              <p:spPr>
                <a:xfrm>
                  <a:off x="9083409" y="2707987"/>
                  <a:ext cx="942975" cy="4412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71" name="Graphic 70">
                <a:extLst>
                  <a:ext uri="{FF2B5EF4-FFF2-40B4-BE49-F238E27FC236}">
                    <a16:creationId xmlns:a16="http://schemas.microsoft.com/office/drawing/2014/main" id="{648FCFE9-564A-F86C-6612-69B7907812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69905" y="1897992"/>
                <a:ext cx="1058002" cy="1223963"/>
              </a:xfrm>
              <a:prstGeom prst="rect">
                <a:avLst/>
              </a:prstGeom>
            </p:spPr>
          </p:pic>
          <p:grpSp>
            <p:nvGrpSpPr>
              <p:cNvPr id="77" name="Group 76">
                <a:extLst>
                  <a:ext uri="{FF2B5EF4-FFF2-40B4-BE49-F238E27FC236}">
                    <a16:creationId xmlns:a16="http://schemas.microsoft.com/office/drawing/2014/main" id="{6F2DDD9E-AC75-E0E5-DF34-C1DAF6246780}"/>
                  </a:ext>
                </a:extLst>
              </p:cNvPr>
              <p:cNvGrpSpPr/>
              <p:nvPr/>
            </p:nvGrpSpPr>
            <p:grpSpPr>
              <a:xfrm>
                <a:off x="8078041" y="1918880"/>
                <a:ext cx="942975" cy="1318774"/>
                <a:chOff x="9083409" y="1830435"/>
                <a:chExt cx="942975" cy="1318774"/>
              </a:xfrm>
            </p:grpSpPr>
            <p:sp>
              <p:nvSpPr>
                <p:cNvPr id="78" name="Oval 77">
                  <a:extLst>
                    <a:ext uri="{FF2B5EF4-FFF2-40B4-BE49-F238E27FC236}">
                      <a16:creationId xmlns:a16="http://schemas.microsoft.com/office/drawing/2014/main" id="{94F782C1-6A26-4428-2858-A9423F8D6B1B}"/>
                    </a:ext>
                  </a:extLst>
                </p:cNvPr>
                <p:cNvSpPr/>
                <p:nvPr/>
              </p:nvSpPr>
              <p:spPr>
                <a:xfrm>
                  <a:off x="9225490" y="1830435"/>
                  <a:ext cx="661459" cy="7537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Rectangle: Rounded Corners 78">
                  <a:extLst>
                    <a:ext uri="{FF2B5EF4-FFF2-40B4-BE49-F238E27FC236}">
                      <a16:creationId xmlns:a16="http://schemas.microsoft.com/office/drawing/2014/main" id="{B8203CE1-D65B-4C37-5303-08B1D1B5662A}"/>
                    </a:ext>
                  </a:extLst>
                </p:cNvPr>
                <p:cNvSpPr/>
                <p:nvPr/>
              </p:nvSpPr>
              <p:spPr>
                <a:xfrm>
                  <a:off x="9413344" y="2449053"/>
                  <a:ext cx="283106" cy="27021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0" name="Rectangle: Rounded Corners 79">
                  <a:extLst>
                    <a:ext uri="{FF2B5EF4-FFF2-40B4-BE49-F238E27FC236}">
                      <a16:creationId xmlns:a16="http://schemas.microsoft.com/office/drawing/2014/main" id="{D6B44BA3-33E5-0E13-42D8-17731506CCD4}"/>
                    </a:ext>
                  </a:extLst>
                </p:cNvPr>
                <p:cNvSpPr/>
                <p:nvPr/>
              </p:nvSpPr>
              <p:spPr>
                <a:xfrm>
                  <a:off x="9083409" y="2707987"/>
                  <a:ext cx="942975" cy="4412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1" name="Group 80">
                <a:extLst>
                  <a:ext uri="{FF2B5EF4-FFF2-40B4-BE49-F238E27FC236}">
                    <a16:creationId xmlns:a16="http://schemas.microsoft.com/office/drawing/2014/main" id="{44259831-18F3-2DA4-62FC-3FDB1AE809A6}"/>
                  </a:ext>
                </a:extLst>
              </p:cNvPr>
              <p:cNvGrpSpPr/>
              <p:nvPr/>
            </p:nvGrpSpPr>
            <p:grpSpPr>
              <a:xfrm>
                <a:off x="8625612" y="1734279"/>
                <a:ext cx="942975" cy="1318774"/>
                <a:chOff x="9083409" y="1830435"/>
                <a:chExt cx="942975" cy="1318774"/>
              </a:xfrm>
            </p:grpSpPr>
            <p:sp>
              <p:nvSpPr>
                <p:cNvPr id="82" name="Oval 81">
                  <a:extLst>
                    <a:ext uri="{FF2B5EF4-FFF2-40B4-BE49-F238E27FC236}">
                      <a16:creationId xmlns:a16="http://schemas.microsoft.com/office/drawing/2014/main" id="{4508689A-C44F-66D0-0501-2E82505ECFC5}"/>
                    </a:ext>
                  </a:extLst>
                </p:cNvPr>
                <p:cNvSpPr/>
                <p:nvPr/>
              </p:nvSpPr>
              <p:spPr>
                <a:xfrm>
                  <a:off x="9225490" y="1830435"/>
                  <a:ext cx="661459" cy="7537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3" name="Rectangle: Rounded Corners 82">
                  <a:extLst>
                    <a:ext uri="{FF2B5EF4-FFF2-40B4-BE49-F238E27FC236}">
                      <a16:creationId xmlns:a16="http://schemas.microsoft.com/office/drawing/2014/main" id="{5C96D35E-01F3-0D80-F0E6-1CE040AC6B6B}"/>
                    </a:ext>
                  </a:extLst>
                </p:cNvPr>
                <p:cNvSpPr/>
                <p:nvPr/>
              </p:nvSpPr>
              <p:spPr>
                <a:xfrm>
                  <a:off x="9413344" y="2449053"/>
                  <a:ext cx="283106" cy="27021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Rectangle: Rounded Corners 83">
                  <a:extLst>
                    <a:ext uri="{FF2B5EF4-FFF2-40B4-BE49-F238E27FC236}">
                      <a16:creationId xmlns:a16="http://schemas.microsoft.com/office/drawing/2014/main" id="{569DA78A-A4B1-8D8A-2364-9D83AE18C731}"/>
                    </a:ext>
                  </a:extLst>
                </p:cNvPr>
                <p:cNvSpPr/>
                <p:nvPr/>
              </p:nvSpPr>
              <p:spPr>
                <a:xfrm>
                  <a:off x="9083409" y="2707987"/>
                  <a:ext cx="942975" cy="4412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85" name="Graphic 84">
                <a:extLst>
                  <a:ext uri="{FF2B5EF4-FFF2-40B4-BE49-F238E27FC236}">
                    <a16:creationId xmlns:a16="http://schemas.microsoft.com/office/drawing/2014/main" id="{7A4F1050-2E8E-B6E2-254C-CF16DA33B4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0095" y="1736698"/>
                <a:ext cx="1058002" cy="1223963"/>
              </a:xfrm>
              <a:prstGeom prst="rect">
                <a:avLst/>
              </a:prstGeom>
            </p:spPr>
          </p:pic>
          <p:grpSp>
            <p:nvGrpSpPr>
              <p:cNvPr id="87" name="Group 86">
                <a:extLst>
                  <a:ext uri="{FF2B5EF4-FFF2-40B4-BE49-F238E27FC236}">
                    <a16:creationId xmlns:a16="http://schemas.microsoft.com/office/drawing/2014/main" id="{289AC8CE-D9DA-51E2-C1C0-663B5E723BD5}"/>
                  </a:ext>
                </a:extLst>
              </p:cNvPr>
              <p:cNvGrpSpPr/>
              <p:nvPr/>
            </p:nvGrpSpPr>
            <p:grpSpPr>
              <a:xfrm>
                <a:off x="9004464" y="1873894"/>
                <a:ext cx="942975" cy="1318774"/>
                <a:chOff x="9083409" y="1830435"/>
                <a:chExt cx="942975" cy="1318774"/>
              </a:xfrm>
            </p:grpSpPr>
            <p:sp>
              <p:nvSpPr>
                <p:cNvPr id="88" name="Oval 87">
                  <a:extLst>
                    <a:ext uri="{FF2B5EF4-FFF2-40B4-BE49-F238E27FC236}">
                      <a16:creationId xmlns:a16="http://schemas.microsoft.com/office/drawing/2014/main" id="{498D7F97-1F7D-AD95-EFDB-1F51D4A1B0E4}"/>
                    </a:ext>
                  </a:extLst>
                </p:cNvPr>
                <p:cNvSpPr/>
                <p:nvPr/>
              </p:nvSpPr>
              <p:spPr>
                <a:xfrm>
                  <a:off x="9225490" y="1830435"/>
                  <a:ext cx="661459" cy="7537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Rectangle: Rounded Corners 88">
                  <a:extLst>
                    <a:ext uri="{FF2B5EF4-FFF2-40B4-BE49-F238E27FC236}">
                      <a16:creationId xmlns:a16="http://schemas.microsoft.com/office/drawing/2014/main" id="{4F853CAE-DABC-4D22-5952-6CB6397F6E76}"/>
                    </a:ext>
                  </a:extLst>
                </p:cNvPr>
                <p:cNvSpPr/>
                <p:nvPr/>
              </p:nvSpPr>
              <p:spPr>
                <a:xfrm>
                  <a:off x="9413344" y="2449053"/>
                  <a:ext cx="283106" cy="27021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0" name="Rectangle: Rounded Corners 89">
                  <a:extLst>
                    <a:ext uri="{FF2B5EF4-FFF2-40B4-BE49-F238E27FC236}">
                      <a16:creationId xmlns:a16="http://schemas.microsoft.com/office/drawing/2014/main" id="{B16326E8-1275-4F44-2DA0-17589D34553B}"/>
                    </a:ext>
                  </a:extLst>
                </p:cNvPr>
                <p:cNvSpPr/>
                <p:nvPr/>
              </p:nvSpPr>
              <p:spPr>
                <a:xfrm>
                  <a:off x="9083409" y="2707987"/>
                  <a:ext cx="942975" cy="4412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91" name="Graphic 90">
                <a:extLst>
                  <a:ext uri="{FF2B5EF4-FFF2-40B4-BE49-F238E27FC236}">
                    <a16:creationId xmlns:a16="http://schemas.microsoft.com/office/drawing/2014/main" id="{B6DF53D6-08AD-84BB-E09A-B0C5E4F223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55547" y="1897992"/>
                <a:ext cx="1058002" cy="1223963"/>
              </a:xfrm>
              <a:prstGeom prst="rect">
                <a:avLst/>
              </a:prstGeom>
            </p:spPr>
          </p:pic>
          <p:grpSp>
            <p:nvGrpSpPr>
              <p:cNvPr id="76" name="Group 75">
                <a:extLst>
                  <a:ext uri="{FF2B5EF4-FFF2-40B4-BE49-F238E27FC236}">
                    <a16:creationId xmlns:a16="http://schemas.microsoft.com/office/drawing/2014/main" id="{AF254B90-8B8B-AEF0-64BC-FE5DBDB8CC18}"/>
                  </a:ext>
                </a:extLst>
              </p:cNvPr>
              <p:cNvGrpSpPr/>
              <p:nvPr/>
            </p:nvGrpSpPr>
            <p:grpSpPr>
              <a:xfrm>
                <a:off x="9232802" y="1879697"/>
                <a:ext cx="1058002" cy="1791950"/>
                <a:chOff x="9197203" y="1701113"/>
                <a:chExt cx="1058002" cy="1791950"/>
              </a:xfrm>
            </p:grpSpPr>
            <p:grpSp>
              <p:nvGrpSpPr>
                <p:cNvPr id="58" name="Group 57">
                  <a:extLst>
                    <a:ext uri="{FF2B5EF4-FFF2-40B4-BE49-F238E27FC236}">
                      <a16:creationId xmlns:a16="http://schemas.microsoft.com/office/drawing/2014/main" id="{D46DF6F6-91B0-668D-F9FA-F1BEED6ED756}"/>
                    </a:ext>
                  </a:extLst>
                </p:cNvPr>
                <p:cNvGrpSpPr/>
                <p:nvPr/>
              </p:nvGrpSpPr>
              <p:grpSpPr>
                <a:xfrm>
                  <a:off x="9258484" y="1701113"/>
                  <a:ext cx="942975" cy="1791950"/>
                  <a:chOff x="9083409" y="1830435"/>
                  <a:chExt cx="942975" cy="1791950"/>
                </a:xfrm>
                <a:solidFill>
                  <a:schemeClr val="bg1"/>
                </a:solidFill>
              </p:grpSpPr>
              <p:sp>
                <p:nvSpPr>
                  <p:cNvPr id="59" name="Oval 58">
                    <a:extLst>
                      <a:ext uri="{FF2B5EF4-FFF2-40B4-BE49-F238E27FC236}">
                        <a16:creationId xmlns:a16="http://schemas.microsoft.com/office/drawing/2014/main" id="{AB45DF1D-06AC-7147-9BC9-A1838FC3A465}"/>
                      </a:ext>
                    </a:extLst>
                  </p:cNvPr>
                  <p:cNvSpPr/>
                  <p:nvPr/>
                </p:nvSpPr>
                <p:spPr>
                  <a:xfrm>
                    <a:off x="9225490" y="1830435"/>
                    <a:ext cx="661459" cy="75372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Rectangle: Rounded Corners 59">
                    <a:extLst>
                      <a:ext uri="{FF2B5EF4-FFF2-40B4-BE49-F238E27FC236}">
                        <a16:creationId xmlns:a16="http://schemas.microsoft.com/office/drawing/2014/main" id="{136F281F-BF6B-F097-1476-DC12B0DEB0DF}"/>
                      </a:ext>
                    </a:extLst>
                  </p:cNvPr>
                  <p:cNvSpPr/>
                  <p:nvPr/>
                </p:nvSpPr>
                <p:spPr>
                  <a:xfrm>
                    <a:off x="9413344" y="2449053"/>
                    <a:ext cx="283106" cy="270214"/>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Rectangle: Rounded Corners 60">
                    <a:extLst>
                      <a:ext uri="{FF2B5EF4-FFF2-40B4-BE49-F238E27FC236}">
                        <a16:creationId xmlns:a16="http://schemas.microsoft.com/office/drawing/2014/main" id="{2E92E6DD-923B-7BEE-310D-8DA11F5DCD6E}"/>
                      </a:ext>
                    </a:extLst>
                  </p:cNvPr>
                  <p:cNvSpPr/>
                  <p:nvPr/>
                </p:nvSpPr>
                <p:spPr>
                  <a:xfrm>
                    <a:off x="9083409" y="2707987"/>
                    <a:ext cx="942975" cy="914398"/>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68" name="Graphic 67">
                  <a:extLst>
                    <a:ext uri="{FF2B5EF4-FFF2-40B4-BE49-F238E27FC236}">
                      <a16:creationId xmlns:a16="http://schemas.microsoft.com/office/drawing/2014/main" id="{D475A5D0-50A4-B0AE-AAE3-C39D77E526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7203" y="1776300"/>
                  <a:ext cx="1058002" cy="1223963"/>
                </a:xfrm>
                <a:prstGeom prst="rect">
                  <a:avLst/>
                </a:prstGeom>
              </p:spPr>
            </p:pic>
          </p:grpSp>
        </p:grpSp>
        <p:pic>
          <p:nvPicPr>
            <p:cNvPr id="86" name="Graphic 85">
              <a:extLst>
                <a:ext uri="{FF2B5EF4-FFF2-40B4-BE49-F238E27FC236}">
                  <a16:creationId xmlns:a16="http://schemas.microsoft.com/office/drawing/2014/main" id="{92B08A57-C5D7-8867-0A93-B1041F420D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06971" y="2212018"/>
              <a:ext cx="1058002" cy="1223963"/>
            </a:xfrm>
            <a:prstGeom prst="rect">
              <a:avLst/>
            </a:prstGeom>
          </p:spPr>
        </p:pic>
      </p:grpSp>
    </p:spTree>
    <p:extLst>
      <p:ext uri="{BB962C8B-B14F-4D97-AF65-F5344CB8AC3E}">
        <p14:creationId xmlns:p14="http://schemas.microsoft.com/office/powerpoint/2010/main" val="3016263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fade">
                                      <p:cBhvr>
                                        <p:cTn id="29" dur="500"/>
                                        <p:tgtEl>
                                          <p:spTgt spid="94"/>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4" grpId="0"/>
      <p:bldP spid="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237" y="1766117"/>
            <a:ext cx="10079363" cy="954107"/>
          </a:xfrm>
          <a:prstGeom prst="rect">
            <a:avLst/>
          </a:prstGeom>
          <a:noFill/>
        </p:spPr>
        <p:txBody>
          <a:bodyPr wrap="square" rtlCol="0">
            <a:spAutoFit/>
          </a:bodyPr>
          <a:lstStyle/>
          <a:p>
            <a:r>
              <a:rPr lang="nl-NL" sz="2800" b="1">
                <a:solidFill>
                  <a:srgbClr val="00B7C4"/>
                </a:solidFill>
              </a:rPr>
              <a:t>Effecten van hybride werken</a:t>
            </a:r>
            <a:endParaRPr lang="en-GB" sz="2800"/>
          </a:p>
          <a:p>
            <a:endParaRPr lang="nl-NL" sz="280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3">
            <a:extLst>
              <a:ext uri="{FF2B5EF4-FFF2-40B4-BE49-F238E27FC236}">
                <a16:creationId xmlns:a16="http://schemas.microsoft.com/office/drawing/2014/main" id="{D7370106-7B02-5AC8-7D58-9B06C711ECC8}"/>
              </a:ext>
            </a:extLst>
          </p:cNvPr>
          <p:cNvSpPr>
            <a:spLocks noGrp="1"/>
          </p:cNvSpPr>
          <p:nvPr>
            <p:ph type="title"/>
          </p:nvPr>
        </p:nvSpPr>
        <p:spPr>
          <a:xfrm>
            <a:off x="0" y="104"/>
            <a:ext cx="12192000" cy="1035878"/>
          </a:xfrm>
        </p:spPr>
        <p:txBody>
          <a:bodyPr>
            <a:normAutofit/>
          </a:bodyPr>
          <a:lstStyle/>
          <a:p>
            <a:pPr algn="ctr"/>
            <a:r>
              <a:rPr lang="nl-NL"/>
              <a:t>Hybride werken bij de Gemeentelijke Organisaties</a:t>
            </a:r>
          </a:p>
        </p:txBody>
      </p:sp>
      <p:grpSp>
        <p:nvGrpSpPr>
          <p:cNvPr id="4" name="Groep 13">
            <a:extLst>
              <a:ext uri="{FF2B5EF4-FFF2-40B4-BE49-F238E27FC236}">
                <a16:creationId xmlns:a16="http://schemas.microsoft.com/office/drawing/2014/main" id="{DAF59B38-35DD-5072-5ABE-504B402F0F0E}"/>
              </a:ext>
            </a:extLst>
          </p:cNvPr>
          <p:cNvGrpSpPr/>
          <p:nvPr/>
        </p:nvGrpSpPr>
        <p:grpSpPr>
          <a:xfrm>
            <a:off x="682020" y="1556140"/>
            <a:ext cx="622781" cy="943172"/>
            <a:chOff x="837169" y="1596231"/>
            <a:chExt cx="457126" cy="661550"/>
          </a:xfrm>
        </p:grpSpPr>
        <p:pic>
          <p:nvPicPr>
            <p:cNvPr id="7" name="Picture 2" descr="Kennis over mens, werk en werkomgeving haalt u bij het Center for People  and Buildings">
              <a:extLst>
                <a:ext uri="{FF2B5EF4-FFF2-40B4-BE49-F238E27FC236}">
                  <a16:creationId xmlns:a16="http://schemas.microsoft.com/office/drawing/2014/main" id="{C7642141-C04D-F06E-60BD-A0AC281A016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7169" y="1596231"/>
              <a:ext cx="457126" cy="661550"/>
            </a:xfrm>
            <a:prstGeom prst="rect">
              <a:avLst/>
            </a:prstGeom>
            <a:noFill/>
            <a:ln cap="flat">
              <a:noFill/>
            </a:ln>
          </p:spPr>
        </p:pic>
        <p:sp>
          <p:nvSpPr>
            <p:cNvPr id="8" name="Rechthoek 10">
              <a:extLst>
                <a:ext uri="{FF2B5EF4-FFF2-40B4-BE49-F238E27FC236}">
                  <a16:creationId xmlns:a16="http://schemas.microsoft.com/office/drawing/2014/main" id="{D0B97BBB-9DA0-0D71-1524-CF5A4629EEB3}"/>
                </a:ext>
              </a:extLst>
            </p:cNvPr>
            <p:cNvSpPr/>
            <p:nvPr/>
          </p:nvSpPr>
          <p:spPr>
            <a:xfrm>
              <a:off x="896404" y="1811298"/>
              <a:ext cx="361206" cy="398193"/>
            </a:xfrm>
            <a:prstGeom prst="rect">
              <a:avLst/>
            </a:prstGeom>
            <a:solidFill>
              <a:srgbClr val="00B6C4"/>
            </a:solidFill>
            <a:ln w="12701" cap="flat">
              <a:solidFill>
                <a:srgbClr val="00B6C4"/>
              </a:solidFill>
              <a:prstDash val="solid"/>
              <a:miter/>
            </a:ln>
          </p:spPr>
          <p:txBody>
            <a:bodyPr vert="horz" wrap="square" lIns="91437" tIns="45719" rIns="91437" bIns="45719" anchor="ctr" anchorCtr="1" compatLnSpc="1">
              <a:noAutofit/>
            </a:bodyPr>
            <a:lstStyle/>
            <a:p>
              <a:pPr algn="ctr" defTabSz="914361">
                <a:defRPr sz="1800" b="0" i="0" u="none" strike="noStrike" kern="0" cap="none" spc="0" baseline="0">
                  <a:solidFill>
                    <a:srgbClr val="000000"/>
                  </a:solidFill>
                  <a:uFillTx/>
                </a:defRPr>
              </a:pPr>
              <a:endParaRPr lang="nl-NL">
                <a:solidFill>
                  <a:srgbClr val="FFFFFF"/>
                </a:solidFill>
                <a:latin typeface="Calibri"/>
              </a:endParaRPr>
            </a:p>
          </p:txBody>
        </p:sp>
      </p:grpSp>
      <p:sp>
        <p:nvSpPr>
          <p:cNvPr id="9" name="Tekstvak 33">
            <a:extLst>
              <a:ext uri="{FF2B5EF4-FFF2-40B4-BE49-F238E27FC236}">
                <a16:creationId xmlns:a16="http://schemas.microsoft.com/office/drawing/2014/main" id="{AA02A81A-7337-FE56-3F10-3D7F2D7EAB33}"/>
              </a:ext>
            </a:extLst>
          </p:cNvPr>
          <p:cNvSpPr txBox="1"/>
          <p:nvPr/>
        </p:nvSpPr>
        <p:spPr>
          <a:xfrm>
            <a:off x="742602" y="1786603"/>
            <a:ext cx="597926" cy="646329"/>
          </a:xfrm>
          <a:prstGeom prst="rect">
            <a:avLst/>
          </a:prstGeom>
          <a:noFill/>
          <a:ln cap="flat">
            <a:noFill/>
          </a:ln>
        </p:spPr>
        <p:txBody>
          <a:bodyPr vert="horz" wrap="square" lIns="91437" tIns="45719" rIns="91437" bIns="45719" anchor="t" anchorCtr="0" compatLnSpc="1">
            <a:spAutoFit/>
          </a:bodyPr>
          <a:lstStyle/>
          <a:p>
            <a:pPr defTabSz="914339">
              <a:defRPr sz="1800" b="0" i="0" u="none" strike="noStrike" kern="0" cap="none" spc="0" baseline="0">
                <a:solidFill>
                  <a:srgbClr val="000000"/>
                </a:solidFill>
                <a:uFillTx/>
              </a:defRPr>
            </a:pPr>
            <a:r>
              <a:rPr lang="nl-NL" sz="3600" b="1" kern="0">
                <a:solidFill>
                  <a:schemeClr val="bg1"/>
                </a:solidFill>
                <a:latin typeface="Calibri"/>
              </a:rPr>
              <a:t>1</a:t>
            </a:r>
            <a:r>
              <a:rPr lang="nl-NL" sz="3600" b="1">
                <a:solidFill>
                  <a:schemeClr val="bg1"/>
                </a:solidFill>
                <a:latin typeface="Calibri"/>
              </a:rPr>
              <a:t>.</a:t>
            </a:r>
          </a:p>
        </p:txBody>
      </p:sp>
      <p:grpSp>
        <p:nvGrpSpPr>
          <p:cNvPr id="10" name="Groep 13">
            <a:extLst>
              <a:ext uri="{FF2B5EF4-FFF2-40B4-BE49-F238E27FC236}">
                <a16:creationId xmlns:a16="http://schemas.microsoft.com/office/drawing/2014/main" id="{85BFED02-74CE-2BC0-5FC4-5E9E2348120E}"/>
              </a:ext>
            </a:extLst>
          </p:cNvPr>
          <p:cNvGrpSpPr/>
          <p:nvPr/>
        </p:nvGrpSpPr>
        <p:grpSpPr>
          <a:xfrm>
            <a:off x="682020" y="3011585"/>
            <a:ext cx="622781" cy="943172"/>
            <a:chOff x="837169" y="1596231"/>
            <a:chExt cx="457126" cy="661550"/>
          </a:xfrm>
        </p:grpSpPr>
        <p:pic>
          <p:nvPicPr>
            <p:cNvPr id="11" name="Picture 2" descr="Kennis over mens, werk en werkomgeving haalt u bij het Center for People  and Buildings">
              <a:extLst>
                <a:ext uri="{FF2B5EF4-FFF2-40B4-BE49-F238E27FC236}">
                  <a16:creationId xmlns:a16="http://schemas.microsoft.com/office/drawing/2014/main" id="{BC0C44B2-0599-FA5A-0064-A393A96F0A3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7169" y="1596231"/>
              <a:ext cx="457126" cy="661550"/>
            </a:xfrm>
            <a:prstGeom prst="rect">
              <a:avLst/>
            </a:prstGeom>
            <a:noFill/>
            <a:ln cap="flat">
              <a:noFill/>
            </a:ln>
          </p:spPr>
        </p:pic>
        <p:sp>
          <p:nvSpPr>
            <p:cNvPr id="12" name="Rechthoek 10">
              <a:extLst>
                <a:ext uri="{FF2B5EF4-FFF2-40B4-BE49-F238E27FC236}">
                  <a16:creationId xmlns:a16="http://schemas.microsoft.com/office/drawing/2014/main" id="{4A04B642-A1CA-081A-8FCE-B098960A98CF}"/>
                </a:ext>
              </a:extLst>
            </p:cNvPr>
            <p:cNvSpPr/>
            <p:nvPr/>
          </p:nvSpPr>
          <p:spPr>
            <a:xfrm>
              <a:off x="896404" y="1811298"/>
              <a:ext cx="361206" cy="398193"/>
            </a:xfrm>
            <a:prstGeom prst="rect">
              <a:avLst/>
            </a:prstGeom>
            <a:solidFill>
              <a:srgbClr val="00B6C4"/>
            </a:solidFill>
            <a:ln w="12701" cap="flat">
              <a:solidFill>
                <a:srgbClr val="00B6C4"/>
              </a:solidFill>
              <a:prstDash val="solid"/>
              <a:miter/>
            </a:ln>
          </p:spPr>
          <p:txBody>
            <a:bodyPr vert="horz" wrap="square" lIns="91437" tIns="45719" rIns="91437" bIns="45719" anchor="ctr" anchorCtr="1" compatLnSpc="1">
              <a:noAutofit/>
            </a:bodyPr>
            <a:lstStyle/>
            <a:p>
              <a:pPr algn="ctr" defTabSz="914361">
                <a:defRPr sz="1800" b="0" i="0" u="none" strike="noStrike" kern="0" cap="none" spc="0" baseline="0">
                  <a:solidFill>
                    <a:srgbClr val="000000"/>
                  </a:solidFill>
                  <a:uFillTx/>
                </a:defRPr>
              </a:pPr>
              <a:endParaRPr lang="nl-NL">
                <a:solidFill>
                  <a:srgbClr val="FFFFFF"/>
                </a:solidFill>
                <a:latin typeface="Calibri"/>
              </a:endParaRPr>
            </a:p>
          </p:txBody>
        </p:sp>
      </p:grpSp>
      <p:sp>
        <p:nvSpPr>
          <p:cNvPr id="13" name="Tekstvak 33">
            <a:extLst>
              <a:ext uri="{FF2B5EF4-FFF2-40B4-BE49-F238E27FC236}">
                <a16:creationId xmlns:a16="http://schemas.microsoft.com/office/drawing/2014/main" id="{CD81F49F-F41A-11E2-17D3-CF70797EE6F6}"/>
              </a:ext>
            </a:extLst>
          </p:cNvPr>
          <p:cNvSpPr txBox="1"/>
          <p:nvPr/>
        </p:nvSpPr>
        <p:spPr>
          <a:xfrm>
            <a:off x="742602" y="3242047"/>
            <a:ext cx="597926" cy="646329"/>
          </a:xfrm>
          <a:prstGeom prst="rect">
            <a:avLst/>
          </a:prstGeom>
          <a:noFill/>
          <a:ln cap="flat">
            <a:noFill/>
          </a:ln>
        </p:spPr>
        <p:txBody>
          <a:bodyPr vert="horz" wrap="square" lIns="91437" tIns="45719" rIns="91437" bIns="45719" anchor="t" anchorCtr="0" compatLnSpc="1">
            <a:spAutoFit/>
          </a:bodyPr>
          <a:lstStyle/>
          <a:p>
            <a:pPr defTabSz="914339">
              <a:defRPr sz="1800" b="0" i="0" u="none" strike="noStrike" kern="0" cap="none" spc="0" baseline="0">
                <a:solidFill>
                  <a:srgbClr val="000000"/>
                </a:solidFill>
                <a:uFillTx/>
              </a:defRPr>
            </a:pPr>
            <a:r>
              <a:rPr lang="nl-NL" sz="3600" b="1" kern="0">
                <a:solidFill>
                  <a:schemeClr val="bg1"/>
                </a:solidFill>
                <a:latin typeface="Calibri"/>
              </a:rPr>
              <a:t>2</a:t>
            </a:r>
            <a:r>
              <a:rPr lang="nl-NL" sz="3600" b="1">
                <a:solidFill>
                  <a:schemeClr val="bg1"/>
                </a:solidFill>
                <a:latin typeface="Calibri"/>
              </a:rPr>
              <a:t>.</a:t>
            </a:r>
          </a:p>
        </p:txBody>
      </p:sp>
      <p:grpSp>
        <p:nvGrpSpPr>
          <p:cNvPr id="14" name="Groep 13">
            <a:extLst>
              <a:ext uri="{FF2B5EF4-FFF2-40B4-BE49-F238E27FC236}">
                <a16:creationId xmlns:a16="http://schemas.microsoft.com/office/drawing/2014/main" id="{C78748A4-D3D6-2B3B-10E9-C97196D99D1F}"/>
              </a:ext>
            </a:extLst>
          </p:cNvPr>
          <p:cNvGrpSpPr/>
          <p:nvPr/>
        </p:nvGrpSpPr>
        <p:grpSpPr>
          <a:xfrm>
            <a:off x="682020" y="4467029"/>
            <a:ext cx="622781" cy="943172"/>
            <a:chOff x="837169" y="1596231"/>
            <a:chExt cx="457126" cy="661550"/>
          </a:xfrm>
        </p:grpSpPr>
        <p:pic>
          <p:nvPicPr>
            <p:cNvPr id="15" name="Picture 2" descr="Kennis over mens, werk en werkomgeving haalt u bij het Center for People  and Buildings">
              <a:extLst>
                <a:ext uri="{FF2B5EF4-FFF2-40B4-BE49-F238E27FC236}">
                  <a16:creationId xmlns:a16="http://schemas.microsoft.com/office/drawing/2014/main" id="{C9D7D59A-DD26-C553-8844-6CD1C5C54D4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7169" y="1596231"/>
              <a:ext cx="457126" cy="661550"/>
            </a:xfrm>
            <a:prstGeom prst="rect">
              <a:avLst/>
            </a:prstGeom>
            <a:noFill/>
            <a:ln cap="flat">
              <a:noFill/>
            </a:ln>
          </p:spPr>
        </p:pic>
        <p:sp>
          <p:nvSpPr>
            <p:cNvPr id="16" name="Rechthoek 10">
              <a:extLst>
                <a:ext uri="{FF2B5EF4-FFF2-40B4-BE49-F238E27FC236}">
                  <a16:creationId xmlns:a16="http://schemas.microsoft.com/office/drawing/2014/main" id="{9E53C0D2-200B-2961-6A4E-8895A89142F9}"/>
                </a:ext>
              </a:extLst>
            </p:cNvPr>
            <p:cNvSpPr/>
            <p:nvPr/>
          </p:nvSpPr>
          <p:spPr>
            <a:xfrm>
              <a:off x="896404" y="1811298"/>
              <a:ext cx="361206" cy="398193"/>
            </a:xfrm>
            <a:prstGeom prst="rect">
              <a:avLst/>
            </a:prstGeom>
            <a:solidFill>
              <a:srgbClr val="00B6C4"/>
            </a:solidFill>
            <a:ln w="12701" cap="flat">
              <a:solidFill>
                <a:srgbClr val="00B6C4"/>
              </a:solidFill>
              <a:prstDash val="solid"/>
              <a:miter/>
            </a:ln>
          </p:spPr>
          <p:txBody>
            <a:bodyPr vert="horz" wrap="square" lIns="91437" tIns="45719" rIns="91437" bIns="45719" anchor="ctr" anchorCtr="1" compatLnSpc="1">
              <a:noAutofit/>
            </a:bodyPr>
            <a:lstStyle/>
            <a:p>
              <a:pPr algn="ctr" defTabSz="914361">
                <a:defRPr sz="1800" b="0" i="0" u="none" strike="noStrike" kern="0" cap="none" spc="0" baseline="0">
                  <a:solidFill>
                    <a:srgbClr val="000000"/>
                  </a:solidFill>
                  <a:uFillTx/>
                </a:defRPr>
              </a:pPr>
              <a:endParaRPr lang="nl-NL">
                <a:solidFill>
                  <a:srgbClr val="FFFFFF"/>
                </a:solidFill>
                <a:latin typeface="Calibri"/>
              </a:endParaRPr>
            </a:p>
          </p:txBody>
        </p:sp>
      </p:grpSp>
      <p:sp>
        <p:nvSpPr>
          <p:cNvPr id="17" name="Tekstvak 33">
            <a:extLst>
              <a:ext uri="{FF2B5EF4-FFF2-40B4-BE49-F238E27FC236}">
                <a16:creationId xmlns:a16="http://schemas.microsoft.com/office/drawing/2014/main" id="{55E8FA24-B5C8-8028-F5F0-9D6AB63BA142}"/>
              </a:ext>
            </a:extLst>
          </p:cNvPr>
          <p:cNvSpPr txBox="1"/>
          <p:nvPr/>
        </p:nvSpPr>
        <p:spPr>
          <a:xfrm>
            <a:off x="742602" y="4697491"/>
            <a:ext cx="597926" cy="646329"/>
          </a:xfrm>
          <a:prstGeom prst="rect">
            <a:avLst/>
          </a:prstGeom>
          <a:noFill/>
          <a:ln cap="flat">
            <a:noFill/>
          </a:ln>
        </p:spPr>
        <p:txBody>
          <a:bodyPr vert="horz" wrap="square" lIns="91437" tIns="45719" rIns="91437" bIns="45719" anchor="t" anchorCtr="0" compatLnSpc="1">
            <a:spAutoFit/>
          </a:bodyPr>
          <a:lstStyle/>
          <a:p>
            <a:pPr defTabSz="914339">
              <a:defRPr sz="1800" b="0" i="0" u="none" strike="noStrike" kern="0" cap="none" spc="0" baseline="0">
                <a:solidFill>
                  <a:srgbClr val="000000"/>
                </a:solidFill>
                <a:uFillTx/>
              </a:defRPr>
            </a:pPr>
            <a:r>
              <a:rPr lang="nl-NL" sz="3600" b="1" kern="0">
                <a:solidFill>
                  <a:schemeClr val="bg1"/>
                </a:solidFill>
                <a:latin typeface="Calibri"/>
              </a:rPr>
              <a:t>3</a:t>
            </a:r>
            <a:r>
              <a:rPr lang="nl-NL" sz="3600" b="1">
                <a:solidFill>
                  <a:schemeClr val="bg1"/>
                </a:solidFill>
                <a:latin typeface="Calibri"/>
              </a:rPr>
              <a:t>.</a:t>
            </a:r>
          </a:p>
        </p:txBody>
      </p:sp>
      <p:sp>
        <p:nvSpPr>
          <p:cNvPr id="5" name="TextBox 4">
            <a:extLst>
              <a:ext uri="{FF2B5EF4-FFF2-40B4-BE49-F238E27FC236}">
                <a16:creationId xmlns:a16="http://schemas.microsoft.com/office/drawing/2014/main" id="{59826604-5E6A-F2FC-59D3-BCB26D61568B}"/>
              </a:ext>
            </a:extLst>
          </p:cNvPr>
          <p:cNvSpPr txBox="1"/>
          <p:nvPr/>
        </p:nvSpPr>
        <p:spPr>
          <a:xfrm>
            <a:off x="1669236" y="3257891"/>
            <a:ext cx="10079363" cy="523220"/>
          </a:xfrm>
          <a:prstGeom prst="rect">
            <a:avLst/>
          </a:prstGeom>
          <a:noFill/>
        </p:spPr>
        <p:txBody>
          <a:bodyPr wrap="square" rtlCol="0">
            <a:spAutoFit/>
          </a:bodyPr>
          <a:lstStyle/>
          <a:p>
            <a:r>
              <a:rPr lang="en-GB" sz="2800" b="1" err="1">
                <a:solidFill>
                  <a:srgbClr val="00B7C4"/>
                </a:solidFill>
              </a:rPr>
              <a:t>Waar</a:t>
            </a:r>
            <a:r>
              <a:rPr lang="en-GB" sz="2800" b="1">
                <a:solidFill>
                  <a:srgbClr val="00B7C4"/>
                </a:solidFill>
              </a:rPr>
              <a:t> </a:t>
            </a:r>
            <a:r>
              <a:rPr lang="en-GB" sz="2800" b="1" err="1">
                <a:solidFill>
                  <a:srgbClr val="00B7C4"/>
                </a:solidFill>
              </a:rPr>
              <a:t>werken</a:t>
            </a:r>
            <a:r>
              <a:rPr lang="en-GB" sz="2800" b="1">
                <a:solidFill>
                  <a:srgbClr val="00B7C4"/>
                </a:solidFill>
              </a:rPr>
              <a:t> </a:t>
            </a:r>
            <a:r>
              <a:rPr lang="en-GB" sz="2800" b="1" err="1">
                <a:solidFill>
                  <a:srgbClr val="00B7C4"/>
                </a:solidFill>
              </a:rPr>
              <a:t>mensen</a:t>
            </a:r>
            <a:r>
              <a:rPr lang="en-GB" sz="2800" b="1">
                <a:solidFill>
                  <a:srgbClr val="00B7C4"/>
                </a:solidFill>
              </a:rPr>
              <a:t>?</a:t>
            </a:r>
          </a:p>
        </p:txBody>
      </p:sp>
      <p:sp>
        <p:nvSpPr>
          <p:cNvPr id="6" name="TextBox 5">
            <a:extLst>
              <a:ext uri="{FF2B5EF4-FFF2-40B4-BE49-F238E27FC236}">
                <a16:creationId xmlns:a16="http://schemas.microsoft.com/office/drawing/2014/main" id="{2D90D3BD-9DA6-B7AF-C0A3-34C425E64A78}"/>
              </a:ext>
            </a:extLst>
          </p:cNvPr>
          <p:cNvSpPr txBox="1"/>
          <p:nvPr/>
        </p:nvSpPr>
        <p:spPr>
          <a:xfrm>
            <a:off x="1669237" y="4697491"/>
            <a:ext cx="10079363" cy="523220"/>
          </a:xfrm>
          <a:prstGeom prst="rect">
            <a:avLst/>
          </a:prstGeom>
          <a:noFill/>
        </p:spPr>
        <p:txBody>
          <a:bodyPr wrap="square" rtlCol="0">
            <a:spAutoFit/>
          </a:bodyPr>
          <a:lstStyle/>
          <a:p>
            <a:r>
              <a:rPr lang="nl-NL" sz="2800" b="1">
                <a:solidFill>
                  <a:srgbClr val="00BAC1"/>
                </a:solidFill>
              </a:rPr>
              <a:t>Welke uitdagingen zien we?</a:t>
            </a:r>
            <a:endParaRPr lang="en-GB" sz="2800" b="1">
              <a:solidFill>
                <a:srgbClr val="00BAC1"/>
              </a:solidFill>
            </a:endParaRPr>
          </a:p>
        </p:txBody>
      </p:sp>
    </p:spTree>
    <p:extLst>
      <p:ext uri="{BB962C8B-B14F-4D97-AF65-F5344CB8AC3E}">
        <p14:creationId xmlns:p14="http://schemas.microsoft.com/office/powerpoint/2010/main" val="3515909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8">
            <a:extLst>
              <a:ext uri="{FF2B5EF4-FFF2-40B4-BE49-F238E27FC236}">
                <a16:creationId xmlns:a16="http://schemas.microsoft.com/office/drawing/2014/main" id="{14C24969-5074-659E-B969-2C6DC20B71D4}"/>
              </a:ext>
            </a:extLst>
          </p:cNvPr>
          <p:cNvSpPr/>
          <p:nvPr/>
        </p:nvSpPr>
        <p:spPr>
          <a:xfrm>
            <a:off x="-3255" y="0"/>
            <a:ext cx="12191996" cy="6858000"/>
          </a:xfrm>
          <a:prstGeom prst="rect">
            <a:avLst/>
          </a:prstGeom>
          <a:solidFill>
            <a:srgbClr val="00B6C4"/>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l"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3" name="Rechthoek 8">
            <a:extLst>
              <a:ext uri="{FF2B5EF4-FFF2-40B4-BE49-F238E27FC236}">
                <a16:creationId xmlns:a16="http://schemas.microsoft.com/office/drawing/2014/main" id="{36CFD31F-2759-5E7C-2B39-0299D46A9C3A}"/>
              </a:ext>
            </a:extLst>
          </p:cNvPr>
          <p:cNvSpPr/>
          <p:nvPr/>
        </p:nvSpPr>
        <p:spPr>
          <a:xfrm>
            <a:off x="695008" y="1045293"/>
            <a:ext cx="10801971" cy="12058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00B6C4"/>
              </a:solidFill>
              <a:effectLst/>
              <a:uLnTx/>
              <a:uFillTx/>
              <a:latin typeface="Calibri"/>
              <a:ea typeface="+mn-ea"/>
              <a:cs typeface="+mn-cs"/>
            </a:endParaRPr>
          </a:p>
        </p:txBody>
      </p:sp>
      <p:sp>
        <p:nvSpPr>
          <p:cNvPr id="4" name="Rechthoek 8">
            <a:extLst>
              <a:ext uri="{FF2B5EF4-FFF2-40B4-BE49-F238E27FC236}">
                <a16:creationId xmlns:a16="http://schemas.microsoft.com/office/drawing/2014/main" id="{FCCD0003-11DD-14D5-CBF3-E41774A31D07}"/>
              </a:ext>
            </a:extLst>
          </p:cNvPr>
          <p:cNvSpPr/>
          <p:nvPr/>
        </p:nvSpPr>
        <p:spPr>
          <a:xfrm>
            <a:off x="777274" y="5079357"/>
            <a:ext cx="10801971" cy="12058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00B6C4"/>
              </a:solidFill>
              <a:effectLst/>
              <a:uLnTx/>
              <a:uFillTx/>
              <a:latin typeface="Calibri"/>
              <a:ea typeface="+mn-ea"/>
              <a:cs typeface="+mn-cs"/>
            </a:endParaRPr>
          </a:p>
        </p:txBody>
      </p:sp>
      <p:pic>
        <p:nvPicPr>
          <p:cNvPr id="6" name="Afbeelding 8">
            <a:extLst>
              <a:ext uri="{FF2B5EF4-FFF2-40B4-BE49-F238E27FC236}">
                <a16:creationId xmlns:a16="http://schemas.microsoft.com/office/drawing/2014/main" id="{F8F8F795-1F94-0699-6246-CFEF1770C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2341" y="6115242"/>
            <a:ext cx="978974" cy="558670"/>
          </a:xfrm>
          <a:prstGeom prst="rect">
            <a:avLst/>
          </a:prstGeom>
          <a:noFill/>
          <a:ln cap="flat">
            <a:noFill/>
          </a:ln>
        </p:spPr>
      </p:pic>
      <p:sp>
        <p:nvSpPr>
          <p:cNvPr id="7" name="Title 1">
            <a:extLst>
              <a:ext uri="{FF2B5EF4-FFF2-40B4-BE49-F238E27FC236}">
                <a16:creationId xmlns:a16="http://schemas.microsoft.com/office/drawing/2014/main" id="{CD77BBBB-DA7D-754B-C98C-4B202CDAB81C}"/>
              </a:ext>
            </a:extLst>
          </p:cNvPr>
          <p:cNvSpPr txBox="1">
            <a:spLocks/>
          </p:cNvSpPr>
          <p:nvPr/>
        </p:nvSpPr>
        <p:spPr>
          <a:xfrm>
            <a:off x="1819274" y="2037698"/>
            <a:ext cx="8705851" cy="2610502"/>
          </a:xfrm>
          <a:prstGeom prst="rect">
            <a:avLst/>
          </a:prstGeom>
        </p:spPr>
        <p:txBody>
          <a:bodyPr anchor="ctr" anchorCtr="0"/>
          <a:lstStyle>
            <a:lvl1pPr marL="0" marR="0" lvl="0" indent="0" algn="l" defTabSz="914400" rtl="0" eaLnBrk="1" fontAlgn="auto" hangingPunct="1">
              <a:lnSpc>
                <a:spcPct val="90000"/>
              </a:lnSpc>
              <a:spcBef>
                <a:spcPts val="0"/>
              </a:spcBef>
              <a:spcAft>
                <a:spcPts val="0"/>
              </a:spcAft>
              <a:buNone/>
              <a:tabLst/>
              <a:defRPr lang="nl-NL" sz="4000" b="0" i="0" u="none" strike="noStrike" kern="1200" cap="none" spc="0" baseline="0">
                <a:solidFill>
                  <a:srgbClr val="00B6C4"/>
                </a:solidFill>
                <a:uFillTx/>
                <a:latin typeface="Calibri" panose="020F0502020204030204" pitchFamily="34" charset="0"/>
                <a:cs typeface="Calibri" panose="020F0502020204030204" pitchFamily="34" charset="0"/>
              </a:defRPr>
            </a:lvl1pPr>
          </a:lstStyle>
          <a:p>
            <a:pPr algn="ctr"/>
            <a:r>
              <a:rPr lang="nl-NL" i="1">
                <a:solidFill>
                  <a:schemeClr val="bg1"/>
                </a:solidFill>
              </a:rPr>
              <a:t>Effecten van hybride werken</a:t>
            </a:r>
          </a:p>
          <a:p>
            <a:pPr algn="ctr"/>
            <a:r>
              <a:rPr lang="nl-NL" i="1">
                <a:solidFill>
                  <a:schemeClr val="bg1"/>
                </a:solidFill>
              </a:rPr>
              <a:t> </a:t>
            </a:r>
            <a:endParaRPr lang="nl-NL">
              <a:solidFill>
                <a:schemeClr val="bg1"/>
              </a:solidFill>
            </a:endParaRPr>
          </a:p>
        </p:txBody>
      </p:sp>
    </p:spTree>
    <p:extLst>
      <p:ext uri="{BB962C8B-B14F-4D97-AF65-F5344CB8AC3E}">
        <p14:creationId xmlns:p14="http://schemas.microsoft.com/office/powerpoint/2010/main" val="3107272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0">
            <a:extLst>
              <a:ext uri="{FF2B5EF4-FFF2-40B4-BE49-F238E27FC236}">
                <a16:creationId xmlns:a16="http://schemas.microsoft.com/office/drawing/2014/main" id="{9D694233-AD76-785A-3162-6CE7402C5F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8454" y="5792799"/>
            <a:ext cx="1417078" cy="964820"/>
          </a:xfrm>
          <a:prstGeom prst="rect">
            <a:avLst/>
          </a:prstGeom>
          <a:noFill/>
          <a:ln cap="flat">
            <a:noFill/>
          </a:ln>
        </p:spPr>
      </p:pic>
      <p:sp>
        <p:nvSpPr>
          <p:cNvPr id="8" name="Tekstvak 7">
            <a:extLst>
              <a:ext uri="{FF2B5EF4-FFF2-40B4-BE49-F238E27FC236}">
                <a16:creationId xmlns:a16="http://schemas.microsoft.com/office/drawing/2014/main" id="{A4D65D0F-744C-3112-05A7-6B9D3611675D}"/>
              </a:ext>
            </a:extLst>
          </p:cNvPr>
          <p:cNvSpPr txBox="1"/>
          <p:nvPr/>
        </p:nvSpPr>
        <p:spPr>
          <a:xfrm>
            <a:off x="5457538" y="2577931"/>
            <a:ext cx="14548971" cy="646331"/>
          </a:xfrm>
          <a:prstGeom prst="rect">
            <a:avLst/>
          </a:prstGeom>
          <a:noFill/>
        </p:spPr>
        <p:txBody>
          <a:bodyPr wrap="square" rtlCol="0">
            <a:spAutoFit/>
          </a:bodyPr>
          <a:lstStyle/>
          <a:p>
            <a:pPr algn="l"/>
            <a:r>
              <a:rPr lang="nl-NL" b="0" i="0">
                <a:solidFill>
                  <a:srgbClr val="333333"/>
                </a:solidFill>
                <a:effectLst/>
              </a:rPr>
              <a:t>. </a:t>
            </a:r>
          </a:p>
          <a:p>
            <a:endParaRPr lang="nl-NL"/>
          </a:p>
        </p:txBody>
      </p:sp>
      <p:sp>
        <p:nvSpPr>
          <p:cNvPr id="4" name="Rechthoek 8">
            <a:extLst>
              <a:ext uri="{FF2B5EF4-FFF2-40B4-BE49-F238E27FC236}">
                <a16:creationId xmlns:a16="http://schemas.microsoft.com/office/drawing/2014/main" id="{6EA68CC1-F41A-EFF5-D0E1-D186E47E7E82}"/>
              </a:ext>
            </a:extLst>
          </p:cNvPr>
          <p:cNvSpPr/>
          <p:nvPr/>
        </p:nvSpPr>
        <p:spPr>
          <a:xfrm>
            <a:off x="0" y="0"/>
            <a:ext cx="12192000" cy="885212"/>
          </a:xfrm>
          <a:prstGeom prst="rect">
            <a:avLst/>
          </a:prstGeom>
          <a:solidFill>
            <a:srgbClr val="00B6C4"/>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Calibri"/>
            </a:endParaRPr>
          </a:p>
        </p:txBody>
      </p:sp>
      <p:sp>
        <p:nvSpPr>
          <p:cNvPr id="9" name="Tekstvak 4">
            <a:extLst>
              <a:ext uri="{FF2B5EF4-FFF2-40B4-BE49-F238E27FC236}">
                <a16:creationId xmlns:a16="http://schemas.microsoft.com/office/drawing/2014/main" id="{38ED1CD1-82C0-8477-F565-B0A090757204}"/>
              </a:ext>
            </a:extLst>
          </p:cNvPr>
          <p:cNvSpPr txBox="1"/>
          <p:nvPr/>
        </p:nvSpPr>
        <p:spPr>
          <a:xfrm>
            <a:off x="898832" y="99740"/>
            <a:ext cx="10662992" cy="707886"/>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GB" sz="4000" b="1" kern="0" err="1">
                <a:solidFill>
                  <a:schemeClr val="bg1"/>
                </a:solidFill>
                <a:latin typeface="Calibri"/>
                <a:cs typeface="Calibri"/>
              </a:rPr>
              <a:t>Inzicht</a:t>
            </a:r>
            <a:r>
              <a:rPr lang="en-GB" sz="4000" b="1" kern="0">
                <a:solidFill>
                  <a:schemeClr val="bg1"/>
                </a:solidFill>
                <a:latin typeface="Calibri"/>
                <a:cs typeface="Calibri"/>
              </a:rPr>
              <a:t> door de Werk in </a:t>
            </a:r>
            <a:r>
              <a:rPr lang="en-GB" sz="4000" b="1" kern="0" err="1">
                <a:solidFill>
                  <a:schemeClr val="bg1"/>
                </a:solidFill>
                <a:latin typeface="Calibri"/>
                <a:cs typeface="Calibri"/>
              </a:rPr>
              <a:t>Transitie</a:t>
            </a:r>
            <a:r>
              <a:rPr lang="en-GB" sz="4000" b="1" kern="0">
                <a:solidFill>
                  <a:schemeClr val="bg1"/>
                </a:solidFill>
                <a:latin typeface="Calibri"/>
                <a:cs typeface="Calibri"/>
              </a:rPr>
              <a:t> Monitor</a:t>
            </a:r>
          </a:p>
        </p:txBody>
      </p:sp>
      <p:pic>
        <p:nvPicPr>
          <p:cNvPr id="11" name="Afbeelding 10">
            <a:extLst>
              <a:ext uri="{FF2B5EF4-FFF2-40B4-BE49-F238E27FC236}">
                <a16:creationId xmlns:a16="http://schemas.microsoft.com/office/drawing/2014/main" id="{65390002-E8FC-A780-64C1-17E7EAC6AB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2069" y="6003583"/>
            <a:ext cx="2407602" cy="654296"/>
          </a:xfrm>
          <a:prstGeom prst="rect">
            <a:avLst/>
          </a:prstGeom>
        </p:spPr>
      </p:pic>
      <p:pic>
        <p:nvPicPr>
          <p:cNvPr id="12" name="Afbeelding 9">
            <a:extLst>
              <a:ext uri="{FF2B5EF4-FFF2-40B4-BE49-F238E27FC236}">
                <a16:creationId xmlns:a16="http://schemas.microsoft.com/office/drawing/2014/main" id="{34BC388B-D6F9-04AA-01C8-9C9399F102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10457" y="5887774"/>
            <a:ext cx="1744817" cy="901511"/>
          </a:xfrm>
          <a:prstGeom prst="rect">
            <a:avLst/>
          </a:prstGeom>
          <a:noFill/>
          <a:ln cap="flat">
            <a:noFill/>
          </a:ln>
        </p:spPr>
      </p:pic>
      <p:sp>
        <p:nvSpPr>
          <p:cNvPr id="13" name="Rectangle 12">
            <a:extLst>
              <a:ext uri="{FF2B5EF4-FFF2-40B4-BE49-F238E27FC236}">
                <a16:creationId xmlns:a16="http://schemas.microsoft.com/office/drawing/2014/main" id="{DEB00273-4CB7-9FBB-6010-FC4552D879E8}"/>
              </a:ext>
            </a:extLst>
          </p:cNvPr>
          <p:cNvSpPr/>
          <p:nvPr/>
        </p:nvSpPr>
        <p:spPr>
          <a:xfrm>
            <a:off x="10049069" y="5449078"/>
            <a:ext cx="1875366" cy="11435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14" descr="A blue and white icons&#10;&#10;Description automatically generated with medium confidence">
            <a:extLst>
              <a:ext uri="{FF2B5EF4-FFF2-40B4-BE49-F238E27FC236}">
                <a16:creationId xmlns:a16="http://schemas.microsoft.com/office/drawing/2014/main" id="{51E0F875-6F76-AE53-6553-645D3C6A9B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0434" y="1996000"/>
            <a:ext cx="9891132" cy="2780985"/>
          </a:xfrm>
          <a:prstGeom prst="rect">
            <a:avLst/>
          </a:prstGeom>
        </p:spPr>
      </p:pic>
      <p:sp>
        <p:nvSpPr>
          <p:cNvPr id="5" name="Footer Placeholder 4">
            <a:extLst>
              <a:ext uri="{FF2B5EF4-FFF2-40B4-BE49-F238E27FC236}">
                <a16:creationId xmlns:a16="http://schemas.microsoft.com/office/drawing/2014/main" id="{D9BC0B09-453B-CBAD-267A-894E230C3444}"/>
              </a:ext>
            </a:extLst>
          </p:cNvPr>
          <p:cNvSpPr>
            <a:spLocks noGrp="1"/>
          </p:cNvSpPr>
          <p:nvPr>
            <p:ph type="ftr" sz="quarter" idx="11"/>
          </p:nvPr>
        </p:nvSpPr>
        <p:spPr/>
        <p:txBody>
          <a:bodyPr/>
          <a:lstStyle/>
          <a:p>
            <a:endParaRPr lang="nl-NL"/>
          </a:p>
        </p:txBody>
      </p:sp>
    </p:spTree>
    <p:extLst>
      <p:ext uri="{BB962C8B-B14F-4D97-AF65-F5344CB8AC3E}">
        <p14:creationId xmlns:p14="http://schemas.microsoft.com/office/powerpoint/2010/main" val="399382639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0EBC1-EDC3-68EC-B7F7-D8911D69DB6C}"/>
              </a:ext>
            </a:extLst>
          </p:cNvPr>
          <p:cNvSpPr>
            <a:spLocks noGrp="1"/>
          </p:cNvSpPr>
          <p:nvPr>
            <p:ph type="title"/>
          </p:nvPr>
        </p:nvSpPr>
        <p:spPr/>
        <p:txBody>
          <a:bodyPr/>
          <a:lstStyle/>
          <a:p>
            <a:r>
              <a:rPr lang="nl-NL"/>
              <a:t>2023</a:t>
            </a:r>
            <a:br>
              <a:rPr lang="nl-NL"/>
            </a:br>
            <a:r>
              <a:rPr lang="nl-NL"/>
              <a:t>Hybride werken in kaart gebracht</a:t>
            </a:r>
          </a:p>
        </p:txBody>
      </p:sp>
      <p:pic>
        <p:nvPicPr>
          <p:cNvPr id="5" name="Picture 4">
            <a:extLst>
              <a:ext uri="{FF2B5EF4-FFF2-40B4-BE49-F238E27FC236}">
                <a16:creationId xmlns:a16="http://schemas.microsoft.com/office/drawing/2014/main" id="{4AD70BB7-C596-B31E-9BA0-8149B74464C5}"/>
              </a:ext>
            </a:extLst>
          </p:cNvPr>
          <p:cNvPicPr>
            <a:picLocks noChangeAspect="1"/>
          </p:cNvPicPr>
          <p:nvPr/>
        </p:nvPicPr>
        <p:blipFill>
          <a:blip r:embed="rId3"/>
          <a:stretch>
            <a:fillRect/>
          </a:stretch>
        </p:blipFill>
        <p:spPr>
          <a:xfrm>
            <a:off x="4047995" y="-1005950"/>
            <a:ext cx="6311201" cy="9064060"/>
          </a:xfrm>
          <a:prstGeom prst="rect">
            <a:avLst/>
          </a:prstGeom>
        </p:spPr>
      </p:pic>
      <p:sp>
        <p:nvSpPr>
          <p:cNvPr id="6" name="Footer Placeholder 5">
            <a:extLst>
              <a:ext uri="{FF2B5EF4-FFF2-40B4-BE49-F238E27FC236}">
                <a16:creationId xmlns:a16="http://schemas.microsoft.com/office/drawing/2014/main" id="{1DCFE43D-EE99-863C-7A1F-B588D6E75D28}"/>
              </a:ext>
            </a:extLst>
          </p:cNvPr>
          <p:cNvSpPr>
            <a:spLocks noGrp="1"/>
          </p:cNvSpPr>
          <p:nvPr>
            <p:ph type="ftr" sz="quarter" idx="9"/>
          </p:nvPr>
        </p:nvSpPr>
        <p:spPr/>
        <p:txBody>
          <a:bodyPr/>
          <a:lstStyle/>
          <a:p>
            <a:endParaRPr lang="nl-NL"/>
          </a:p>
        </p:txBody>
      </p:sp>
      <p:sp>
        <p:nvSpPr>
          <p:cNvPr id="2" name="Rectangle 1">
            <a:extLst>
              <a:ext uri="{FF2B5EF4-FFF2-40B4-BE49-F238E27FC236}">
                <a16:creationId xmlns:a16="http://schemas.microsoft.com/office/drawing/2014/main" id="{33741523-ADBC-2874-7B37-E6738BBEFB40}"/>
              </a:ext>
            </a:extLst>
          </p:cNvPr>
          <p:cNvSpPr/>
          <p:nvPr/>
        </p:nvSpPr>
        <p:spPr>
          <a:xfrm>
            <a:off x="10262795" y="1495424"/>
            <a:ext cx="1985348" cy="747714"/>
          </a:xfrm>
          <a:prstGeom prst="rect">
            <a:avLst/>
          </a:prstGeom>
          <a:solidFill>
            <a:srgbClr val="91B7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DDE97FBD-664F-9098-8A19-95D1AE23B9A8}"/>
              </a:ext>
            </a:extLst>
          </p:cNvPr>
          <p:cNvSpPr/>
          <p:nvPr/>
        </p:nvSpPr>
        <p:spPr>
          <a:xfrm>
            <a:off x="10262795" y="3886201"/>
            <a:ext cx="1985348" cy="476250"/>
          </a:xfrm>
          <a:prstGeom prst="rect">
            <a:avLst/>
          </a:prstGeom>
          <a:solidFill>
            <a:srgbClr val="B8E4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839057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6A4B4-746A-9948-7E06-62B892045F81}"/>
              </a:ext>
            </a:extLst>
          </p:cNvPr>
          <p:cNvSpPr>
            <a:spLocks noGrp="1"/>
          </p:cNvSpPr>
          <p:nvPr>
            <p:ph type="title"/>
          </p:nvPr>
        </p:nvSpPr>
        <p:spPr/>
        <p:txBody>
          <a:bodyPr/>
          <a:lstStyle/>
          <a:p>
            <a:r>
              <a:rPr lang="nl-NL"/>
              <a:t>Kenniscentrum CfPB</a:t>
            </a:r>
          </a:p>
        </p:txBody>
      </p:sp>
      <p:sp>
        <p:nvSpPr>
          <p:cNvPr id="5" name="Footer Placeholder 4">
            <a:extLst>
              <a:ext uri="{FF2B5EF4-FFF2-40B4-BE49-F238E27FC236}">
                <a16:creationId xmlns:a16="http://schemas.microsoft.com/office/drawing/2014/main" id="{6CD6AA29-BB63-3C6D-88CE-BE8CCC70D9F7}"/>
              </a:ext>
            </a:extLst>
          </p:cNvPr>
          <p:cNvSpPr>
            <a:spLocks noGrp="1"/>
          </p:cNvSpPr>
          <p:nvPr>
            <p:ph type="ftr" sz="quarter" idx="9"/>
          </p:nvPr>
        </p:nvSpPr>
        <p:spPr/>
        <p:txBody>
          <a:bodyPr/>
          <a:lstStyle/>
          <a:p>
            <a:endParaRPr lang="nl-NL"/>
          </a:p>
        </p:txBody>
      </p:sp>
      <p:sp>
        <p:nvSpPr>
          <p:cNvPr id="4" name="Tekstvak 3">
            <a:extLst>
              <a:ext uri="{FF2B5EF4-FFF2-40B4-BE49-F238E27FC236}">
                <a16:creationId xmlns:a16="http://schemas.microsoft.com/office/drawing/2014/main" id="{165138B4-B5A4-21CF-337F-3057E4FF1549}"/>
              </a:ext>
            </a:extLst>
          </p:cNvPr>
          <p:cNvSpPr txBox="1"/>
          <p:nvPr/>
        </p:nvSpPr>
        <p:spPr>
          <a:xfrm>
            <a:off x="1073150" y="1698185"/>
            <a:ext cx="7359649" cy="3688189"/>
          </a:xfrm>
          <a:prstGeom prst="rect">
            <a:avLst/>
          </a:prstGeom>
          <a:noFill/>
        </p:spPr>
        <p:txBody>
          <a:bodyPr wrap="square">
            <a:spAutoFit/>
          </a:bodyPr>
          <a:lstStyle/>
          <a:p>
            <a:pPr marL="342900" marR="0" lvl="0" indent="-342900" algn="l" defTabSz="914400" rtl="0" fontAlgn="auto" hangingPunct="1">
              <a:lnSpc>
                <a:spcPct val="100000"/>
              </a:lnSpc>
              <a:spcBef>
                <a:spcPts val="0"/>
              </a:spcBef>
              <a:spcAft>
                <a:spcPts val="1000"/>
              </a:spcAft>
              <a:buSzPct val="100000"/>
              <a:buFont typeface="Calibri" panose="020F0502020204030204" pitchFamily="34" charset="0"/>
              <a:buChar char="›"/>
              <a:tabLst/>
              <a:defRPr sz="1800" b="0" i="0" u="none" strike="noStrike" kern="0" cap="none" spc="0" baseline="0">
                <a:solidFill>
                  <a:srgbClr val="000000"/>
                </a:solidFill>
                <a:uFillTx/>
              </a:defRPr>
            </a:pPr>
            <a:r>
              <a:rPr lang="nl-NL" sz="2400" b="0" i="0" u="none" strike="noStrike" kern="1200" cap="none" spc="0" baseline="0">
                <a:solidFill>
                  <a:srgbClr val="00BAC1"/>
                </a:solidFill>
                <a:uFillTx/>
                <a:latin typeface="Calibri" pitchFamily="34"/>
                <a:cs typeface="Calibri" pitchFamily="34"/>
              </a:rPr>
              <a:t>Kennis- en onderzoekscentrum in Delft</a:t>
            </a:r>
          </a:p>
          <a:p>
            <a:pPr marL="342900" marR="0" lvl="0" indent="-342900" algn="l" defTabSz="914400" rtl="0" fontAlgn="auto" hangingPunct="1">
              <a:lnSpc>
                <a:spcPct val="100000"/>
              </a:lnSpc>
              <a:spcBef>
                <a:spcPts val="0"/>
              </a:spcBef>
              <a:spcAft>
                <a:spcPts val="1000"/>
              </a:spcAft>
              <a:buSzPct val="100000"/>
              <a:buFont typeface="Calibri" panose="020F0502020204030204" pitchFamily="34" charset="0"/>
              <a:buChar char="›"/>
              <a:tabLst/>
              <a:defRPr sz="1800" b="0" i="0" u="none" strike="noStrike" kern="0" cap="none" spc="0" baseline="0">
                <a:solidFill>
                  <a:srgbClr val="000000"/>
                </a:solidFill>
                <a:uFillTx/>
              </a:defRPr>
            </a:pPr>
            <a:r>
              <a:rPr lang="nl-NL" sz="2400" b="0" i="0" u="none" strike="noStrike" kern="0" cap="none" spc="0" baseline="0">
                <a:solidFill>
                  <a:srgbClr val="00BAC1"/>
                </a:solidFill>
                <a:uFillTx/>
                <a:latin typeface="Calibri" pitchFamily="34"/>
                <a:cs typeface="Calibri" pitchFamily="34"/>
              </a:rPr>
              <a:t> Onderzoek naar de relatie tussen mens, werk en werkomgeving</a:t>
            </a:r>
          </a:p>
          <a:p>
            <a:pPr marL="342900" marR="0" lvl="0" indent="-342900" algn="l" defTabSz="914400" rtl="0" fontAlgn="auto" hangingPunct="1">
              <a:lnSpc>
                <a:spcPct val="100000"/>
              </a:lnSpc>
              <a:spcBef>
                <a:spcPts val="0"/>
              </a:spcBef>
              <a:spcAft>
                <a:spcPts val="1000"/>
              </a:spcAft>
              <a:buSzPct val="100000"/>
              <a:buFont typeface="Calibri" panose="020F0502020204030204" pitchFamily="34" charset="0"/>
              <a:buChar char="›"/>
              <a:tabLst/>
              <a:defRPr sz="1800" b="0" i="0" u="none" strike="noStrike" kern="0" cap="none" spc="0" baseline="0">
                <a:solidFill>
                  <a:srgbClr val="000000"/>
                </a:solidFill>
                <a:uFillTx/>
              </a:defRPr>
            </a:pPr>
            <a:r>
              <a:rPr lang="nl-NL" sz="2400" kern="0">
                <a:solidFill>
                  <a:srgbClr val="00BAC1"/>
                </a:solidFill>
                <a:latin typeface="Calibri" pitchFamily="34"/>
                <a:cs typeface="Calibri" pitchFamily="34"/>
              </a:rPr>
              <a:t> 23 jaar data verzameld, focus op publieke en </a:t>
            </a:r>
            <a:br>
              <a:rPr lang="nl-NL" sz="2400" kern="0">
                <a:solidFill>
                  <a:srgbClr val="00BAC1"/>
                </a:solidFill>
                <a:latin typeface="Calibri" pitchFamily="34"/>
                <a:cs typeface="Calibri" pitchFamily="34"/>
              </a:rPr>
            </a:br>
            <a:r>
              <a:rPr lang="nl-NL" sz="2400" kern="0" err="1">
                <a:solidFill>
                  <a:srgbClr val="00BAC1"/>
                </a:solidFill>
                <a:latin typeface="Calibri" pitchFamily="34"/>
                <a:cs typeface="Calibri" pitchFamily="34"/>
              </a:rPr>
              <a:t>not-for-profit</a:t>
            </a:r>
            <a:r>
              <a:rPr lang="nl-NL" sz="2400" kern="0">
                <a:solidFill>
                  <a:srgbClr val="00BAC1"/>
                </a:solidFill>
                <a:latin typeface="Calibri" pitchFamily="34"/>
                <a:cs typeface="Calibri" pitchFamily="34"/>
              </a:rPr>
              <a:t> diensten</a:t>
            </a:r>
          </a:p>
          <a:p>
            <a:pPr marL="342900" marR="0" lvl="0" indent="-342900" algn="l" defTabSz="914400" rtl="0" fontAlgn="auto" hangingPunct="1">
              <a:lnSpc>
                <a:spcPct val="100000"/>
              </a:lnSpc>
              <a:spcBef>
                <a:spcPts val="0"/>
              </a:spcBef>
              <a:spcAft>
                <a:spcPts val="1000"/>
              </a:spcAft>
              <a:buSzPct val="100000"/>
              <a:buFont typeface="Calibri" panose="020F0502020204030204" pitchFamily="34" charset="0"/>
              <a:buChar char="›"/>
              <a:tabLst/>
              <a:defRPr sz="1800" b="0" i="0" u="none" strike="noStrike" kern="0" cap="none" spc="0" baseline="0">
                <a:solidFill>
                  <a:srgbClr val="000000"/>
                </a:solidFill>
                <a:uFillTx/>
              </a:defRPr>
            </a:pPr>
            <a:r>
              <a:rPr lang="nl-NL" sz="2400" b="0" i="0" u="none" strike="noStrike" kern="0" cap="none" spc="0" baseline="0">
                <a:solidFill>
                  <a:srgbClr val="00BAC1"/>
                </a:solidFill>
                <a:uFillTx/>
                <a:latin typeface="Calibri" pitchFamily="34"/>
                <a:cs typeface="Calibri" pitchFamily="34"/>
              </a:rPr>
              <a:t> Multidisciplinair onderzoeksteam</a:t>
            </a:r>
          </a:p>
          <a:p>
            <a:pPr marL="342900" marR="0" lvl="0" indent="-342900" algn="l" defTabSz="914400" rtl="0" fontAlgn="auto" hangingPunct="1">
              <a:lnSpc>
                <a:spcPct val="100000"/>
              </a:lnSpc>
              <a:spcBef>
                <a:spcPts val="0"/>
              </a:spcBef>
              <a:spcAft>
                <a:spcPts val="1000"/>
              </a:spcAft>
              <a:buSzPct val="100000"/>
              <a:buFont typeface="Calibri" panose="020F0502020204030204" pitchFamily="34" charset="0"/>
              <a:buChar char="›"/>
              <a:tabLst/>
              <a:defRPr sz="1800" b="0" i="0" u="none" strike="noStrike" kern="0" cap="none" spc="0" baseline="0">
                <a:solidFill>
                  <a:srgbClr val="000000"/>
                </a:solidFill>
                <a:uFillTx/>
              </a:defRPr>
            </a:pPr>
            <a:r>
              <a:rPr lang="nl-NL" sz="2400" kern="0">
                <a:solidFill>
                  <a:srgbClr val="00BAC1"/>
                </a:solidFill>
                <a:latin typeface="Calibri" pitchFamily="34"/>
                <a:cs typeface="Calibri" pitchFamily="34"/>
              </a:rPr>
              <a:t> Brugfunctie tussen wetenschap en praktijk</a:t>
            </a:r>
          </a:p>
          <a:p>
            <a:pPr marL="342900" marR="0" lvl="0" indent="-342900" algn="l" defTabSz="914400" rtl="0" fontAlgn="auto" hangingPunct="1">
              <a:lnSpc>
                <a:spcPct val="100000"/>
              </a:lnSpc>
              <a:spcBef>
                <a:spcPts val="0"/>
              </a:spcBef>
              <a:spcAft>
                <a:spcPts val="1000"/>
              </a:spcAft>
              <a:buSzPct val="100000"/>
              <a:buFont typeface="Calibri" panose="020F0502020204030204" pitchFamily="34" charset="0"/>
              <a:buChar char="›"/>
              <a:tabLst/>
              <a:defRPr sz="1800" b="0" i="0" u="none" strike="noStrike" kern="0" cap="none" spc="0" baseline="0">
                <a:solidFill>
                  <a:srgbClr val="000000"/>
                </a:solidFill>
                <a:uFillTx/>
              </a:defRPr>
            </a:pPr>
            <a:r>
              <a:rPr lang="nl-NL" sz="2400" b="0" i="0" u="none" strike="noStrike" kern="0" cap="none" spc="0" baseline="0">
                <a:solidFill>
                  <a:srgbClr val="00BAC1"/>
                </a:solidFill>
                <a:uFillTx/>
                <a:latin typeface="Calibri" pitchFamily="34"/>
                <a:cs typeface="Calibri" pitchFamily="34"/>
              </a:rPr>
              <a:t> Kennispartner voor FWR (Fysieke Werkomgeving Rijk) </a:t>
            </a:r>
            <a:endParaRPr lang="nl-NL" sz="2400">
              <a:solidFill>
                <a:srgbClr val="00BAC1"/>
              </a:solidFill>
            </a:endParaRPr>
          </a:p>
        </p:txBody>
      </p:sp>
      <p:graphicFrame>
        <p:nvGraphicFramePr>
          <p:cNvPr id="3" name="Tijdelijke aanduiding voor inhoud 7">
            <a:extLst>
              <a:ext uri="{FF2B5EF4-FFF2-40B4-BE49-F238E27FC236}">
                <a16:creationId xmlns:a16="http://schemas.microsoft.com/office/drawing/2014/main" id="{E8E6C381-BE73-B7EA-B049-1B52AD841D74}"/>
              </a:ext>
            </a:extLst>
          </p:cNvPr>
          <p:cNvGraphicFramePr>
            <a:graphicFrameLocks/>
          </p:cNvGraphicFramePr>
          <p:nvPr>
            <p:extLst>
              <p:ext uri="{D42A27DB-BD31-4B8C-83A1-F6EECF244321}">
                <p14:modId xmlns:p14="http://schemas.microsoft.com/office/powerpoint/2010/main" val="1397847067"/>
              </p:ext>
            </p:extLst>
          </p:nvPr>
        </p:nvGraphicFramePr>
        <p:xfrm>
          <a:off x="7010397" y="1276928"/>
          <a:ext cx="5181603" cy="4835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968979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00A4FE-71F7-9D8C-F08D-5B932AA2F7AC}"/>
              </a:ext>
            </a:extLst>
          </p:cNvPr>
          <p:cNvSpPr>
            <a:spLocks noGrp="1"/>
          </p:cNvSpPr>
          <p:nvPr>
            <p:ph type="body" idx="1"/>
          </p:nvPr>
        </p:nvSpPr>
        <p:spPr/>
        <p:txBody>
          <a:bodyPr/>
          <a:lstStyle/>
          <a:p>
            <a:endParaRPr lang="en-GB"/>
          </a:p>
        </p:txBody>
      </p:sp>
      <p:sp>
        <p:nvSpPr>
          <p:cNvPr id="3" name="Title 2">
            <a:extLst>
              <a:ext uri="{FF2B5EF4-FFF2-40B4-BE49-F238E27FC236}">
                <a16:creationId xmlns:a16="http://schemas.microsoft.com/office/drawing/2014/main" id="{3218A57E-A266-20F1-1766-A136376DD454}"/>
              </a:ext>
            </a:extLst>
          </p:cNvPr>
          <p:cNvSpPr>
            <a:spLocks noGrp="1"/>
          </p:cNvSpPr>
          <p:nvPr>
            <p:ph type="title"/>
          </p:nvPr>
        </p:nvSpPr>
        <p:spPr/>
        <p:txBody>
          <a:bodyPr/>
          <a:lstStyle/>
          <a:p>
            <a:r>
              <a:rPr lang="en-GB" err="1"/>
              <a:t>Gemeentelijke</a:t>
            </a:r>
            <a:r>
              <a:rPr lang="en-GB"/>
              <a:t> </a:t>
            </a:r>
            <a:r>
              <a:rPr lang="en-GB" err="1"/>
              <a:t>Organisaties</a:t>
            </a:r>
            <a:br>
              <a:rPr lang="en-GB"/>
            </a:br>
            <a:r>
              <a:rPr lang="en-GB"/>
              <a:t>2024</a:t>
            </a:r>
          </a:p>
        </p:txBody>
      </p:sp>
      <p:sp>
        <p:nvSpPr>
          <p:cNvPr id="4" name="Footer Placeholder 3">
            <a:extLst>
              <a:ext uri="{FF2B5EF4-FFF2-40B4-BE49-F238E27FC236}">
                <a16:creationId xmlns:a16="http://schemas.microsoft.com/office/drawing/2014/main" id="{D1F9613D-F9EC-3524-F62D-A6D2692B0E34}"/>
              </a:ext>
            </a:extLst>
          </p:cNvPr>
          <p:cNvSpPr>
            <a:spLocks noGrp="1"/>
          </p:cNvSpPr>
          <p:nvPr>
            <p:ph type="ftr" sz="quarter" idx="9"/>
          </p:nvPr>
        </p:nvSpPr>
        <p:spPr/>
        <p:txBody>
          <a:bodyPr/>
          <a:lstStyle/>
          <a:p>
            <a:endParaRPr lang="nl-NL"/>
          </a:p>
        </p:txBody>
      </p:sp>
      <p:pic>
        <p:nvPicPr>
          <p:cNvPr id="5" name="Picture 4" descr="A poster with text and images&#10;&#10;Description automatically generated with medium confidence">
            <a:extLst>
              <a:ext uri="{FF2B5EF4-FFF2-40B4-BE49-F238E27FC236}">
                <a16:creationId xmlns:a16="http://schemas.microsoft.com/office/drawing/2014/main" id="{CAEB6BAB-4F45-EB30-D30F-01FC85AF9E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2354" y="-1032898"/>
            <a:ext cx="6446928" cy="9116177"/>
          </a:xfrm>
          <a:prstGeom prst="rect">
            <a:avLst/>
          </a:prstGeom>
        </p:spPr>
      </p:pic>
    </p:spTree>
    <p:extLst>
      <p:ext uri="{BB962C8B-B14F-4D97-AF65-F5344CB8AC3E}">
        <p14:creationId xmlns:p14="http://schemas.microsoft.com/office/powerpoint/2010/main" val="3089091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B66135-74DF-0DDB-AE91-25D42B5C3D70}"/>
              </a:ext>
            </a:extLst>
          </p:cNvPr>
          <p:cNvSpPr>
            <a:spLocks noGrp="1"/>
          </p:cNvSpPr>
          <p:nvPr>
            <p:ph type="title"/>
          </p:nvPr>
        </p:nvSpPr>
        <p:spPr>
          <a:xfrm>
            <a:off x="278476" y="1061307"/>
            <a:ext cx="3450633" cy="5158441"/>
          </a:xfrm>
        </p:spPr>
        <p:txBody>
          <a:bodyPr>
            <a:normAutofit/>
          </a:bodyPr>
          <a:lstStyle/>
          <a:p>
            <a:r>
              <a:rPr lang="nl-NL" sz="4000"/>
              <a:t>Gemeentelijke Organisaties </a:t>
            </a:r>
            <a:br>
              <a:rPr lang="nl-NL" sz="4000"/>
            </a:br>
            <a:r>
              <a:rPr lang="nl-NL" sz="4000"/>
              <a:t>2024</a:t>
            </a:r>
            <a:br>
              <a:rPr lang="nl-NL" sz="4000"/>
            </a:br>
            <a:br>
              <a:rPr lang="nl-NL" sz="4000"/>
            </a:br>
            <a:r>
              <a:rPr lang="nl-NL" sz="1600" i="1"/>
              <a:t>Uitgezet van </a:t>
            </a:r>
            <a:br>
              <a:rPr lang="nl-NL" sz="1600" i="1"/>
            </a:br>
            <a:r>
              <a:rPr lang="nl-NL" sz="1600" i="1"/>
              <a:t>3 juni tot 29 augustus 2024</a:t>
            </a:r>
            <a:endParaRPr lang="en-GB" sz="4000" i="1"/>
          </a:p>
        </p:txBody>
      </p:sp>
      <p:sp>
        <p:nvSpPr>
          <p:cNvPr id="5" name="Footer Placeholder 4">
            <a:extLst>
              <a:ext uri="{FF2B5EF4-FFF2-40B4-BE49-F238E27FC236}">
                <a16:creationId xmlns:a16="http://schemas.microsoft.com/office/drawing/2014/main" id="{17167D1A-EB4A-7D33-B1E0-2898A98DA017}"/>
              </a:ext>
            </a:extLst>
          </p:cNvPr>
          <p:cNvSpPr>
            <a:spLocks noGrp="1"/>
          </p:cNvSpPr>
          <p:nvPr>
            <p:ph type="ftr" sz="quarter" idx="9"/>
          </p:nvPr>
        </p:nvSpPr>
        <p:spPr/>
        <p:txBody>
          <a:bodyPr/>
          <a:lstStyle/>
          <a:p>
            <a:endParaRPr lang="nl-NL"/>
          </a:p>
        </p:txBody>
      </p:sp>
      <p:sp>
        <p:nvSpPr>
          <p:cNvPr id="24" name="Flowchart: Connector 23">
            <a:extLst>
              <a:ext uri="{FF2B5EF4-FFF2-40B4-BE49-F238E27FC236}">
                <a16:creationId xmlns:a16="http://schemas.microsoft.com/office/drawing/2014/main" id="{B71641C2-21D8-EDC7-3CFE-07B0112248C1}"/>
              </a:ext>
            </a:extLst>
          </p:cNvPr>
          <p:cNvSpPr/>
          <p:nvPr/>
        </p:nvSpPr>
        <p:spPr>
          <a:xfrm>
            <a:off x="4895349" y="4263458"/>
            <a:ext cx="1280861" cy="1280861"/>
          </a:xfrm>
          <a:prstGeom prst="flowChartConnector">
            <a:avLst/>
          </a:prstGeom>
          <a:solidFill>
            <a:srgbClr val="00BAC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9"/>
            <a:endParaRPr lang="en-NL" sz="1351">
              <a:solidFill>
                <a:prstClr val="white"/>
              </a:solidFill>
              <a:latin typeface="Calibri"/>
            </a:endParaRPr>
          </a:p>
        </p:txBody>
      </p:sp>
      <p:sp>
        <p:nvSpPr>
          <p:cNvPr id="25" name="Flowchart: Connector 24">
            <a:extLst>
              <a:ext uri="{FF2B5EF4-FFF2-40B4-BE49-F238E27FC236}">
                <a16:creationId xmlns:a16="http://schemas.microsoft.com/office/drawing/2014/main" id="{D6646908-E6D1-D146-F68C-71861802AA06}"/>
              </a:ext>
            </a:extLst>
          </p:cNvPr>
          <p:cNvSpPr/>
          <p:nvPr/>
        </p:nvSpPr>
        <p:spPr>
          <a:xfrm>
            <a:off x="4931991" y="2272921"/>
            <a:ext cx="1280861" cy="1280861"/>
          </a:xfrm>
          <a:prstGeom prst="flowChartConnector">
            <a:avLst/>
          </a:prstGeom>
          <a:solidFill>
            <a:srgbClr val="00BAC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9"/>
            <a:endParaRPr lang="en-NL" sz="1351">
              <a:solidFill>
                <a:prstClr val="white"/>
              </a:solidFill>
              <a:latin typeface="Calibri"/>
            </a:endParaRPr>
          </a:p>
        </p:txBody>
      </p:sp>
      <p:sp>
        <p:nvSpPr>
          <p:cNvPr id="26" name="Flowchart: Connector 25">
            <a:extLst>
              <a:ext uri="{FF2B5EF4-FFF2-40B4-BE49-F238E27FC236}">
                <a16:creationId xmlns:a16="http://schemas.microsoft.com/office/drawing/2014/main" id="{19D95AC0-5A20-BD24-DEF5-47ED4A19FA91}"/>
              </a:ext>
            </a:extLst>
          </p:cNvPr>
          <p:cNvSpPr/>
          <p:nvPr/>
        </p:nvSpPr>
        <p:spPr>
          <a:xfrm>
            <a:off x="4886205" y="522321"/>
            <a:ext cx="1280863" cy="1280863"/>
          </a:xfrm>
          <a:prstGeom prst="flowChartConnector">
            <a:avLst/>
          </a:prstGeom>
          <a:solidFill>
            <a:srgbClr val="00BAC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9"/>
            <a:endParaRPr lang="en-NL" sz="1351">
              <a:solidFill>
                <a:prstClr val="white"/>
              </a:solidFill>
              <a:latin typeface="Calibri"/>
            </a:endParaRPr>
          </a:p>
        </p:txBody>
      </p:sp>
      <p:pic>
        <p:nvPicPr>
          <p:cNvPr id="27" name="Graphic 26" descr="Cirkeldiagram met effen opvulling">
            <a:extLst>
              <a:ext uri="{FF2B5EF4-FFF2-40B4-BE49-F238E27FC236}">
                <a16:creationId xmlns:a16="http://schemas.microsoft.com/office/drawing/2014/main" id="{CFCB9008-8672-B2A6-8B21-06DA1ADC416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43636" y="4546548"/>
            <a:ext cx="714680" cy="714680"/>
          </a:xfrm>
          <a:prstGeom prst="rect">
            <a:avLst/>
          </a:prstGeom>
        </p:spPr>
      </p:pic>
      <p:sp>
        <p:nvSpPr>
          <p:cNvPr id="29" name="Tijdelijke aanduiding voor inhoud 2">
            <a:extLst>
              <a:ext uri="{FF2B5EF4-FFF2-40B4-BE49-F238E27FC236}">
                <a16:creationId xmlns:a16="http://schemas.microsoft.com/office/drawing/2014/main" id="{E02568A6-5308-AB30-B6AF-54336795EE5B}"/>
              </a:ext>
            </a:extLst>
          </p:cNvPr>
          <p:cNvSpPr txBox="1">
            <a:spLocks/>
          </p:cNvSpPr>
          <p:nvPr/>
        </p:nvSpPr>
        <p:spPr>
          <a:xfrm>
            <a:off x="6853286" y="634576"/>
            <a:ext cx="4926464" cy="1724085"/>
          </a:xfrm>
          <a:prstGeom prst="rect">
            <a:avLst/>
          </a:prstGeom>
        </p:spPr>
        <p:txBody>
          <a:bodyPr vert="horz" lIns="91437" tIns="45719" rIns="91437"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19">
              <a:lnSpc>
                <a:spcPct val="100000"/>
              </a:lnSpc>
              <a:spcBef>
                <a:spcPts val="0"/>
              </a:spcBef>
              <a:buNone/>
            </a:pPr>
            <a:r>
              <a:rPr lang="nl-NL" sz="1800" b="1">
                <a:solidFill>
                  <a:srgbClr val="00BAC1"/>
                </a:solidFill>
              </a:rPr>
              <a:t>Deelnemers</a:t>
            </a:r>
            <a:endParaRPr lang="nl-NL" sz="1800" b="1">
              <a:solidFill>
                <a:prstClr val="black"/>
              </a:solidFill>
            </a:endParaRPr>
          </a:p>
          <a:p>
            <a:pPr defTabSz="1219119">
              <a:lnSpc>
                <a:spcPct val="100000"/>
              </a:lnSpc>
              <a:spcBef>
                <a:spcPts val="0"/>
              </a:spcBef>
              <a:buFont typeface="Calibri" panose="020F0502020204030204" pitchFamily="34" charset="0"/>
              <a:buChar char="›"/>
            </a:pPr>
            <a:r>
              <a:rPr lang="nl-NL" sz="1800">
                <a:solidFill>
                  <a:prstClr val="black"/>
                </a:solidFill>
              </a:rPr>
              <a:t>4903 respondenten</a:t>
            </a:r>
          </a:p>
          <a:p>
            <a:pPr defTabSz="1219119">
              <a:lnSpc>
                <a:spcPct val="100000"/>
              </a:lnSpc>
              <a:spcBef>
                <a:spcPts val="0"/>
              </a:spcBef>
              <a:buFont typeface="Calibri" panose="020F0502020204030204" pitchFamily="34" charset="0"/>
              <a:buChar char="›"/>
            </a:pPr>
            <a:r>
              <a:rPr lang="nl-NL" sz="1800">
                <a:solidFill>
                  <a:prstClr val="black"/>
                </a:solidFill>
              </a:rPr>
              <a:t>49 jaar oud</a:t>
            </a:r>
          </a:p>
          <a:p>
            <a:pPr defTabSz="1219119">
              <a:lnSpc>
                <a:spcPct val="100000"/>
              </a:lnSpc>
              <a:spcBef>
                <a:spcPts val="0"/>
              </a:spcBef>
              <a:buFont typeface="Calibri" panose="020F0502020204030204" pitchFamily="34" charset="0"/>
              <a:buChar char="›"/>
            </a:pPr>
            <a:r>
              <a:rPr lang="nl-NL" sz="1800">
                <a:solidFill>
                  <a:prstClr val="black"/>
                </a:solidFill>
              </a:rPr>
              <a:t>Man</a:t>
            </a:r>
            <a:r>
              <a:rPr lang="nl-NL" sz="1800">
                <a:solidFill>
                  <a:srgbClr val="000000"/>
                </a:solidFill>
                <a:latin typeface="Calibri"/>
              </a:rPr>
              <a:t>: 35% || Vrouw: 65%</a:t>
            </a:r>
          </a:p>
          <a:p>
            <a:pPr defTabSz="1219119">
              <a:lnSpc>
                <a:spcPct val="100000"/>
              </a:lnSpc>
              <a:spcBef>
                <a:spcPts val="0"/>
              </a:spcBef>
            </a:pPr>
            <a:endParaRPr lang="nl-NL" sz="1800">
              <a:latin typeface="Calibri"/>
            </a:endParaRPr>
          </a:p>
          <a:p>
            <a:pPr defTabSz="1219119">
              <a:lnSpc>
                <a:spcPct val="100000"/>
              </a:lnSpc>
              <a:spcBef>
                <a:spcPts val="0"/>
              </a:spcBef>
            </a:pPr>
            <a:endParaRPr lang="en-US" sz="1800">
              <a:solidFill>
                <a:prstClr val="black"/>
              </a:solidFill>
              <a:latin typeface="Calibri"/>
            </a:endParaRPr>
          </a:p>
          <a:p>
            <a:pPr defTabSz="1219119">
              <a:lnSpc>
                <a:spcPct val="100000"/>
              </a:lnSpc>
              <a:spcBef>
                <a:spcPts val="0"/>
              </a:spcBef>
            </a:pPr>
            <a:endParaRPr lang="en-US" sz="1800">
              <a:solidFill>
                <a:prstClr val="black"/>
              </a:solidFill>
              <a:latin typeface="Calibri"/>
            </a:endParaRPr>
          </a:p>
          <a:p>
            <a:pPr defTabSz="1219119">
              <a:lnSpc>
                <a:spcPct val="100000"/>
              </a:lnSpc>
              <a:spcBef>
                <a:spcPts val="0"/>
              </a:spcBef>
            </a:pPr>
            <a:endParaRPr lang="en-US" sz="1800">
              <a:solidFill>
                <a:prstClr val="black"/>
              </a:solidFill>
              <a:latin typeface="Calibri"/>
            </a:endParaRPr>
          </a:p>
          <a:p>
            <a:pPr defTabSz="1219119">
              <a:lnSpc>
                <a:spcPct val="100000"/>
              </a:lnSpc>
              <a:spcBef>
                <a:spcPts val="0"/>
              </a:spcBef>
            </a:pPr>
            <a:endParaRPr lang="nl-NL" sz="1800">
              <a:solidFill>
                <a:prstClr val="black"/>
              </a:solidFill>
              <a:latin typeface="Calibri"/>
            </a:endParaRPr>
          </a:p>
        </p:txBody>
      </p:sp>
      <p:sp>
        <p:nvSpPr>
          <p:cNvPr id="30" name="Tijdelijke aanduiding voor inhoud 2">
            <a:extLst>
              <a:ext uri="{FF2B5EF4-FFF2-40B4-BE49-F238E27FC236}">
                <a16:creationId xmlns:a16="http://schemas.microsoft.com/office/drawing/2014/main" id="{778354BE-F73E-EA9B-47B2-027410FCA62C}"/>
              </a:ext>
            </a:extLst>
          </p:cNvPr>
          <p:cNvSpPr txBox="1">
            <a:spLocks/>
          </p:cNvSpPr>
          <p:nvPr/>
        </p:nvSpPr>
        <p:spPr>
          <a:xfrm>
            <a:off x="6853285" y="2362756"/>
            <a:ext cx="4766070" cy="1495625"/>
          </a:xfrm>
          <a:prstGeom prst="rect">
            <a:avLst/>
          </a:prstGeom>
        </p:spPr>
        <p:txBody>
          <a:bodyPr vert="horz" lIns="91437" tIns="45719" rIns="91437" bIns="4571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19">
              <a:lnSpc>
                <a:spcPct val="100000"/>
              </a:lnSpc>
              <a:spcBef>
                <a:spcPts val="0"/>
              </a:spcBef>
              <a:buNone/>
            </a:pPr>
            <a:r>
              <a:rPr lang="nl-NL" sz="1800" b="1">
                <a:solidFill>
                  <a:srgbClr val="00BAC1"/>
                </a:solidFill>
              </a:rPr>
              <a:t>Kenmerken van het werk</a:t>
            </a:r>
          </a:p>
          <a:p>
            <a:pPr defTabSz="1219119">
              <a:lnSpc>
                <a:spcPct val="100000"/>
              </a:lnSpc>
              <a:spcBef>
                <a:spcPts val="0"/>
              </a:spcBef>
              <a:buFont typeface="Calibri" panose="020F0502020204030204" pitchFamily="34" charset="0"/>
              <a:buChar char="›"/>
            </a:pPr>
            <a:r>
              <a:rPr lang="en-US" sz="1800">
                <a:solidFill>
                  <a:prstClr val="black"/>
                </a:solidFill>
              </a:rPr>
              <a:t>11,5 </a:t>
            </a:r>
            <a:r>
              <a:rPr lang="en-US" sz="1800" err="1">
                <a:solidFill>
                  <a:prstClr val="black"/>
                </a:solidFill>
              </a:rPr>
              <a:t>jaar</a:t>
            </a:r>
            <a:r>
              <a:rPr lang="en-US" sz="1800">
                <a:solidFill>
                  <a:prstClr val="black"/>
                </a:solidFill>
              </a:rPr>
              <a:t> in </a:t>
            </a:r>
            <a:r>
              <a:rPr lang="en-US" sz="1800" err="1">
                <a:solidFill>
                  <a:prstClr val="black"/>
                </a:solidFill>
              </a:rPr>
              <a:t>dienst</a:t>
            </a:r>
            <a:endParaRPr lang="en-US" sz="1800">
              <a:solidFill>
                <a:prstClr val="black"/>
              </a:solidFill>
            </a:endParaRPr>
          </a:p>
          <a:p>
            <a:pPr defTabSz="1219119">
              <a:lnSpc>
                <a:spcPct val="100000"/>
              </a:lnSpc>
              <a:spcBef>
                <a:spcPts val="0"/>
              </a:spcBef>
              <a:buFont typeface="Calibri" panose="020F0502020204030204" pitchFamily="34" charset="0"/>
              <a:buChar char="›"/>
            </a:pPr>
            <a:r>
              <a:rPr lang="en-US" sz="1800">
                <a:solidFill>
                  <a:prstClr val="black"/>
                </a:solidFill>
              </a:rPr>
              <a:t>33 </a:t>
            </a:r>
            <a:r>
              <a:rPr lang="en-US" sz="1800" err="1">
                <a:solidFill>
                  <a:prstClr val="black"/>
                </a:solidFill>
              </a:rPr>
              <a:t>uur</a:t>
            </a:r>
            <a:r>
              <a:rPr lang="en-US" sz="1800">
                <a:solidFill>
                  <a:prstClr val="black"/>
                </a:solidFill>
              </a:rPr>
              <a:t> per week</a:t>
            </a:r>
          </a:p>
          <a:p>
            <a:pPr defTabSz="1219119">
              <a:lnSpc>
                <a:spcPct val="100000"/>
              </a:lnSpc>
              <a:spcBef>
                <a:spcPts val="0"/>
              </a:spcBef>
              <a:buFont typeface="Calibri" panose="020F0502020204030204" pitchFamily="34" charset="0"/>
              <a:buChar char="›"/>
            </a:pPr>
            <a:r>
              <a:rPr lang="en-US" sz="1800">
                <a:solidFill>
                  <a:prstClr val="black"/>
                </a:solidFill>
              </a:rPr>
              <a:t>8% </a:t>
            </a:r>
            <a:r>
              <a:rPr lang="en-US" sz="1800" err="1">
                <a:solidFill>
                  <a:prstClr val="black"/>
                </a:solidFill>
              </a:rPr>
              <a:t>leidinggevenden</a:t>
            </a:r>
            <a:r>
              <a:rPr lang="en-US" sz="1800">
                <a:solidFill>
                  <a:prstClr val="black"/>
                </a:solidFill>
              </a:rPr>
              <a:t> in de dataset</a:t>
            </a:r>
          </a:p>
          <a:p>
            <a:pPr marL="230384" indent="-230384" defTabSz="1219119">
              <a:lnSpc>
                <a:spcPct val="100000"/>
              </a:lnSpc>
              <a:spcBef>
                <a:spcPts val="0"/>
              </a:spcBef>
            </a:pPr>
            <a:endParaRPr lang="en-US" sz="1800">
              <a:solidFill>
                <a:prstClr val="black"/>
              </a:solidFill>
              <a:highlight>
                <a:srgbClr val="FFFF00"/>
              </a:highlight>
            </a:endParaRPr>
          </a:p>
          <a:p>
            <a:pPr marL="230384" indent="-230384" defTabSz="1219119">
              <a:lnSpc>
                <a:spcPct val="100000"/>
              </a:lnSpc>
              <a:spcBef>
                <a:spcPts val="0"/>
              </a:spcBef>
            </a:pPr>
            <a:endParaRPr lang="en-US" sz="1800">
              <a:solidFill>
                <a:prstClr val="black"/>
              </a:solidFill>
              <a:highlight>
                <a:srgbClr val="FFFF00"/>
              </a:highlight>
            </a:endParaRPr>
          </a:p>
        </p:txBody>
      </p:sp>
      <p:sp>
        <p:nvSpPr>
          <p:cNvPr id="31" name="Tijdelijke aanduiding voor inhoud 2">
            <a:extLst>
              <a:ext uri="{FF2B5EF4-FFF2-40B4-BE49-F238E27FC236}">
                <a16:creationId xmlns:a16="http://schemas.microsoft.com/office/drawing/2014/main" id="{92C9AB4B-0019-2F5B-AE1F-D7497741F416}"/>
              </a:ext>
            </a:extLst>
          </p:cNvPr>
          <p:cNvSpPr txBox="1">
            <a:spLocks/>
          </p:cNvSpPr>
          <p:nvPr/>
        </p:nvSpPr>
        <p:spPr>
          <a:xfrm>
            <a:off x="6853285" y="3858381"/>
            <a:ext cx="4766070" cy="1724085"/>
          </a:xfrm>
          <a:prstGeom prst="rect">
            <a:avLst/>
          </a:prstGeom>
        </p:spPr>
        <p:txBody>
          <a:bodyPr vert="horz" lIns="91437" tIns="45719" rIns="91437"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19">
              <a:lnSpc>
                <a:spcPct val="100000"/>
              </a:lnSpc>
              <a:spcBef>
                <a:spcPts val="0"/>
              </a:spcBef>
              <a:buNone/>
            </a:pPr>
            <a:r>
              <a:rPr lang="nl-NL" sz="1800" b="1">
                <a:solidFill>
                  <a:srgbClr val="00BAC1"/>
                </a:solidFill>
              </a:rPr>
              <a:t>Respons per gemeenteklasse</a:t>
            </a:r>
          </a:p>
          <a:p>
            <a:pPr defTabSz="1219119">
              <a:lnSpc>
                <a:spcPct val="100000"/>
              </a:lnSpc>
              <a:spcBef>
                <a:spcPts val="0"/>
              </a:spcBef>
              <a:buFont typeface="Calibri" panose="020F0502020204030204" pitchFamily="34" charset="0"/>
              <a:buChar char="›"/>
            </a:pPr>
            <a:r>
              <a:rPr lang="en-US" sz="1800" err="1">
                <a:solidFill>
                  <a:prstClr val="black"/>
                </a:solidFill>
              </a:rPr>
              <a:t>Inwoners</a:t>
            </a:r>
            <a:r>
              <a:rPr lang="en-US" sz="1800">
                <a:solidFill>
                  <a:prstClr val="black"/>
                </a:solidFill>
              </a:rPr>
              <a:t> &lt;50.000 		31%</a:t>
            </a:r>
          </a:p>
          <a:p>
            <a:pPr defTabSz="1219119">
              <a:lnSpc>
                <a:spcPct val="100000"/>
              </a:lnSpc>
              <a:spcBef>
                <a:spcPts val="0"/>
              </a:spcBef>
              <a:buFont typeface="Calibri" panose="020F0502020204030204" pitchFamily="34" charset="0"/>
              <a:buChar char="›"/>
            </a:pPr>
            <a:r>
              <a:rPr lang="en-US" sz="1800" err="1">
                <a:solidFill>
                  <a:prstClr val="black"/>
                </a:solidFill>
              </a:rPr>
              <a:t>Inwoners</a:t>
            </a:r>
            <a:r>
              <a:rPr lang="en-US" sz="1800">
                <a:solidFill>
                  <a:prstClr val="black"/>
                </a:solidFill>
              </a:rPr>
              <a:t> 50.000-100.000 	22%</a:t>
            </a:r>
          </a:p>
          <a:p>
            <a:pPr defTabSz="1219119">
              <a:lnSpc>
                <a:spcPct val="100000"/>
              </a:lnSpc>
              <a:spcBef>
                <a:spcPts val="0"/>
              </a:spcBef>
              <a:buFont typeface="Calibri" panose="020F0502020204030204" pitchFamily="34" charset="0"/>
              <a:buChar char="›"/>
            </a:pPr>
            <a:r>
              <a:rPr lang="en-US" sz="1800" err="1">
                <a:solidFill>
                  <a:prstClr val="black"/>
                </a:solidFill>
              </a:rPr>
              <a:t>Inwoners</a:t>
            </a:r>
            <a:r>
              <a:rPr lang="en-US" sz="1800">
                <a:solidFill>
                  <a:prstClr val="black"/>
                </a:solidFill>
              </a:rPr>
              <a:t> &gt;100.000		21%</a:t>
            </a:r>
          </a:p>
          <a:p>
            <a:pPr defTabSz="1219119">
              <a:lnSpc>
                <a:spcPct val="100000"/>
              </a:lnSpc>
              <a:spcBef>
                <a:spcPts val="0"/>
              </a:spcBef>
              <a:buFont typeface="Calibri" panose="020F0502020204030204" pitchFamily="34" charset="0"/>
              <a:buChar char="›"/>
            </a:pPr>
            <a:r>
              <a:rPr lang="en-US" sz="1800">
                <a:solidFill>
                  <a:prstClr val="black"/>
                </a:solidFill>
              </a:rPr>
              <a:t>G4			10%</a:t>
            </a:r>
          </a:p>
          <a:p>
            <a:pPr defTabSz="1219119">
              <a:lnSpc>
                <a:spcPct val="100000"/>
              </a:lnSpc>
              <a:spcBef>
                <a:spcPts val="0"/>
              </a:spcBef>
              <a:buFont typeface="Calibri" panose="020F0502020204030204" pitchFamily="34" charset="0"/>
              <a:buChar char="›"/>
            </a:pPr>
            <a:r>
              <a:rPr lang="en-US" sz="1800">
                <a:solidFill>
                  <a:prstClr val="black"/>
                </a:solidFill>
              </a:rPr>
              <a:t>SGO’s			  8%</a:t>
            </a:r>
          </a:p>
          <a:p>
            <a:pPr defTabSz="1219119">
              <a:lnSpc>
                <a:spcPct val="100000"/>
              </a:lnSpc>
              <a:spcBef>
                <a:spcPts val="0"/>
              </a:spcBef>
              <a:buFont typeface="Calibri" panose="020F0502020204030204" pitchFamily="34" charset="0"/>
              <a:buChar char="›"/>
            </a:pPr>
            <a:r>
              <a:rPr lang="en-US" sz="1800">
                <a:solidFill>
                  <a:prstClr val="black"/>
                </a:solidFill>
              </a:rPr>
              <a:t>Anders			  8%</a:t>
            </a:r>
          </a:p>
          <a:p>
            <a:pPr marL="0" indent="0" defTabSz="1219119">
              <a:lnSpc>
                <a:spcPct val="100000"/>
              </a:lnSpc>
              <a:spcBef>
                <a:spcPts val="0"/>
              </a:spcBef>
              <a:buNone/>
            </a:pPr>
            <a:endParaRPr lang="nl-NL" sz="1800" b="1">
              <a:solidFill>
                <a:srgbClr val="00BAC1"/>
              </a:solidFill>
            </a:endParaRPr>
          </a:p>
        </p:txBody>
      </p:sp>
      <p:pic>
        <p:nvPicPr>
          <p:cNvPr id="32" name="Picture 21" descr="Groep mannen met effen opvulling">
            <a:extLst>
              <a:ext uri="{FF2B5EF4-FFF2-40B4-BE49-F238E27FC236}">
                <a16:creationId xmlns:a16="http://schemas.microsoft.com/office/drawing/2014/main" id="{044932A2-A506-5778-4F60-D4CE648AB41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13725" y="775499"/>
            <a:ext cx="774503" cy="774503"/>
          </a:xfrm>
          <a:prstGeom prst="rect">
            <a:avLst/>
          </a:prstGeom>
        </p:spPr>
      </p:pic>
      <p:pic>
        <p:nvPicPr>
          <p:cNvPr id="34" name="Picture 33" descr="Hulpmiddelen met effen opvulling">
            <a:extLst>
              <a:ext uri="{FF2B5EF4-FFF2-40B4-BE49-F238E27FC236}">
                <a16:creationId xmlns:a16="http://schemas.microsoft.com/office/drawing/2014/main" id="{1FA90400-8A2B-5C5F-B345-1B0945E62E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44319" y="2602347"/>
            <a:ext cx="656207" cy="656207"/>
          </a:xfrm>
          <a:prstGeom prst="rect">
            <a:avLst/>
          </a:prstGeom>
        </p:spPr>
      </p:pic>
    </p:spTree>
    <p:extLst>
      <p:ext uri="{BB962C8B-B14F-4D97-AF65-F5344CB8AC3E}">
        <p14:creationId xmlns:p14="http://schemas.microsoft.com/office/powerpoint/2010/main" val="1502371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rcular chart with text in different colors&#10;&#10;Description automatically generated">
            <a:extLst>
              <a:ext uri="{FF2B5EF4-FFF2-40B4-BE49-F238E27FC236}">
                <a16:creationId xmlns:a16="http://schemas.microsoft.com/office/drawing/2014/main" id="{6061972B-FB3A-AAA9-46A2-64372B803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9724" y="1412098"/>
            <a:ext cx="3697481" cy="3695249"/>
          </a:xfrm>
          <a:prstGeom prst="rect">
            <a:avLst/>
          </a:prstGeom>
        </p:spPr>
      </p:pic>
      <p:sp>
        <p:nvSpPr>
          <p:cNvPr id="11" name="Arrow: Right 10">
            <a:extLst>
              <a:ext uri="{FF2B5EF4-FFF2-40B4-BE49-F238E27FC236}">
                <a16:creationId xmlns:a16="http://schemas.microsoft.com/office/drawing/2014/main" id="{ADDF9913-BDF1-A847-3FE1-D1814C9B7F2B}"/>
              </a:ext>
            </a:extLst>
          </p:cNvPr>
          <p:cNvSpPr/>
          <p:nvPr/>
        </p:nvSpPr>
        <p:spPr>
          <a:xfrm>
            <a:off x="5533604" y="3090446"/>
            <a:ext cx="1189608" cy="338554"/>
          </a:xfrm>
          <a:prstGeom prst="rightArrow">
            <a:avLst/>
          </a:prstGeom>
          <a:solidFill>
            <a:srgbClr val="00B6C4"/>
          </a:solidFill>
          <a:ln>
            <a:solidFill>
              <a:srgbClr val="00B6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Box 11">
            <a:extLst>
              <a:ext uri="{FF2B5EF4-FFF2-40B4-BE49-F238E27FC236}">
                <a16:creationId xmlns:a16="http://schemas.microsoft.com/office/drawing/2014/main" id="{5CEA3CDF-526A-70EB-0D6C-024759C55C6A}"/>
              </a:ext>
            </a:extLst>
          </p:cNvPr>
          <p:cNvSpPr txBox="1"/>
          <p:nvPr/>
        </p:nvSpPr>
        <p:spPr>
          <a:xfrm>
            <a:off x="2553004" y="741651"/>
            <a:ext cx="1624291" cy="369332"/>
          </a:xfrm>
          <a:prstGeom prst="rect">
            <a:avLst/>
          </a:prstGeom>
          <a:noFill/>
        </p:spPr>
        <p:txBody>
          <a:bodyPr wrap="none" rtlCol="0">
            <a:spAutoFit/>
          </a:bodyPr>
          <a:lstStyle/>
          <a:p>
            <a:r>
              <a:rPr lang="nl-NL"/>
              <a:t>Pre – COVID-19</a:t>
            </a:r>
          </a:p>
        </p:txBody>
      </p:sp>
      <p:sp>
        <p:nvSpPr>
          <p:cNvPr id="13" name="TextBox 12">
            <a:extLst>
              <a:ext uri="{FF2B5EF4-FFF2-40B4-BE49-F238E27FC236}">
                <a16:creationId xmlns:a16="http://schemas.microsoft.com/office/drawing/2014/main" id="{03392F03-B684-D010-CD49-CA3DBB2323B9}"/>
              </a:ext>
            </a:extLst>
          </p:cNvPr>
          <p:cNvSpPr txBox="1"/>
          <p:nvPr/>
        </p:nvSpPr>
        <p:spPr>
          <a:xfrm>
            <a:off x="8141081" y="741651"/>
            <a:ext cx="1713098" cy="369332"/>
          </a:xfrm>
          <a:prstGeom prst="rect">
            <a:avLst/>
          </a:prstGeom>
          <a:noFill/>
        </p:spPr>
        <p:txBody>
          <a:bodyPr wrap="none" rtlCol="0">
            <a:spAutoFit/>
          </a:bodyPr>
          <a:lstStyle/>
          <a:p>
            <a:r>
              <a:rPr lang="nl-NL"/>
              <a:t>Post – COVID-19</a:t>
            </a:r>
          </a:p>
        </p:txBody>
      </p:sp>
      <p:pic>
        <p:nvPicPr>
          <p:cNvPr id="5" name="Picture 4" descr="A circular diagram with text in different colors&#10;&#10;Description automatically generated">
            <a:extLst>
              <a:ext uri="{FF2B5EF4-FFF2-40B4-BE49-F238E27FC236}">
                <a16:creationId xmlns:a16="http://schemas.microsoft.com/office/drawing/2014/main" id="{864AD9AE-DEFF-5F4A-3B4F-2BD7D3554B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4795" y="1484834"/>
            <a:ext cx="3697481" cy="3695250"/>
          </a:xfrm>
          <a:prstGeom prst="rect">
            <a:avLst/>
          </a:prstGeom>
        </p:spPr>
      </p:pic>
      <p:sp>
        <p:nvSpPr>
          <p:cNvPr id="7" name="Footer Placeholder 6">
            <a:extLst>
              <a:ext uri="{FF2B5EF4-FFF2-40B4-BE49-F238E27FC236}">
                <a16:creationId xmlns:a16="http://schemas.microsoft.com/office/drawing/2014/main" id="{AAFDAC6E-BA2C-5EEC-1F7B-C8754F91533D}"/>
              </a:ext>
            </a:extLst>
          </p:cNvPr>
          <p:cNvSpPr>
            <a:spLocks noGrp="1"/>
          </p:cNvSpPr>
          <p:nvPr>
            <p:ph type="ftr" sz="quarter" idx="11"/>
          </p:nvPr>
        </p:nvSpPr>
        <p:spPr>
          <a:xfrm>
            <a:off x="80072" y="6414075"/>
            <a:ext cx="7244063" cy="365129"/>
          </a:xfrm>
        </p:spPr>
        <p:txBody>
          <a:bodyPr/>
          <a:lstStyle/>
          <a:p>
            <a:r>
              <a:rPr lang="en-US" sz="1400" b="0" i="1" u="none" strike="noStrike" err="1">
                <a:solidFill>
                  <a:srgbClr val="00B6C4"/>
                </a:solidFill>
                <a:effectLst/>
              </a:rPr>
              <a:t>Bron</a:t>
            </a:r>
            <a:r>
              <a:rPr lang="en-US" sz="1400" b="0" i="1" u="none" strike="noStrike">
                <a:solidFill>
                  <a:srgbClr val="00B6C4"/>
                </a:solidFill>
                <a:effectLst/>
              </a:rPr>
              <a:t>: </a:t>
            </a:r>
            <a:r>
              <a:rPr lang="nl-NL" sz="1400" i="1">
                <a:solidFill>
                  <a:srgbClr val="00B6C4"/>
                </a:solidFill>
              </a:rPr>
              <a:t>Colliers (2023</a:t>
            </a:r>
            <a:r>
              <a:rPr lang="nl-NL" sz="1400" b="0" i="1" u="none" strike="noStrike">
                <a:solidFill>
                  <a:srgbClr val="00B6C4"/>
                </a:solidFill>
                <a:effectLst/>
              </a:rPr>
              <a:t>); van der Meulen, van Baalen, van </a:t>
            </a:r>
            <a:r>
              <a:rPr lang="nl-NL" sz="1400" b="0" i="1" u="none" strike="noStrike" err="1">
                <a:solidFill>
                  <a:srgbClr val="00B6C4"/>
                </a:solidFill>
                <a:effectLst/>
              </a:rPr>
              <a:t>Heck</a:t>
            </a:r>
            <a:r>
              <a:rPr lang="nl-NL" sz="1400" b="0" i="1" u="none" strike="noStrike">
                <a:solidFill>
                  <a:srgbClr val="00B6C4"/>
                </a:solidFill>
                <a:effectLst/>
              </a:rPr>
              <a:t> &amp; </a:t>
            </a:r>
            <a:r>
              <a:rPr lang="nl-NL" sz="1400" b="0" i="1" u="none" strike="noStrike" err="1">
                <a:solidFill>
                  <a:srgbClr val="00B6C4"/>
                </a:solidFill>
                <a:effectLst/>
              </a:rPr>
              <a:t>Mülder</a:t>
            </a:r>
            <a:r>
              <a:rPr lang="nl-NL" sz="1400" i="1">
                <a:solidFill>
                  <a:srgbClr val="00B6C4"/>
                </a:solidFill>
              </a:rPr>
              <a:t> (</a:t>
            </a:r>
            <a:r>
              <a:rPr lang="nl-NL" sz="1400" b="0" i="1" u="none" strike="noStrike">
                <a:solidFill>
                  <a:srgbClr val="00B6C4"/>
                </a:solidFill>
                <a:effectLst/>
              </a:rPr>
              <a:t>2019)</a:t>
            </a:r>
            <a:endParaRPr lang="nl-NL" sz="1400"/>
          </a:p>
          <a:p>
            <a:endParaRPr lang="nl-NL"/>
          </a:p>
        </p:txBody>
      </p:sp>
    </p:spTree>
    <p:extLst>
      <p:ext uri="{BB962C8B-B14F-4D97-AF65-F5344CB8AC3E}">
        <p14:creationId xmlns:p14="http://schemas.microsoft.com/office/powerpoint/2010/main" val="1442491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1B03BF-190A-FF50-5838-58C7B6DA714B}"/>
              </a:ext>
            </a:extLst>
          </p:cNvPr>
          <p:cNvSpPr>
            <a:spLocks noGrp="1"/>
          </p:cNvSpPr>
          <p:nvPr>
            <p:ph type="title"/>
          </p:nvPr>
        </p:nvSpPr>
        <p:spPr/>
        <p:txBody>
          <a:bodyPr/>
          <a:lstStyle/>
          <a:p>
            <a:r>
              <a:rPr lang="nl-NL"/>
              <a:t>Mogelijke effecten van hybride werken</a:t>
            </a:r>
          </a:p>
        </p:txBody>
      </p:sp>
      <p:sp>
        <p:nvSpPr>
          <p:cNvPr id="13" name="Text Placeholder 12">
            <a:extLst>
              <a:ext uri="{FF2B5EF4-FFF2-40B4-BE49-F238E27FC236}">
                <a16:creationId xmlns:a16="http://schemas.microsoft.com/office/drawing/2014/main" id="{27A9A041-CFCD-D487-AAB9-45601E6DF0B4}"/>
              </a:ext>
            </a:extLst>
          </p:cNvPr>
          <p:cNvSpPr>
            <a:spLocks noGrp="1"/>
          </p:cNvSpPr>
          <p:nvPr>
            <p:ph idx="1"/>
          </p:nvPr>
        </p:nvSpPr>
        <p:spPr/>
        <p:txBody>
          <a:bodyPr>
            <a:normAutofit lnSpcReduction="10000"/>
          </a:bodyPr>
          <a:lstStyle/>
          <a:p>
            <a:r>
              <a:rPr lang="nl-NL" sz="2400" b="1" i="0" u="none" strike="noStrike" kern="1200" cap="none" spc="0" baseline="0">
                <a:uFillTx/>
                <a:latin typeface="Calibri"/>
              </a:rPr>
              <a:t>Hybride werken kan leiden tot meer</a:t>
            </a:r>
            <a:r>
              <a:rPr lang="nl-NL" sz="2400" b="1">
                <a:latin typeface="Calibri"/>
              </a:rPr>
              <a:t>:</a:t>
            </a:r>
          </a:p>
          <a:p>
            <a:pPr marL="542925" marR="0" lvl="0" algn="l" defTabSz="914400" rtl="0" fontAlgn="auto" hangingPunct="1">
              <a:lnSpc>
                <a:spcPct val="100000"/>
              </a:lnSpc>
              <a:spcBef>
                <a:spcPts val="0"/>
              </a:spcBef>
              <a:spcAft>
                <a:spcPts val="0"/>
              </a:spcAft>
              <a:buFontTx/>
              <a:buChar char="›"/>
              <a:tabLst/>
              <a:defRPr sz="1800" b="0" i="0" u="none" strike="noStrike" kern="0" cap="none" spc="0" baseline="0">
                <a:solidFill>
                  <a:srgbClr val="000000"/>
                </a:solidFill>
                <a:uFillTx/>
              </a:defRPr>
            </a:pPr>
            <a:r>
              <a:rPr lang="nl-NL" sz="2400">
                <a:solidFill>
                  <a:srgbClr val="000000"/>
                </a:solidFill>
                <a:latin typeface="Calibri"/>
              </a:rPr>
              <a:t>Concentratie</a:t>
            </a:r>
          </a:p>
          <a:p>
            <a:pPr marL="542925">
              <a:buFontTx/>
              <a:buChar char="›"/>
              <a:defRPr sz="1800" b="0" i="0" u="none" strike="noStrike" kern="0" cap="none" spc="0" baseline="0">
                <a:solidFill>
                  <a:srgbClr val="000000"/>
                </a:solidFill>
                <a:uFillTx/>
              </a:defRPr>
            </a:pPr>
            <a:r>
              <a:rPr lang="nl-NL" sz="2400">
                <a:solidFill>
                  <a:srgbClr val="000000"/>
                </a:solidFill>
                <a:latin typeface="Calibri"/>
              </a:rPr>
              <a:t>Werk-privébalans  </a:t>
            </a:r>
            <a:endParaRPr lang="nl-NL" sz="2400">
              <a:solidFill>
                <a:srgbClr val="000000"/>
              </a:solidFill>
              <a:latin typeface="Calibri"/>
              <a:cs typeface="Calibri"/>
            </a:endParaRPr>
          </a:p>
          <a:p>
            <a:pPr marL="542925">
              <a:buFontTx/>
              <a:buChar char="›"/>
              <a:defRPr sz="1800" b="0" i="0" u="none" strike="noStrike" kern="0" cap="none" spc="0" baseline="0">
                <a:solidFill>
                  <a:srgbClr val="000000"/>
                </a:solidFill>
                <a:uFillTx/>
              </a:defRPr>
            </a:pPr>
            <a:r>
              <a:rPr lang="nl-NL" sz="2400">
                <a:solidFill>
                  <a:srgbClr val="000000"/>
                </a:solidFill>
                <a:latin typeface="Calibri"/>
              </a:rPr>
              <a:t>Keuzevrijheid en autonomie  </a:t>
            </a:r>
            <a:endParaRPr lang="nl-NL" sz="2400">
              <a:solidFill>
                <a:srgbClr val="000000"/>
              </a:solidFill>
              <a:latin typeface="Calibri"/>
              <a:cs typeface="Calibri"/>
            </a:endParaRPr>
          </a:p>
          <a:p>
            <a:pPr marL="542925">
              <a:buFontTx/>
              <a:buChar char="›"/>
              <a:defRPr sz="1800" b="0" i="0" u="none" strike="noStrike" kern="0" cap="none" spc="0" baseline="0">
                <a:solidFill>
                  <a:srgbClr val="000000"/>
                </a:solidFill>
                <a:uFillTx/>
              </a:defRPr>
            </a:pPr>
            <a:r>
              <a:rPr lang="nl-NL" sz="2400"/>
              <a:t>Initiatief, doorzettingsvermogen en inspanning</a:t>
            </a:r>
            <a:endParaRPr lang="nl-NL" sz="2400">
              <a:cs typeface="Calibri"/>
            </a:endParaRPr>
          </a:p>
          <a:p>
            <a:pPr marL="0" indent="0">
              <a:buNone/>
            </a:pPr>
            <a:endParaRPr lang="nl-NL" sz="2800" b="1">
              <a:latin typeface="Calibri"/>
            </a:endParaRPr>
          </a:p>
          <a:p>
            <a:r>
              <a:rPr lang="nl-NL" sz="2400" b="1">
                <a:latin typeface="Calibri"/>
              </a:rPr>
              <a:t>Hybride werken kan leiden tot minder: </a:t>
            </a:r>
            <a:r>
              <a:rPr lang="nl-NL" sz="2800" b="1">
                <a:latin typeface="Calibri"/>
              </a:rPr>
              <a:t>  </a:t>
            </a:r>
            <a:endParaRPr lang="nl-NL" sz="2800" b="1" i="0" u="none" strike="noStrike" kern="1200" cap="none" spc="0" baseline="0">
              <a:uFillTx/>
              <a:latin typeface="Calibri"/>
            </a:endParaRPr>
          </a:p>
          <a:p>
            <a:pPr marL="542925" indent="-271463">
              <a:buFont typeface="Calibri" panose="020F0502020204030204" pitchFamily="34" charset="0"/>
              <a:buChar char="›"/>
              <a:defRPr sz="1800" b="0" i="0" u="none" strike="noStrike" kern="0" cap="none" spc="0" baseline="0">
                <a:solidFill>
                  <a:srgbClr val="000000"/>
                </a:solidFill>
                <a:uFillTx/>
              </a:defRPr>
            </a:pPr>
            <a:r>
              <a:rPr lang="nl-NL" sz="2400">
                <a:solidFill>
                  <a:srgbClr val="000000"/>
                </a:solidFill>
                <a:latin typeface="Calibri"/>
              </a:rPr>
              <a:t>Onderlinge relaties - informeel en sociaal netwerk</a:t>
            </a:r>
          </a:p>
          <a:p>
            <a:pPr marL="542925" indent="-271463">
              <a:buFont typeface="Calibri" panose="020F0502020204030204" pitchFamily="34" charset="0"/>
              <a:buChar char="›"/>
              <a:defRPr sz="1800" b="0" i="0" u="none" strike="noStrike" kern="0" cap="none" spc="0" baseline="0">
                <a:solidFill>
                  <a:srgbClr val="000000"/>
                </a:solidFill>
                <a:uFillTx/>
              </a:defRPr>
            </a:pPr>
            <a:r>
              <a:rPr lang="nl-NL" sz="2400">
                <a:solidFill>
                  <a:srgbClr val="000000"/>
                </a:solidFill>
                <a:latin typeface="Calibri"/>
              </a:rPr>
              <a:t>Kennisuitwisseling - leren en ontwikkelen</a:t>
            </a:r>
            <a:endParaRPr lang="nl-NL" sz="2400">
              <a:solidFill>
                <a:srgbClr val="000000"/>
              </a:solidFill>
              <a:latin typeface="Calibri"/>
              <a:ea typeface="Calibri"/>
              <a:cs typeface="Calibri"/>
            </a:endParaRPr>
          </a:p>
          <a:p>
            <a:pPr marL="542925" indent="-271463">
              <a:buFont typeface="Calibri" panose="020F0502020204030204" pitchFamily="34" charset="0"/>
              <a:buChar char="›"/>
              <a:defRPr sz="1800" b="0" i="0" u="none" strike="noStrike" kern="0" cap="none" spc="0" baseline="0">
                <a:solidFill>
                  <a:srgbClr val="000000"/>
                </a:solidFill>
                <a:uFillTx/>
              </a:defRPr>
            </a:pPr>
            <a:r>
              <a:rPr lang="nl-NL" sz="2400">
                <a:solidFill>
                  <a:srgbClr val="000000"/>
                </a:solidFill>
                <a:latin typeface="Calibri"/>
                <a:ea typeface="Calibri"/>
                <a:cs typeface="Calibri"/>
              </a:rPr>
              <a:t>Innovatie en organisatieontwikkeling</a:t>
            </a:r>
          </a:p>
          <a:p>
            <a:pPr marL="542925" indent="-271463">
              <a:buFont typeface="Calibri" panose="020F0502020204030204" pitchFamily="34" charset="0"/>
              <a:buChar char="›"/>
              <a:defRPr sz="1800" b="0" i="0" u="none" strike="noStrike" kern="0" cap="none" spc="0" baseline="0">
                <a:solidFill>
                  <a:srgbClr val="000000"/>
                </a:solidFill>
                <a:uFillTx/>
              </a:defRPr>
            </a:pPr>
            <a:r>
              <a:rPr lang="nl-NL" sz="2400">
                <a:solidFill>
                  <a:srgbClr val="000000"/>
                </a:solidFill>
                <a:latin typeface="Calibri"/>
                <a:ea typeface="Calibri"/>
                <a:cs typeface="Calibri"/>
              </a:rPr>
              <a:t>Verbinding met organisatiecultuur</a:t>
            </a:r>
          </a:p>
          <a:p>
            <a:endParaRPr lang="nl-NL" sz="2800" b="0" i="0" u="none" strike="noStrike" cap="none" spc="0" baseline="0">
              <a:solidFill>
                <a:srgbClr val="00B6C4"/>
              </a:solidFill>
              <a:uFillTx/>
              <a:latin typeface="Calibri"/>
            </a:endParaRPr>
          </a:p>
          <a:p>
            <a:endParaRPr lang="nl-NL"/>
          </a:p>
        </p:txBody>
      </p:sp>
      <p:sp>
        <p:nvSpPr>
          <p:cNvPr id="22" name="Rectangle: Rounded Corners 21">
            <a:extLst>
              <a:ext uri="{FF2B5EF4-FFF2-40B4-BE49-F238E27FC236}">
                <a16:creationId xmlns:a16="http://schemas.microsoft.com/office/drawing/2014/main" id="{080B1178-32A7-3DC9-26B6-9CBEFB1F832E}"/>
              </a:ext>
            </a:extLst>
          </p:cNvPr>
          <p:cNvSpPr/>
          <p:nvPr/>
        </p:nvSpPr>
        <p:spPr>
          <a:xfrm>
            <a:off x="8258038" y="1859340"/>
            <a:ext cx="2152307" cy="156966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Korte termijneffecten </a:t>
            </a:r>
          </a:p>
          <a:p>
            <a:pPr algn="ctr"/>
            <a:r>
              <a:rPr lang="nl-NL"/>
              <a:t>voor</a:t>
            </a:r>
          </a:p>
          <a:p>
            <a:pPr algn="ctr"/>
            <a:r>
              <a:rPr lang="nl-NL"/>
              <a:t>individu </a:t>
            </a:r>
          </a:p>
        </p:txBody>
      </p:sp>
      <p:sp>
        <p:nvSpPr>
          <p:cNvPr id="23" name="Rectangle: Rounded Corners 22">
            <a:extLst>
              <a:ext uri="{FF2B5EF4-FFF2-40B4-BE49-F238E27FC236}">
                <a16:creationId xmlns:a16="http://schemas.microsoft.com/office/drawing/2014/main" id="{E97D1401-3873-864F-8E01-946B439C62A3}"/>
              </a:ext>
            </a:extLst>
          </p:cNvPr>
          <p:cNvSpPr/>
          <p:nvPr/>
        </p:nvSpPr>
        <p:spPr>
          <a:xfrm>
            <a:off x="8258039" y="4388755"/>
            <a:ext cx="2152307" cy="156966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Langere termijneffecten </a:t>
            </a:r>
          </a:p>
          <a:p>
            <a:pPr algn="ctr"/>
            <a:r>
              <a:rPr lang="nl-NL"/>
              <a:t>op </a:t>
            </a:r>
          </a:p>
          <a:p>
            <a:pPr algn="ctr"/>
            <a:r>
              <a:rPr lang="nl-NL"/>
              <a:t>team en organisatie</a:t>
            </a:r>
          </a:p>
        </p:txBody>
      </p:sp>
      <p:sp>
        <p:nvSpPr>
          <p:cNvPr id="3" name="Footer Placeholder 2">
            <a:extLst>
              <a:ext uri="{FF2B5EF4-FFF2-40B4-BE49-F238E27FC236}">
                <a16:creationId xmlns:a16="http://schemas.microsoft.com/office/drawing/2014/main" id="{AF1B047A-9836-2A2F-BBEA-CE785CF92F14}"/>
              </a:ext>
            </a:extLst>
          </p:cNvPr>
          <p:cNvSpPr>
            <a:spLocks noGrp="1"/>
          </p:cNvSpPr>
          <p:nvPr>
            <p:ph type="ftr" sz="quarter" idx="9"/>
          </p:nvPr>
        </p:nvSpPr>
        <p:spPr/>
        <p:txBody>
          <a:bodyPr/>
          <a:lstStyle/>
          <a:p>
            <a:endParaRPr lang="nl-NL"/>
          </a:p>
        </p:txBody>
      </p:sp>
    </p:spTree>
    <p:extLst>
      <p:ext uri="{BB962C8B-B14F-4D97-AF65-F5344CB8AC3E}">
        <p14:creationId xmlns:p14="http://schemas.microsoft.com/office/powerpoint/2010/main" val="31330179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plant, bloem, gazania, bloemblaadje&#10;&#10;Automatisch gegenereerde beschrijving">
            <a:extLst>
              <a:ext uri="{FF2B5EF4-FFF2-40B4-BE49-F238E27FC236}">
                <a16:creationId xmlns:a16="http://schemas.microsoft.com/office/drawing/2014/main" id="{E7AB2C00-53C9-44A7-1BA5-F0921AE70B1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208" b="11800"/>
          <a:stretch/>
        </p:blipFill>
        <p:spPr>
          <a:xfrm>
            <a:off x="838203" y="1341334"/>
            <a:ext cx="5181603" cy="4835629"/>
          </a:xfrm>
          <a:noFill/>
        </p:spPr>
      </p:pic>
      <p:sp>
        <p:nvSpPr>
          <p:cNvPr id="11" name="Content Placeholder 2">
            <a:extLst>
              <a:ext uri="{FF2B5EF4-FFF2-40B4-BE49-F238E27FC236}">
                <a16:creationId xmlns:a16="http://schemas.microsoft.com/office/drawing/2014/main" id="{501A7A63-80C3-3689-E18D-CBF9F1B57E89}"/>
              </a:ext>
            </a:extLst>
          </p:cNvPr>
          <p:cNvSpPr>
            <a:spLocks noGrp="1"/>
          </p:cNvSpPr>
          <p:nvPr>
            <p:ph idx="2"/>
          </p:nvPr>
        </p:nvSpPr>
        <p:spPr>
          <a:xfrm>
            <a:off x="6172200" y="1341334"/>
            <a:ext cx="5181603" cy="4835629"/>
          </a:xfrm>
        </p:spPr>
        <p:txBody>
          <a:bodyPr anchor="ctr"/>
          <a:lstStyle/>
          <a:p>
            <a:pPr marL="0" indent="0" algn="ctr">
              <a:buNone/>
            </a:pPr>
            <a:r>
              <a:rPr lang="en-US"/>
              <a:t>Het </a:t>
            </a:r>
            <a:r>
              <a:rPr lang="en-US" err="1"/>
              <a:t>gaat</a:t>
            </a:r>
            <a:r>
              <a:rPr lang="en-US"/>
              <a:t> </a:t>
            </a:r>
            <a:r>
              <a:rPr lang="en-US" err="1"/>
              <a:t>goed</a:t>
            </a:r>
            <a:r>
              <a:rPr lang="en-US"/>
              <a:t> met het </a:t>
            </a:r>
            <a:r>
              <a:rPr lang="en-US" err="1"/>
              <a:t>individu</a:t>
            </a:r>
            <a:r>
              <a:rPr lang="en-US"/>
              <a:t>!</a:t>
            </a:r>
          </a:p>
        </p:txBody>
      </p:sp>
      <p:sp>
        <p:nvSpPr>
          <p:cNvPr id="2" name="Titel 1">
            <a:extLst>
              <a:ext uri="{FF2B5EF4-FFF2-40B4-BE49-F238E27FC236}">
                <a16:creationId xmlns:a16="http://schemas.microsoft.com/office/drawing/2014/main" id="{88535A90-37CB-D61E-5985-89DEFB5C6FB0}"/>
              </a:ext>
            </a:extLst>
          </p:cNvPr>
          <p:cNvSpPr>
            <a:spLocks noGrp="1"/>
          </p:cNvSpPr>
          <p:nvPr>
            <p:ph type="title"/>
          </p:nvPr>
        </p:nvSpPr>
        <p:spPr>
          <a:xfrm>
            <a:off x="838202" y="7887"/>
            <a:ext cx="11353797" cy="1035909"/>
          </a:xfrm>
        </p:spPr>
        <p:txBody>
          <a:bodyPr wrap="square" anchor="ctr">
            <a:normAutofit/>
          </a:bodyPr>
          <a:lstStyle/>
          <a:p>
            <a:r>
              <a:rPr lang="nl-NL"/>
              <a:t>Wat blijkt uit de Monitor </a:t>
            </a:r>
            <a:r>
              <a:rPr lang="nl-NL" err="1"/>
              <a:t>WiT</a:t>
            </a:r>
            <a:r>
              <a:rPr lang="nl-NL"/>
              <a:t>?</a:t>
            </a:r>
          </a:p>
        </p:txBody>
      </p:sp>
      <p:sp>
        <p:nvSpPr>
          <p:cNvPr id="13" name="Footer Placeholder 4">
            <a:extLst>
              <a:ext uri="{FF2B5EF4-FFF2-40B4-BE49-F238E27FC236}">
                <a16:creationId xmlns:a16="http://schemas.microsoft.com/office/drawing/2014/main" id="{781BCD61-4C1D-3872-29C0-75E22D5E8644}"/>
              </a:ext>
            </a:extLst>
          </p:cNvPr>
          <p:cNvSpPr>
            <a:spLocks noGrp="1"/>
          </p:cNvSpPr>
          <p:nvPr>
            <p:ph type="ftr" sz="quarter" idx="9"/>
          </p:nvPr>
        </p:nvSpPr>
        <p:spPr>
          <a:xfrm>
            <a:off x="139463" y="6410095"/>
            <a:ext cx="7244063" cy="365129"/>
          </a:xfrm>
        </p:spPr>
        <p:txBody>
          <a:bodyPr/>
          <a:lstStyle/>
          <a:p>
            <a:endParaRPr lang="nl-NL"/>
          </a:p>
        </p:txBody>
      </p:sp>
    </p:spTree>
    <p:extLst>
      <p:ext uri="{BB962C8B-B14F-4D97-AF65-F5344CB8AC3E}">
        <p14:creationId xmlns:p14="http://schemas.microsoft.com/office/powerpoint/2010/main" val="40239819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C741-AA5D-4726-0C0D-74A3ADB6E362}"/>
              </a:ext>
            </a:extLst>
          </p:cNvPr>
          <p:cNvSpPr>
            <a:spLocks noGrp="1"/>
          </p:cNvSpPr>
          <p:nvPr>
            <p:ph type="title"/>
          </p:nvPr>
        </p:nvSpPr>
        <p:spPr/>
        <p:txBody>
          <a:bodyPr/>
          <a:lstStyle/>
          <a:p>
            <a:r>
              <a:rPr lang="nl-NL"/>
              <a:t>Weinig problemen voor individu</a:t>
            </a:r>
          </a:p>
        </p:txBody>
      </p:sp>
      <p:sp>
        <p:nvSpPr>
          <p:cNvPr id="3" name="Text Placeholder 2">
            <a:extLst>
              <a:ext uri="{FF2B5EF4-FFF2-40B4-BE49-F238E27FC236}">
                <a16:creationId xmlns:a16="http://schemas.microsoft.com/office/drawing/2014/main" id="{C2E685A5-DF7A-7663-8120-36404EF37B53}"/>
              </a:ext>
            </a:extLst>
          </p:cNvPr>
          <p:cNvSpPr>
            <a:spLocks noGrp="1"/>
          </p:cNvSpPr>
          <p:nvPr>
            <p:ph type="body" idx="1"/>
          </p:nvPr>
        </p:nvSpPr>
        <p:spPr/>
        <p:txBody>
          <a:bodyPr/>
          <a:lstStyle/>
          <a:p>
            <a:endParaRPr lang="nl-NL"/>
          </a:p>
        </p:txBody>
      </p:sp>
      <p:sp>
        <p:nvSpPr>
          <p:cNvPr id="4" name="Footer Placeholder 3">
            <a:extLst>
              <a:ext uri="{FF2B5EF4-FFF2-40B4-BE49-F238E27FC236}">
                <a16:creationId xmlns:a16="http://schemas.microsoft.com/office/drawing/2014/main" id="{1F4C2244-65E3-C19F-01F6-6E0BC6C877C9}"/>
              </a:ext>
            </a:extLst>
          </p:cNvPr>
          <p:cNvSpPr>
            <a:spLocks noGrp="1"/>
          </p:cNvSpPr>
          <p:nvPr>
            <p:ph type="ftr" sz="quarter" idx="9"/>
          </p:nvPr>
        </p:nvSpPr>
        <p:spPr/>
        <p:txBody>
          <a:bodyPr/>
          <a:lstStyle/>
          <a:p>
            <a:r>
              <a:rPr lang="nl-NL" sz="1800" b="0" i="1">
                <a:solidFill>
                  <a:srgbClr val="00BAC1"/>
                </a:solidFill>
                <a:latin typeface="+mn-lt"/>
              </a:rPr>
              <a:t>Bron: Werk in Transitie Monitor </a:t>
            </a:r>
            <a:r>
              <a:rPr lang="nl-NL" sz="1800" b="0" i="1" err="1">
                <a:solidFill>
                  <a:srgbClr val="00BAC1"/>
                </a:solidFill>
                <a:latin typeface="+mn-lt"/>
              </a:rPr>
              <a:t>GO’s</a:t>
            </a:r>
            <a:r>
              <a:rPr lang="nl-NL" sz="1800" b="0" i="1">
                <a:solidFill>
                  <a:srgbClr val="00BAC1"/>
                </a:solidFill>
                <a:latin typeface="+mn-lt"/>
              </a:rPr>
              <a:t> (2024)</a:t>
            </a:r>
          </a:p>
        </p:txBody>
      </p:sp>
      <p:pic>
        <p:nvPicPr>
          <p:cNvPr id="5" name="Picture 4" descr="A poster with text and images&#10;&#10;Description automatically generated with medium confidence">
            <a:extLst>
              <a:ext uri="{FF2B5EF4-FFF2-40B4-BE49-F238E27FC236}">
                <a16:creationId xmlns:a16="http://schemas.microsoft.com/office/drawing/2014/main" id="{97B715C5-A988-362B-F6DB-4017E2B614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9313" y="268194"/>
            <a:ext cx="5114545" cy="6141901"/>
          </a:xfrm>
          <a:prstGeom prst="rect">
            <a:avLst/>
          </a:prstGeom>
        </p:spPr>
      </p:pic>
      <p:pic>
        <p:nvPicPr>
          <p:cNvPr id="6" name="Picture 5">
            <a:extLst>
              <a:ext uri="{FF2B5EF4-FFF2-40B4-BE49-F238E27FC236}">
                <a16:creationId xmlns:a16="http://schemas.microsoft.com/office/drawing/2014/main" id="{BBC6D185-5E44-4AC0-31CA-D36CB548482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71213" y="6032893"/>
            <a:ext cx="2435407" cy="829559"/>
          </a:xfrm>
          <a:prstGeom prst="rect">
            <a:avLst/>
          </a:prstGeom>
        </p:spPr>
      </p:pic>
      <p:sp>
        <p:nvSpPr>
          <p:cNvPr id="7" name="Tijdelijke aanduiding voor voettekst 2">
            <a:extLst>
              <a:ext uri="{FF2B5EF4-FFF2-40B4-BE49-F238E27FC236}">
                <a16:creationId xmlns:a16="http://schemas.microsoft.com/office/drawing/2014/main" id="{3098B318-CA4C-66A5-CA37-38D8ABFA374F}"/>
              </a:ext>
            </a:extLst>
          </p:cNvPr>
          <p:cNvSpPr txBox="1">
            <a:spLocks/>
          </p:cNvSpPr>
          <p:nvPr/>
        </p:nvSpPr>
        <p:spPr>
          <a:xfrm>
            <a:off x="1" y="6554816"/>
            <a:ext cx="3029526"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1200" b="0" i="1">
              <a:solidFill>
                <a:srgbClr val="00BAC1"/>
              </a:solidFill>
              <a:latin typeface="+mn-lt"/>
            </a:endParaRPr>
          </a:p>
        </p:txBody>
      </p:sp>
    </p:spTree>
    <p:extLst>
      <p:ext uri="{BB962C8B-B14F-4D97-AF65-F5344CB8AC3E}">
        <p14:creationId xmlns:p14="http://schemas.microsoft.com/office/powerpoint/2010/main" val="2325819509"/>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FFBB-2966-32BC-5951-7FD1CF769383}"/>
              </a:ext>
            </a:extLst>
          </p:cNvPr>
          <p:cNvSpPr>
            <a:spLocks noGrp="1"/>
          </p:cNvSpPr>
          <p:nvPr>
            <p:ph type="title"/>
          </p:nvPr>
        </p:nvSpPr>
        <p:spPr/>
        <p:txBody>
          <a:bodyPr/>
          <a:lstStyle/>
          <a:p>
            <a:r>
              <a:rPr lang="nl-NL"/>
              <a:t>2024 </a:t>
            </a:r>
            <a:r>
              <a:rPr lang="nl-NL" err="1"/>
              <a:t>GO’s</a:t>
            </a:r>
            <a:r>
              <a:rPr lang="nl-NL"/>
              <a:t>: Sociale steun en samenwerken </a:t>
            </a:r>
          </a:p>
        </p:txBody>
      </p:sp>
      <p:sp>
        <p:nvSpPr>
          <p:cNvPr id="4" name="Footer Placeholder 3">
            <a:extLst>
              <a:ext uri="{FF2B5EF4-FFF2-40B4-BE49-F238E27FC236}">
                <a16:creationId xmlns:a16="http://schemas.microsoft.com/office/drawing/2014/main" id="{593C11A2-7EC6-CD49-77C0-44C3ED2F9674}"/>
              </a:ext>
            </a:extLst>
          </p:cNvPr>
          <p:cNvSpPr>
            <a:spLocks noGrp="1"/>
          </p:cNvSpPr>
          <p:nvPr>
            <p:ph type="ftr" sz="quarter" idx="9"/>
          </p:nvPr>
        </p:nvSpPr>
        <p:spPr/>
        <p:txBody>
          <a:bodyPr/>
          <a:lstStyle/>
          <a:p>
            <a:r>
              <a:rPr lang="nl-NL"/>
              <a:t>Bron: CfPB Werk in Transitie Monitor Benchmark (2024) en Werk in Transitie </a:t>
            </a:r>
            <a:r>
              <a:rPr lang="nl-NL" err="1"/>
              <a:t>GO’s</a:t>
            </a:r>
            <a:r>
              <a:rPr lang="nl-NL"/>
              <a:t> (2024)</a:t>
            </a:r>
          </a:p>
          <a:p>
            <a:endParaRPr lang="nl-NL"/>
          </a:p>
        </p:txBody>
      </p:sp>
      <p:pic>
        <p:nvPicPr>
          <p:cNvPr id="13" name="Graphic 12">
            <a:extLst>
              <a:ext uri="{FF2B5EF4-FFF2-40B4-BE49-F238E27FC236}">
                <a16:creationId xmlns:a16="http://schemas.microsoft.com/office/drawing/2014/main" id="{16E4E2F1-EF9C-5A83-34C9-9AA4525C4E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0926" y="1409099"/>
            <a:ext cx="1598183" cy="1185319"/>
          </a:xfrm>
          <a:prstGeom prst="rect">
            <a:avLst/>
          </a:prstGeom>
        </p:spPr>
      </p:pic>
      <p:pic>
        <p:nvPicPr>
          <p:cNvPr id="15" name="Graphic 14">
            <a:extLst>
              <a:ext uri="{FF2B5EF4-FFF2-40B4-BE49-F238E27FC236}">
                <a16:creationId xmlns:a16="http://schemas.microsoft.com/office/drawing/2014/main" id="{7216B162-16F8-B3CE-FADA-B5867D09E4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6575" y="1785665"/>
            <a:ext cx="2430503" cy="1185319"/>
          </a:xfrm>
          <a:prstGeom prst="rect">
            <a:avLst/>
          </a:prstGeom>
        </p:spPr>
      </p:pic>
      <p:pic>
        <p:nvPicPr>
          <p:cNvPr id="17" name="Graphic 16">
            <a:extLst>
              <a:ext uri="{FF2B5EF4-FFF2-40B4-BE49-F238E27FC236}">
                <a16:creationId xmlns:a16="http://schemas.microsoft.com/office/drawing/2014/main" id="{4C9D2BF3-E997-2DEF-3A20-01191FE5FD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0875" y="4553058"/>
            <a:ext cx="1878293" cy="847725"/>
          </a:xfrm>
          <a:prstGeom prst="rect">
            <a:avLst/>
          </a:prstGeom>
        </p:spPr>
      </p:pic>
      <p:pic>
        <p:nvPicPr>
          <p:cNvPr id="27" name="Graphic 26">
            <a:extLst>
              <a:ext uri="{FF2B5EF4-FFF2-40B4-BE49-F238E27FC236}">
                <a16:creationId xmlns:a16="http://schemas.microsoft.com/office/drawing/2014/main" id="{8B6FCF23-1364-2D90-0F90-D3F58E4717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7066" y="3509581"/>
            <a:ext cx="1419258" cy="217364"/>
          </a:xfrm>
          <a:prstGeom prst="rect">
            <a:avLst/>
          </a:prstGeom>
        </p:spPr>
      </p:pic>
      <p:pic>
        <p:nvPicPr>
          <p:cNvPr id="33" name="Graphic 32" descr="Eyes with solid fill">
            <a:extLst>
              <a:ext uri="{FF2B5EF4-FFF2-40B4-BE49-F238E27FC236}">
                <a16:creationId xmlns:a16="http://schemas.microsoft.com/office/drawing/2014/main" id="{14D55A15-1066-B492-7273-C3E3B73266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31639" y="1632023"/>
            <a:ext cx="914400" cy="914400"/>
          </a:xfrm>
          <a:prstGeom prst="rect">
            <a:avLst/>
          </a:prstGeom>
        </p:spPr>
      </p:pic>
      <p:pic>
        <p:nvPicPr>
          <p:cNvPr id="34" name="Graphic 33">
            <a:extLst>
              <a:ext uri="{FF2B5EF4-FFF2-40B4-BE49-F238E27FC236}">
                <a16:creationId xmlns:a16="http://schemas.microsoft.com/office/drawing/2014/main" id="{13DACF9A-4B97-9C50-314E-0D78AC6425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7066" y="5086784"/>
            <a:ext cx="1419258" cy="217364"/>
          </a:xfrm>
          <a:prstGeom prst="rect">
            <a:avLst/>
          </a:prstGeom>
        </p:spPr>
      </p:pic>
      <p:sp>
        <p:nvSpPr>
          <p:cNvPr id="35" name="TextBox 34">
            <a:extLst>
              <a:ext uri="{FF2B5EF4-FFF2-40B4-BE49-F238E27FC236}">
                <a16:creationId xmlns:a16="http://schemas.microsoft.com/office/drawing/2014/main" id="{CB761D98-6FA6-59F6-CF13-C362EF41A596}"/>
              </a:ext>
            </a:extLst>
          </p:cNvPr>
          <p:cNvSpPr txBox="1"/>
          <p:nvPr/>
        </p:nvSpPr>
        <p:spPr>
          <a:xfrm>
            <a:off x="3172784" y="3996879"/>
            <a:ext cx="2018886" cy="646331"/>
          </a:xfrm>
          <a:prstGeom prst="rect">
            <a:avLst/>
          </a:prstGeom>
          <a:noFill/>
        </p:spPr>
        <p:txBody>
          <a:bodyPr wrap="none" rtlCol="0">
            <a:spAutoFit/>
          </a:bodyPr>
          <a:lstStyle/>
          <a:p>
            <a:pPr algn="ctr"/>
            <a:r>
              <a:rPr lang="en-GB" err="1">
                <a:solidFill>
                  <a:schemeClr val="bg2">
                    <a:lumMod val="10000"/>
                  </a:schemeClr>
                </a:solidFill>
              </a:rPr>
              <a:t>Vertrouwen</a:t>
            </a:r>
            <a:r>
              <a:rPr lang="en-GB">
                <a:solidFill>
                  <a:schemeClr val="bg2">
                    <a:lumMod val="10000"/>
                  </a:schemeClr>
                </a:solidFill>
              </a:rPr>
              <a:t> </a:t>
            </a:r>
            <a:r>
              <a:rPr lang="en-GB" err="1">
                <a:solidFill>
                  <a:schemeClr val="bg2">
                    <a:lumMod val="10000"/>
                  </a:schemeClr>
                </a:solidFill>
              </a:rPr>
              <a:t>tussen</a:t>
            </a:r>
            <a:r>
              <a:rPr lang="en-GB">
                <a:solidFill>
                  <a:schemeClr val="bg2">
                    <a:lumMod val="10000"/>
                  </a:schemeClr>
                </a:solidFill>
              </a:rPr>
              <a:t> </a:t>
            </a:r>
          </a:p>
          <a:p>
            <a:pPr algn="ctr"/>
            <a:r>
              <a:rPr lang="en-GB" err="1">
                <a:solidFill>
                  <a:schemeClr val="bg2">
                    <a:lumMod val="10000"/>
                  </a:schemeClr>
                </a:solidFill>
              </a:rPr>
              <a:t>medewerkers</a:t>
            </a:r>
            <a:endParaRPr lang="en-GB">
              <a:solidFill>
                <a:schemeClr val="bg2">
                  <a:lumMod val="10000"/>
                </a:schemeClr>
              </a:solidFill>
            </a:endParaRPr>
          </a:p>
        </p:txBody>
      </p:sp>
      <p:sp>
        <p:nvSpPr>
          <p:cNvPr id="36" name="TextBox 35">
            <a:extLst>
              <a:ext uri="{FF2B5EF4-FFF2-40B4-BE49-F238E27FC236}">
                <a16:creationId xmlns:a16="http://schemas.microsoft.com/office/drawing/2014/main" id="{6814485A-9D9A-D41D-EFB0-86AA9824140C}"/>
              </a:ext>
            </a:extLst>
          </p:cNvPr>
          <p:cNvSpPr txBox="1"/>
          <p:nvPr/>
        </p:nvSpPr>
        <p:spPr>
          <a:xfrm>
            <a:off x="3200112" y="5553042"/>
            <a:ext cx="1733167" cy="646331"/>
          </a:xfrm>
          <a:prstGeom prst="rect">
            <a:avLst/>
          </a:prstGeom>
          <a:noFill/>
        </p:spPr>
        <p:txBody>
          <a:bodyPr wrap="none" rtlCol="0">
            <a:spAutoFit/>
          </a:bodyPr>
          <a:lstStyle/>
          <a:p>
            <a:pPr algn="ctr"/>
            <a:r>
              <a:rPr lang="en-GB" err="1">
                <a:solidFill>
                  <a:schemeClr val="bg2">
                    <a:lumMod val="10000"/>
                  </a:schemeClr>
                </a:solidFill>
              </a:rPr>
              <a:t>Vertrouwen</a:t>
            </a:r>
            <a:r>
              <a:rPr lang="en-GB">
                <a:solidFill>
                  <a:schemeClr val="bg2">
                    <a:lumMod val="10000"/>
                  </a:schemeClr>
                </a:solidFill>
              </a:rPr>
              <a:t> in </a:t>
            </a:r>
          </a:p>
          <a:p>
            <a:pPr algn="ctr"/>
            <a:r>
              <a:rPr lang="en-GB" err="1">
                <a:solidFill>
                  <a:schemeClr val="bg2">
                    <a:lumMod val="10000"/>
                  </a:schemeClr>
                </a:solidFill>
              </a:rPr>
              <a:t>leidinggevenden</a:t>
            </a:r>
            <a:endParaRPr lang="en-GB">
              <a:solidFill>
                <a:schemeClr val="bg2">
                  <a:lumMod val="10000"/>
                </a:schemeClr>
              </a:solidFill>
            </a:endParaRPr>
          </a:p>
        </p:txBody>
      </p:sp>
      <p:pic>
        <p:nvPicPr>
          <p:cNvPr id="38" name="Graphic 37">
            <a:extLst>
              <a:ext uri="{FF2B5EF4-FFF2-40B4-BE49-F238E27FC236}">
                <a16:creationId xmlns:a16="http://schemas.microsoft.com/office/drawing/2014/main" id="{528D2894-026E-68F2-10BC-7CC1B254EF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57066" y="1490974"/>
            <a:ext cx="1419258" cy="217364"/>
          </a:xfrm>
          <a:prstGeom prst="rect">
            <a:avLst/>
          </a:prstGeom>
        </p:spPr>
      </p:pic>
      <p:sp>
        <p:nvSpPr>
          <p:cNvPr id="39" name="TextBox 38">
            <a:extLst>
              <a:ext uri="{FF2B5EF4-FFF2-40B4-BE49-F238E27FC236}">
                <a16:creationId xmlns:a16="http://schemas.microsoft.com/office/drawing/2014/main" id="{47DFA33F-FBA4-A0C4-6F5A-ADA6309D5EE2}"/>
              </a:ext>
            </a:extLst>
          </p:cNvPr>
          <p:cNvSpPr txBox="1"/>
          <p:nvPr/>
        </p:nvSpPr>
        <p:spPr>
          <a:xfrm>
            <a:off x="3174948" y="2074803"/>
            <a:ext cx="1783502" cy="646331"/>
          </a:xfrm>
          <a:prstGeom prst="rect">
            <a:avLst/>
          </a:prstGeom>
          <a:noFill/>
        </p:spPr>
        <p:txBody>
          <a:bodyPr wrap="none" rtlCol="0">
            <a:spAutoFit/>
          </a:bodyPr>
          <a:lstStyle/>
          <a:p>
            <a:pPr algn="ctr"/>
            <a:r>
              <a:rPr lang="en-GB" err="1">
                <a:solidFill>
                  <a:schemeClr val="bg2">
                    <a:lumMod val="10000"/>
                  </a:schemeClr>
                </a:solidFill>
              </a:rPr>
              <a:t>Identificatie</a:t>
            </a:r>
            <a:r>
              <a:rPr lang="en-GB">
                <a:solidFill>
                  <a:schemeClr val="bg2">
                    <a:lumMod val="10000"/>
                  </a:schemeClr>
                </a:solidFill>
              </a:rPr>
              <a:t> met </a:t>
            </a:r>
          </a:p>
          <a:p>
            <a:pPr algn="ctr"/>
            <a:r>
              <a:rPr lang="en-GB">
                <a:solidFill>
                  <a:schemeClr val="bg2">
                    <a:lumMod val="10000"/>
                  </a:schemeClr>
                </a:solidFill>
              </a:rPr>
              <a:t>de </a:t>
            </a:r>
            <a:r>
              <a:rPr lang="en-GB" err="1">
                <a:solidFill>
                  <a:schemeClr val="bg2">
                    <a:lumMod val="10000"/>
                  </a:schemeClr>
                </a:solidFill>
              </a:rPr>
              <a:t>organisatie</a:t>
            </a:r>
            <a:endParaRPr lang="en-GB">
              <a:solidFill>
                <a:schemeClr val="bg2">
                  <a:lumMod val="10000"/>
                </a:schemeClr>
              </a:solidFill>
            </a:endParaRPr>
          </a:p>
        </p:txBody>
      </p:sp>
      <p:pic>
        <p:nvPicPr>
          <p:cNvPr id="28" name="Picture Placeholder 4">
            <a:extLst>
              <a:ext uri="{FF2B5EF4-FFF2-40B4-BE49-F238E27FC236}">
                <a16:creationId xmlns:a16="http://schemas.microsoft.com/office/drawing/2014/main" id="{B7E11C83-4377-FB24-4814-5B12E7E0C51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24543"/>
          <a:stretch/>
        </p:blipFill>
        <p:spPr>
          <a:xfrm>
            <a:off x="6319740" y="1373715"/>
            <a:ext cx="4738687" cy="1431017"/>
          </a:xfrm>
          <a:prstGeom prst="rect">
            <a:avLst/>
          </a:prstGeom>
          <a:noFill/>
          <a:ln>
            <a:noFill/>
          </a:ln>
        </p:spPr>
      </p:pic>
      <p:pic>
        <p:nvPicPr>
          <p:cNvPr id="29" name="Picture Placeholder 4">
            <a:extLst>
              <a:ext uri="{FF2B5EF4-FFF2-40B4-BE49-F238E27FC236}">
                <a16:creationId xmlns:a16="http://schemas.microsoft.com/office/drawing/2014/main" id="{222E65F3-6310-15FB-77F5-899677CDFD72}"/>
              </a:ext>
            </a:extLst>
          </p:cNvPr>
          <p:cNvPicPr>
            <a:picLocks noChangeAspect="1"/>
          </p:cNvPicPr>
          <p:nvPr/>
        </p:nvPicPr>
        <p:blipFill rotWithShape="1">
          <a:blip r:embed="rId1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36837" y="3017805"/>
            <a:ext cx="2293378" cy="1219753"/>
          </a:xfrm>
          <a:prstGeom prst="rect">
            <a:avLst/>
          </a:prstGeom>
          <a:noFill/>
          <a:ln>
            <a:noFill/>
          </a:ln>
        </p:spPr>
      </p:pic>
      <p:pic>
        <p:nvPicPr>
          <p:cNvPr id="30" name="Picture Placeholder 4">
            <a:extLst>
              <a:ext uri="{FF2B5EF4-FFF2-40B4-BE49-F238E27FC236}">
                <a16:creationId xmlns:a16="http://schemas.microsoft.com/office/drawing/2014/main" id="{3D74F321-C4DA-E1F8-F830-641D4D57BAAE}"/>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8134203" y="3382934"/>
            <a:ext cx="2293378" cy="1312376"/>
          </a:xfrm>
          <a:prstGeom prst="rect">
            <a:avLst/>
          </a:prstGeom>
          <a:noFill/>
          <a:ln>
            <a:noFill/>
          </a:ln>
        </p:spPr>
      </p:pic>
      <p:pic>
        <p:nvPicPr>
          <p:cNvPr id="31" name="Picture Placeholder 4">
            <a:extLst>
              <a:ext uri="{FF2B5EF4-FFF2-40B4-BE49-F238E27FC236}">
                <a16:creationId xmlns:a16="http://schemas.microsoft.com/office/drawing/2014/main" id="{20E32453-336C-B360-2729-78CC0197BCA8}"/>
              </a:ext>
            </a:extLst>
          </p:cNvPr>
          <p:cNvPicPr>
            <a:picLocks noChangeAspect="1"/>
          </p:cNvPicPr>
          <p:nvPr/>
        </p:nvPicPr>
        <p:blipFill rotWithShape="1">
          <a:blip r:embed="rId18" cstate="email">
            <a:duotone>
              <a:schemeClr val="accent1">
                <a:shade val="45000"/>
                <a:satMod val="135000"/>
              </a:schemeClr>
              <a:prstClr val="white"/>
            </a:duotone>
            <a:extLst>
              <a:ext uri="{28A0092B-C50C-407E-A947-70E740481C1C}">
                <a14:useLocalDpi xmlns:a14="http://schemas.microsoft.com/office/drawing/2010/main"/>
              </a:ext>
            </a:extLst>
          </a:blip>
          <a:srcRect l="16699" t="1" r="29347" b="49585"/>
          <a:stretch/>
        </p:blipFill>
        <p:spPr>
          <a:xfrm>
            <a:off x="6548588" y="4907127"/>
            <a:ext cx="1707285" cy="1580077"/>
          </a:xfrm>
          <a:prstGeom prst="rect">
            <a:avLst/>
          </a:prstGeom>
          <a:noFill/>
          <a:ln>
            <a:noFill/>
          </a:ln>
        </p:spPr>
      </p:pic>
      <p:pic>
        <p:nvPicPr>
          <p:cNvPr id="32" name="Picture Placeholder 4">
            <a:extLst>
              <a:ext uri="{FF2B5EF4-FFF2-40B4-BE49-F238E27FC236}">
                <a16:creationId xmlns:a16="http://schemas.microsoft.com/office/drawing/2014/main" id="{00A7047F-9E27-3C08-9E9D-B58EB885295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t="46002"/>
          <a:stretch/>
        </p:blipFill>
        <p:spPr>
          <a:xfrm>
            <a:off x="8252319" y="4907127"/>
            <a:ext cx="2630466" cy="1406865"/>
          </a:xfrm>
          <a:prstGeom prst="rect">
            <a:avLst/>
          </a:prstGeom>
          <a:noFill/>
          <a:ln>
            <a:noFill/>
          </a:ln>
        </p:spPr>
      </p:pic>
      <p:sp>
        <p:nvSpPr>
          <p:cNvPr id="37" name="Rectangle 36">
            <a:extLst>
              <a:ext uri="{FF2B5EF4-FFF2-40B4-BE49-F238E27FC236}">
                <a16:creationId xmlns:a16="http://schemas.microsoft.com/office/drawing/2014/main" id="{1911F70B-4994-2DAA-7747-6CF23E77F297}"/>
              </a:ext>
            </a:extLst>
          </p:cNvPr>
          <p:cNvSpPr/>
          <p:nvPr/>
        </p:nvSpPr>
        <p:spPr>
          <a:xfrm>
            <a:off x="10427581" y="5788058"/>
            <a:ext cx="1461237" cy="950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4" name="Group 53">
            <a:extLst>
              <a:ext uri="{FF2B5EF4-FFF2-40B4-BE49-F238E27FC236}">
                <a16:creationId xmlns:a16="http://schemas.microsoft.com/office/drawing/2014/main" id="{A4AB8CE8-97A6-90B9-A872-9BE7DFC2515D}"/>
              </a:ext>
            </a:extLst>
          </p:cNvPr>
          <p:cNvGrpSpPr/>
          <p:nvPr/>
        </p:nvGrpSpPr>
        <p:grpSpPr>
          <a:xfrm>
            <a:off x="3352065" y="1801391"/>
            <a:ext cx="1410261" cy="218702"/>
            <a:chOff x="3352065" y="1801391"/>
            <a:chExt cx="1410261" cy="218702"/>
          </a:xfrm>
        </p:grpSpPr>
        <p:sp>
          <p:nvSpPr>
            <p:cNvPr id="42" name="Oval 41">
              <a:extLst>
                <a:ext uri="{FF2B5EF4-FFF2-40B4-BE49-F238E27FC236}">
                  <a16:creationId xmlns:a16="http://schemas.microsoft.com/office/drawing/2014/main" id="{4E2EBDE2-856A-9229-CE24-19D60CA14769}"/>
                </a:ext>
              </a:extLst>
            </p:cNvPr>
            <p:cNvSpPr/>
            <p:nvPr/>
          </p:nvSpPr>
          <p:spPr>
            <a:xfrm>
              <a:off x="3352065" y="1801391"/>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Oval 42">
              <a:extLst>
                <a:ext uri="{FF2B5EF4-FFF2-40B4-BE49-F238E27FC236}">
                  <a16:creationId xmlns:a16="http://schemas.microsoft.com/office/drawing/2014/main" id="{4F4BE681-CAC6-C7E7-F0C7-DFC359D35450}"/>
                </a:ext>
              </a:extLst>
            </p:cNvPr>
            <p:cNvSpPr/>
            <p:nvPr/>
          </p:nvSpPr>
          <p:spPr>
            <a:xfrm>
              <a:off x="3643646" y="1802390"/>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l 43">
              <a:extLst>
                <a:ext uri="{FF2B5EF4-FFF2-40B4-BE49-F238E27FC236}">
                  <a16:creationId xmlns:a16="http://schemas.microsoft.com/office/drawing/2014/main" id="{888E3964-3EFC-2CFB-1228-DEB0C69CF3C0}"/>
                </a:ext>
              </a:extLst>
            </p:cNvPr>
            <p:cNvSpPr/>
            <p:nvPr/>
          </p:nvSpPr>
          <p:spPr>
            <a:xfrm>
              <a:off x="3935226" y="1802728"/>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l 44">
              <a:extLst>
                <a:ext uri="{FF2B5EF4-FFF2-40B4-BE49-F238E27FC236}">
                  <a16:creationId xmlns:a16="http://schemas.microsoft.com/office/drawing/2014/main" id="{9DBB3486-BD10-06E5-57B9-CF1F4806E141}"/>
                </a:ext>
              </a:extLst>
            </p:cNvPr>
            <p:cNvSpPr/>
            <p:nvPr/>
          </p:nvSpPr>
          <p:spPr>
            <a:xfrm>
              <a:off x="4226227" y="1802728"/>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l 45">
              <a:extLst>
                <a:ext uri="{FF2B5EF4-FFF2-40B4-BE49-F238E27FC236}">
                  <a16:creationId xmlns:a16="http://schemas.microsoft.com/office/drawing/2014/main" id="{BC5C8A8B-98D0-646E-191A-BCC7C7C5CD82}"/>
                </a:ext>
              </a:extLst>
            </p:cNvPr>
            <p:cNvSpPr/>
            <p:nvPr/>
          </p:nvSpPr>
          <p:spPr>
            <a:xfrm>
              <a:off x="4540630" y="1802728"/>
              <a:ext cx="221696" cy="217365"/>
            </a:xfrm>
            <a:prstGeom prst="ellipse">
              <a:avLst/>
            </a:prstGeom>
            <a:solidFill>
              <a:srgbClr val="D2D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55" name="Group 54">
            <a:extLst>
              <a:ext uri="{FF2B5EF4-FFF2-40B4-BE49-F238E27FC236}">
                <a16:creationId xmlns:a16="http://schemas.microsoft.com/office/drawing/2014/main" id="{290E88BB-77EA-BF74-5B06-E8AC042F46C2}"/>
              </a:ext>
            </a:extLst>
          </p:cNvPr>
          <p:cNvGrpSpPr/>
          <p:nvPr/>
        </p:nvGrpSpPr>
        <p:grpSpPr>
          <a:xfrm>
            <a:off x="3359819" y="3820420"/>
            <a:ext cx="1410261" cy="218702"/>
            <a:chOff x="3352065" y="1801391"/>
            <a:chExt cx="1410261" cy="218702"/>
          </a:xfrm>
        </p:grpSpPr>
        <p:sp>
          <p:nvSpPr>
            <p:cNvPr id="56" name="Oval 55">
              <a:extLst>
                <a:ext uri="{FF2B5EF4-FFF2-40B4-BE49-F238E27FC236}">
                  <a16:creationId xmlns:a16="http://schemas.microsoft.com/office/drawing/2014/main" id="{FE268C13-7E3D-B990-8FB1-80EE0170C97A}"/>
                </a:ext>
              </a:extLst>
            </p:cNvPr>
            <p:cNvSpPr/>
            <p:nvPr/>
          </p:nvSpPr>
          <p:spPr>
            <a:xfrm>
              <a:off x="3352065" y="1801391"/>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l 56">
              <a:extLst>
                <a:ext uri="{FF2B5EF4-FFF2-40B4-BE49-F238E27FC236}">
                  <a16:creationId xmlns:a16="http://schemas.microsoft.com/office/drawing/2014/main" id="{59607833-7329-69B4-D078-BEA128C4D696}"/>
                </a:ext>
              </a:extLst>
            </p:cNvPr>
            <p:cNvSpPr/>
            <p:nvPr/>
          </p:nvSpPr>
          <p:spPr>
            <a:xfrm>
              <a:off x="3643646" y="1802390"/>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l 57">
              <a:extLst>
                <a:ext uri="{FF2B5EF4-FFF2-40B4-BE49-F238E27FC236}">
                  <a16:creationId xmlns:a16="http://schemas.microsoft.com/office/drawing/2014/main" id="{5BE4646D-02C4-A0B6-B952-0C9ECA00FB1B}"/>
                </a:ext>
              </a:extLst>
            </p:cNvPr>
            <p:cNvSpPr/>
            <p:nvPr/>
          </p:nvSpPr>
          <p:spPr>
            <a:xfrm>
              <a:off x="3935226" y="1802728"/>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Oval 58">
              <a:extLst>
                <a:ext uri="{FF2B5EF4-FFF2-40B4-BE49-F238E27FC236}">
                  <a16:creationId xmlns:a16="http://schemas.microsoft.com/office/drawing/2014/main" id="{C601C373-7E6F-6FDD-CA5B-FD23DE8D611A}"/>
                </a:ext>
              </a:extLst>
            </p:cNvPr>
            <p:cNvSpPr/>
            <p:nvPr/>
          </p:nvSpPr>
          <p:spPr>
            <a:xfrm>
              <a:off x="4226227" y="1802728"/>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Oval 59">
              <a:extLst>
                <a:ext uri="{FF2B5EF4-FFF2-40B4-BE49-F238E27FC236}">
                  <a16:creationId xmlns:a16="http://schemas.microsoft.com/office/drawing/2014/main" id="{051EF917-8A69-2602-364B-9D09E927C469}"/>
                </a:ext>
              </a:extLst>
            </p:cNvPr>
            <p:cNvSpPr/>
            <p:nvPr/>
          </p:nvSpPr>
          <p:spPr>
            <a:xfrm>
              <a:off x="4540630" y="1802728"/>
              <a:ext cx="221696" cy="217365"/>
            </a:xfrm>
            <a:prstGeom prst="ellipse">
              <a:avLst/>
            </a:prstGeom>
            <a:solidFill>
              <a:srgbClr val="D2D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1" name="Group 60">
            <a:extLst>
              <a:ext uri="{FF2B5EF4-FFF2-40B4-BE49-F238E27FC236}">
                <a16:creationId xmlns:a16="http://schemas.microsoft.com/office/drawing/2014/main" id="{703E5A5C-19DD-409B-637A-72028FCF3598}"/>
              </a:ext>
            </a:extLst>
          </p:cNvPr>
          <p:cNvGrpSpPr/>
          <p:nvPr/>
        </p:nvGrpSpPr>
        <p:grpSpPr>
          <a:xfrm>
            <a:off x="3361564" y="5405519"/>
            <a:ext cx="1410261" cy="218702"/>
            <a:chOff x="3352065" y="1801391"/>
            <a:chExt cx="1410261" cy="218702"/>
          </a:xfrm>
        </p:grpSpPr>
        <p:sp>
          <p:nvSpPr>
            <p:cNvPr id="62" name="Oval 61">
              <a:extLst>
                <a:ext uri="{FF2B5EF4-FFF2-40B4-BE49-F238E27FC236}">
                  <a16:creationId xmlns:a16="http://schemas.microsoft.com/office/drawing/2014/main" id="{856A00CE-A79A-B2BF-7F5E-A376AC6962D3}"/>
                </a:ext>
              </a:extLst>
            </p:cNvPr>
            <p:cNvSpPr/>
            <p:nvPr/>
          </p:nvSpPr>
          <p:spPr>
            <a:xfrm>
              <a:off x="3352065" y="1801391"/>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l 62">
              <a:extLst>
                <a:ext uri="{FF2B5EF4-FFF2-40B4-BE49-F238E27FC236}">
                  <a16:creationId xmlns:a16="http://schemas.microsoft.com/office/drawing/2014/main" id="{3AE77B4C-4757-A82F-5B7F-FC2FAA8CD1D3}"/>
                </a:ext>
              </a:extLst>
            </p:cNvPr>
            <p:cNvSpPr/>
            <p:nvPr/>
          </p:nvSpPr>
          <p:spPr>
            <a:xfrm>
              <a:off x="3643646" y="1802390"/>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l 63">
              <a:extLst>
                <a:ext uri="{FF2B5EF4-FFF2-40B4-BE49-F238E27FC236}">
                  <a16:creationId xmlns:a16="http://schemas.microsoft.com/office/drawing/2014/main" id="{12495F70-4A75-8854-1D26-A3B4B7D101AF}"/>
                </a:ext>
              </a:extLst>
            </p:cNvPr>
            <p:cNvSpPr/>
            <p:nvPr/>
          </p:nvSpPr>
          <p:spPr>
            <a:xfrm>
              <a:off x="3935226" y="1802728"/>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l 64">
              <a:extLst>
                <a:ext uri="{FF2B5EF4-FFF2-40B4-BE49-F238E27FC236}">
                  <a16:creationId xmlns:a16="http://schemas.microsoft.com/office/drawing/2014/main" id="{528462D5-8FCA-1882-9609-34A7586F0BD4}"/>
                </a:ext>
              </a:extLst>
            </p:cNvPr>
            <p:cNvSpPr/>
            <p:nvPr/>
          </p:nvSpPr>
          <p:spPr>
            <a:xfrm>
              <a:off x="4226227" y="1802728"/>
              <a:ext cx="221696" cy="21736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Oval 65">
              <a:extLst>
                <a:ext uri="{FF2B5EF4-FFF2-40B4-BE49-F238E27FC236}">
                  <a16:creationId xmlns:a16="http://schemas.microsoft.com/office/drawing/2014/main" id="{39019F35-E04E-1984-186A-E4E4322B35BF}"/>
                </a:ext>
              </a:extLst>
            </p:cNvPr>
            <p:cNvSpPr/>
            <p:nvPr/>
          </p:nvSpPr>
          <p:spPr>
            <a:xfrm>
              <a:off x="4540630" y="1802728"/>
              <a:ext cx="221696" cy="217365"/>
            </a:xfrm>
            <a:prstGeom prst="ellipse">
              <a:avLst/>
            </a:prstGeom>
            <a:solidFill>
              <a:srgbClr val="D2D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67" name="TextBox 66">
            <a:extLst>
              <a:ext uri="{FF2B5EF4-FFF2-40B4-BE49-F238E27FC236}">
                <a16:creationId xmlns:a16="http://schemas.microsoft.com/office/drawing/2014/main" id="{15D2B0DB-47E9-5B8B-520D-FE4C90695B4C}"/>
              </a:ext>
            </a:extLst>
          </p:cNvPr>
          <p:cNvSpPr txBox="1"/>
          <p:nvPr/>
        </p:nvSpPr>
        <p:spPr>
          <a:xfrm>
            <a:off x="4953464" y="1424944"/>
            <a:ext cx="476412" cy="646331"/>
          </a:xfrm>
          <a:prstGeom prst="rect">
            <a:avLst/>
          </a:prstGeom>
          <a:noFill/>
        </p:spPr>
        <p:txBody>
          <a:bodyPr wrap="none" rtlCol="0">
            <a:spAutoFit/>
          </a:bodyPr>
          <a:lstStyle/>
          <a:p>
            <a:pPr algn="ctr"/>
            <a:r>
              <a:rPr lang="en-GB">
                <a:solidFill>
                  <a:schemeClr val="bg2">
                    <a:lumMod val="10000"/>
                  </a:schemeClr>
                </a:solidFill>
              </a:rPr>
              <a:t>3,6</a:t>
            </a:r>
          </a:p>
          <a:p>
            <a:pPr algn="ctr"/>
            <a:r>
              <a:rPr lang="en-GB">
                <a:solidFill>
                  <a:schemeClr val="bg2">
                    <a:lumMod val="10000"/>
                  </a:schemeClr>
                </a:solidFill>
              </a:rPr>
              <a:t>3,6</a:t>
            </a:r>
          </a:p>
        </p:txBody>
      </p:sp>
      <p:sp>
        <p:nvSpPr>
          <p:cNvPr id="68" name="TextBox 67">
            <a:extLst>
              <a:ext uri="{FF2B5EF4-FFF2-40B4-BE49-F238E27FC236}">
                <a16:creationId xmlns:a16="http://schemas.microsoft.com/office/drawing/2014/main" id="{6CBAC46A-CC93-E38A-59ED-6486123007FC}"/>
              </a:ext>
            </a:extLst>
          </p:cNvPr>
          <p:cNvSpPr txBox="1"/>
          <p:nvPr/>
        </p:nvSpPr>
        <p:spPr>
          <a:xfrm>
            <a:off x="5133907" y="3497254"/>
            <a:ext cx="476412" cy="646331"/>
          </a:xfrm>
          <a:prstGeom prst="rect">
            <a:avLst/>
          </a:prstGeom>
          <a:noFill/>
        </p:spPr>
        <p:txBody>
          <a:bodyPr wrap="none" rtlCol="0">
            <a:spAutoFit/>
          </a:bodyPr>
          <a:lstStyle/>
          <a:p>
            <a:pPr algn="ctr"/>
            <a:r>
              <a:rPr lang="en-GB">
                <a:solidFill>
                  <a:schemeClr val="bg2">
                    <a:lumMod val="10000"/>
                  </a:schemeClr>
                </a:solidFill>
              </a:rPr>
              <a:t>3,9</a:t>
            </a:r>
          </a:p>
          <a:p>
            <a:pPr algn="ctr"/>
            <a:r>
              <a:rPr lang="en-GB">
                <a:solidFill>
                  <a:schemeClr val="bg2">
                    <a:lumMod val="10000"/>
                  </a:schemeClr>
                </a:solidFill>
              </a:rPr>
              <a:t>3,9</a:t>
            </a:r>
          </a:p>
        </p:txBody>
      </p:sp>
      <p:sp>
        <p:nvSpPr>
          <p:cNvPr id="69" name="TextBox 68">
            <a:extLst>
              <a:ext uri="{FF2B5EF4-FFF2-40B4-BE49-F238E27FC236}">
                <a16:creationId xmlns:a16="http://schemas.microsoft.com/office/drawing/2014/main" id="{FCE88D18-C5D0-041A-DD9F-4B479CBB3BF4}"/>
              </a:ext>
            </a:extLst>
          </p:cNvPr>
          <p:cNvSpPr txBox="1"/>
          <p:nvPr/>
        </p:nvSpPr>
        <p:spPr>
          <a:xfrm>
            <a:off x="5120308" y="5109890"/>
            <a:ext cx="476412" cy="646331"/>
          </a:xfrm>
          <a:prstGeom prst="rect">
            <a:avLst/>
          </a:prstGeom>
          <a:noFill/>
        </p:spPr>
        <p:txBody>
          <a:bodyPr wrap="none" rtlCol="0">
            <a:spAutoFit/>
          </a:bodyPr>
          <a:lstStyle/>
          <a:p>
            <a:pPr algn="ctr"/>
            <a:r>
              <a:rPr lang="en-GB">
                <a:solidFill>
                  <a:schemeClr val="bg2">
                    <a:lumMod val="10000"/>
                  </a:schemeClr>
                </a:solidFill>
              </a:rPr>
              <a:t>3,9</a:t>
            </a:r>
          </a:p>
          <a:p>
            <a:pPr algn="ctr"/>
            <a:r>
              <a:rPr lang="en-GB">
                <a:solidFill>
                  <a:schemeClr val="bg2">
                    <a:lumMod val="10000"/>
                  </a:schemeClr>
                </a:solidFill>
              </a:rPr>
              <a:t>3,9</a:t>
            </a:r>
          </a:p>
        </p:txBody>
      </p:sp>
      <p:sp>
        <p:nvSpPr>
          <p:cNvPr id="70" name="Chord 69">
            <a:extLst>
              <a:ext uri="{FF2B5EF4-FFF2-40B4-BE49-F238E27FC236}">
                <a16:creationId xmlns:a16="http://schemas.microsoft.com/office/drawing/2014/main" id="{FF570C47-83FC-1B0B-5587-B999DCD8EB7F}"/>
              </a:ext>
            </a:extLst>
          </p:cNvPr>
          <p:cNvSpPr/>
          <p:nvPr/>
        </p:nvSpPr>
        <p:spPr>
          <a:xfrm rot="10800000">
            <a:off x="4106598" y="1785664"/>
            <a:ext cx="349077" cy="252685"/>
          </a:xfrm>
          <a:prstGeom prst="chord">
            <a:avLst>
              <a:gd name="adj1" fmla="val 7221419"/>
              <a:gd name="adj2" fmla="val 14376851"/>
            </a:avLst>
          </a:prstGeom>
          <a:solidFill>
            <a:srgbClr val="D2D2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4457525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0AEE-47B2-5B4B-BB65-AB1F98098EC2}"/>
              </a:ext>
            </a:extLst>
          </p:cNvPr>
          <p:cNvSpPr>
            <a:spLocks noGrp="1"/>
          </p:cNvSpPr>
          <p:nvPr>
            <p:ph type="title"/>
          </p:nvPr>
        </p:nvSpPr>
        <p:spPr/>
        <p:txBody>
          <a:bodyPr/>
          <a:lstStyle/>
          <a:p>
            <a:pPr marL="356870" indent="-356870"/>
            <a:r>
              <a:rPr lang="nl-NL">
                <a:latin typeface="Calibri"/>
                <a:cs typeface="Calibri"/>
              </a:rPr>
              <a:t>2024: Medewerkers voelen zich effectief</a:t>
            </a:r>
            <a:endParaRPr lang="en-US">
              <a:latin typeface="Calibri"/>
              <a:cs typeface="Calibri"/>
            </a:endParaRPr>
          </a:p>
        </p:txBody>
      </p:sp>
      <p:sp>
        <p:nvSpPr>
          <p:cNvPr id="3" name="Content Placeholder 2">
            <a:extLst>
              <a:ext uri="{FF2B5EF4-FFF2-40B4-BE49-F238E27FC236}">
                <a16:creationId xmlns:a16="http://schemas.microsoft.com/office/drawing/2014/main" id="{8B6F03D3-5D74-5861-75B7-A1C4D4C73E7B}"/>
              </a:ext>
            </a:extLst>
          </p:cNvPr>
          <p:cNvSpPr>
            <a:spLocks noGrp="1"/>
          </p:cNvSpPr>
          <p:nvPr>
            <p:ph idx="1"/>
          </p:nvPr>
        </p:nvSpPr>
        <p:spPr>
          <a:xfrm>
            <a:off x="821691" y="5220069"/>
            <a:ext cx="11050955" cy="913509"/>
          </a:xfrm>
        </p:spPr>
        <p:txBody>
          <a:bodyPr>
            <a:normAutofit/>
          </a:bodyPr>
          <a:lstStyle/>
          <a:p>
            <a:pPr marL="0" indent="0">
              <a:buNone/>
            </a:pPr>
            <a:r>
              <a:rPr lang="nl-NL" sz="3200">
                <a:cs typeface="Calibri"/>
              </a:rPr>
              <a:t>Geen impact op productiviteit bij twee dagen thuiswerken</a:t>
            </a:r>
            <a:r>
              <a:rPr lang="nl-NL" sz="3200" baseline="60000">
                <a:cs typeface="Calibri"/>
              </a:rPr>
              <a:t>2</a:t>
            </a:r>
          </a:p>
          <a:p>
            <a:endParaRPr lang="nl-NL" sz="3200">
              <a:solidFill>
                <a:srgbClr val="00B6C4"/>
              </a:solidFill>
              <a:cs typeface="Calibri"/>
            </a:endParaRPr>
          </a:p>
        </p:txBody>
      </p:sp>
      <p:sp>
        <p:nvSpPr>
          <p:cNvPr id="18" name="Footer Placeholder 17">
            <a:extLst>
              <a:ext uri="{FF2B5EF4-FFF2-40B4-BE49-F238E27FC236}">
                <a16:creationId xmlns:a16="http://schemas.microsoft.com/office/drawing/2014/main" id="{AF990B8F-492A-E5A1-25E7-9FF95697DC46}"/>
              </a:ext>
            </a:extLst>
          </p:cNvPr>
          <p:cNvSpPr>
            <a:spLocks noGrp="1"/>
          </p:cNvSpPr>
          <p:nvPr>
            <p:ph type="ftr" sz="quarter" idx="9"/>
          </p:nvPr>
        </p:nvSpPr>
        <p:spPr/>
        <p:txBody>
          <a:bodyPr/>
          <a:lstStyle/>
          <a:p>
            <a:r>
              <a:rPr lang="nl-NL"/>
              <a:t>1. CfPB Werk in Transitie Monitor (2023); 2.Bloom et al (2024)</a:t>
            </a:r>
          </a:p>
          <a:p>
            <a:endParaRPr lang="nl-NL"/>
          </a:p>
        </p:txBody>
      </p:sp>
      <p:grpSp>
        <p:nvGrpSpPr>
          <p:cNvPr id="20" name="Group 19">
            <a:extLst>
              <a:ext uri="{FF2B5EF4-FFF2-40B4-BE49-F238E27FC236}">
                <a16:creationId xmlns:a16="http://schemas.microsoft.com/office/drawing/2014/main" id="{2286E2AD-0359-D06B-76A8-D24B3F5D0EC5}"/>
              </a:ext>
            </a:extLst>
          </p:cNvPr>
          <p:cNvGrpSpPr/>
          <p:nvPr/>
        </p:nvGrpSpPr>
        <p:grpSpPr>
          <a:xfrm>
            <a:off x="1089329" y="1563511"/>
            <a:ext cx="10515677" cy="3518299"/>
            <a:chOff x="1060507" y="1422112"/>
            <a:chExt cx="10515677" cy="3518299"/>
          </a:xfrm>
        </p:grpSpPr>
        <p:pic>
          <p:nvPicPr>
            <p:cNvPr id="6" name="Picture 5">
              <a:extLst>
                <a:ext uri="{FF2B5EF4-FFF2-40B4-BE49-F238E27FC236}">
                  <a16:creationId xmlns:a16="http://schemas.microsoft.com/office/drawing/2014/main" id="{27959297-5042-5D25-BE47-D81AE184676E}"/>
                </a:ext>
              </a:extLst>
            </p:cNvPr>
            <p:cNvPicPr>
              <a:picLocks noChangeAspect="1"/>
            </p:cNvPicPr>
            <p:nvPr/>
          </p:nvPicPr>
          <p:blipFill>
            <a:blip r:embed="rId3"/>
            <a:srcRect t="43353"/>
            <a:stretch/>
          </p:blipFill>
          <p:spPr>
            <a:xfrm>
              <a:off x="6663749" y="1961222"/>
              <a:ext cx="4912435" cy="2635654"/>
            </a:xfrm>
            <a:prstGeom prst="rect">
              <a:avLst/>
            </a:prstGeom>
          </p:spPr>
        </p:pic>
        <p:pic>
          <p:nvPicPr>
            <p:cNvPr id="5" name="Picture 4">
              <a:extLst>
                <a:ext uri="{FF2B5EF4-FFF2-40B4-BE49-F238E27FC236}">
                  <a16:creationId xmlns:a16="http://schemas.microsoft.com/office/drawing/2014/main" id="{B5EF1FF9-0E79-735A-CBFE-BAEAF187E2A7}"/>
                </a:ext>
              </a:extLst>
            </p:cNvPr>
            <p:cNvPicPr>
              <a:picLocks noChangeAspect="1"/>
            </p:cNvPicPr>
            <p:nvPr/>
          </p:nvPicPr>
          <p:blipFill>
            <a:blip r:embed="rId3"/>
            <a:srcRect r="50499" b="41384"/>
            <a:stretch/>
          </p:blipFill>
          <p:spPr>
            <a:xfrm>
              <a:off x="1060507" y="1824154"/>
              <a:ext cx="2381124" cy="2670564"/>
            </a:xfrm>
            <a:prstGeom prst="rect">
              <a:avLst/>
            </a:prstGeom>
          </p:spPr>
        </p:pic>
        <p:pic>
          <p:nvPicPr>
            <p:cNvPr id="7" name="Picture 6">
              <a:extLst>
                <a:ext uri="{FF2B5EF4-FFF2-40B4-BE49-F238E27FC236}">
                  <a16:creationId xmlns:a16="http://schemas.microsoft.com/office/drawing/2014/main" id="{5C7BE534-9E1C-4E41-5B8C-B6150D8D9622}"/>
                </a:ext>
              </a:extLst>
            </p:cNvPr>
            <p:cNvPicPr>
              <a:picLocks noChangeAspect="1"/>
            </p:cNvPicPr>
            <p:nvPr/>
          </p:nvPicPr>
          <p:blipFill>
            <a:blip r:embed="rId3"/>
            <a:srcRect l="48793" b="41384"/>
            <a:stretch/>
          </p:blipFill>
          <p:spPr>
            <a:xfrm>
              <a:off x="4376380" y="1832075"/>
              <a:ext cx="2655014" cy="2878540"/>
            </a:xfrm>
            <a:prstGeom prst="rect">
              <a:avLst/>
            </a:prstGeom>
          </p:spPr>
        </p:pic>
        <p:sp>
          <p:nvSpPr>
            <p:cNvPr id="15" name="Rectangle 14">
              <a:extLst>
                <a:ext uri="{FF2B5EF4-FFF2-40B4-BE49-F238E27FC236}">
                  <a16:creationId xmlns:a16="http://schemas.microsoft.com/office/drawing/2014/main" id="{9916B979-1FAF-90B3-F48D-BDE2900F0897}"/>
                </a:ext>
              </a:extLst>
            </p:cNvPr>
            <p:cNvSpPr/>
            <p:nvPr/>
          </p:nvSpPr>
          <p:spPr>
            <a:xfrm rot="19839003">
              <a:off x="2172947" y="4131949"/>
              <a:ext cx="1673649" cy="741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5A81D01C-49EA-294F-F42F-01E966E42458}"/>
                </a:ext>
              </a:extLst>
            </p:cNvPr>
            <p:cNvSpPr/>
            <p:nvPr/>
          </p:nvSpPr>
          <p:spPr>
            <a:xfrm rot="1734966">
              <a:off x="3881784" y="4199033"/>
              <a:ext cx="1673649" cy="741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id="{82C9A62A-4013-6A31-348A-9E76DE60D359}"/>
                </a:ext>
              </a:extLst>
            </p:cNvPr>
            <p:cNvSpPr/>
            <p:nvPr/>
          </p:nvSpPr>
          <p:spPr>
            <a:xfrm rot="19839003">
              <a:off x="7056228" y="1432079"/>
              <a:ext cx="1773496" cy="1060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B903DF3A-A227-0E0D-B17C-C4D8D4813E4A}"/>
                </a:ext>
              </a:extLst>
            </p:cNvPr>
            <p:cNvSpPr/>
            <p:nvPr/>
          </p:nvSpPr>
          <p:spPr>
            <a:xfrm rot="1734966">
              <a:off x="9272233" y="1422112"/>
              <a:ext cx="2131762" cy="11189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61214650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10DEB71D-2C9C-74F7-9DE2-3A47CD9A6599}"/>
              </a:ext>
            </a:extLst>
          </p:cNvPr>
          <p:cNvGraphicFramePr/>
          <p:nvPr/>
        </p:nvGraphicFramePr>
        <p:xfrm>
          <a:off x="442912" y="2183268"/>
          <a:ext cx="3654300" cy="255324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C0B448E-B80D-FC92-AC1D-FDB597E9A766}"/>
              </a:ext>
            </a:extLst>
          </p:cNvPr>
          <p:cNvSpPr>
            <a:spLocks noGrp="1"/>
          </p:cNvSpPr>
          <p:nvPr>
            <p:ph type="title"/>
          </p:nvPr>
        </p:nvSpPr>
        <p:spPr>
          <a:xfrm>
            <a:off x="674414" y="723899"/>
            <a:ext cx="3070778" cy="5495932"/>
          </a:xfrm>
        </p:spPr>
        <p:txBody>
          <a:bodyPr/>
          <a:lstStyle/>
          <a:p>
            <a:r>
              <a:rPr lang="nl-NL"/>
              <a:t>We voelen ons ook echt productief</a:t>
            </a:r>
          </a:p>
        </p:txBody>
      </p:sp>
      <p:sp>
        <p:nvSpPr>
          <p:cNvPr id="6" name="Tijdelijke aanduiding voor voettekst 2">
            <a:extLst>
              <a:ext uri="{FF2B5EF4-FFF2-40B4-BE49-F238E27FC236}">
                <a16:creationId xmlns:a16="http://schemas.microsoft.com/office/drawing/2014/main" id="{97773730-CA71-7FF6-68D4-9E3C408094CD}"/>
              </a:ext>
            </a:extLst>
          </p:cNvPr>
          <p:cNvSpPr txBox="1">
            <a:spLocks/>
          </p:cNvSpPr>
          <p:nvPr/>
        </p:nvSpPr>
        <p:spPr>
          <a:xfrm>
            <a:off x="0" y="6506714"/>
            <a:ext cx="3029526"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b="0" i="1">
                <a:solidFill>
                  <a:schemeClr val="bg1"/>
                </a:solidFill>
                <a:latin typeface="+mn-lt"/>
              </a:rPr>
              <a:t>Bron: Werk in Transitie Monitor </a:t>
            </a:r>
            <a:r>
              <a:rPr lang="nl-NL" sz="1200" b="0" i="1" err="1">
                <a:solidFill>
                  <a:schemeClr val="bg1"/>
                </a:solidFill>
                <a:latin typeface="+mn-lt"/>
              </a:rPr>
              <a:t>GO’s</a:t>
            </a:r>
            <a:r>
              <a:rPr lang="nl-NL" sz="1200" b="0" i="1">
                <a:solidFill>
                  <a:schemeClr val="bg1"/>
                </a:solidFill>
                <a:latin typeface="+mn-lt"/>
              </a:rPr>
              <a:t> (2024</a:t>
            </a:r>
            <a:r>
              <a:rPr lang="nl-NL" sz="1200" b="0" i="1">
                <a:solidFill>
                  <a:srgbClr val="00BAC1"/>
                </a:solidFill>
                <a:latin typeface="+mn-lt"/>
              </a:rPr>
              <a:t>)</a:t>
            </a:r>
          </a:p>
        </p:txBody>
      </p:sp>
      <p:pic>
        <p:nvPicPr>
          <p:cNvPr id="12" name="Picture 11" descr="A blue hexagon with white text and arrows&#10;&#10;Description automatically generated">
            <a:extLst>
              <a:ext uri="{FF2B5EF4-FFF2-40B4-BE49-F238E27FC236}">
                <a16:creationId xmlns:a16="http://schemas.microsoft.com/office/drawing/2014/main" id="{3B6105EB-8432-54C7-5D3B-95987F29562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49238" y="814217"/>
            <a:ext cx="4734839" cy="4925674"/>
          </a:xfrm>
          <a:prstGeom prst="rect">
            <a:avLst/>
          </a:prstGeom>
        </p:spPr>
      </p:pic>
    </p:spTree>
    <p:extLst>
      <p:ext uri="{BB962C8B-B14F-4D97-AF65-F5344CB8AC3E}">
        <p14:creationId xmlns:p14="http://schemas.microsoft.com/office/powerpoint/2010/main" val="1507646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7E76-00DD-48DB-1D55-54680DBE16EA}"/>
              </a:ext>
            </a:extLst>
          </p:cNvPr>
          <p:cNvSpPr>
            <a:spLocks noGrp="1"/>
          </p:cNvSpPr>
          <p:nvPr>
            <p:ph type="title"/>
          </p:nvPr>
        </p:nvSpPr>
        <p:spPr/>
        <p:txBody>
          <a:bodyPr>
            <a:normAutofit/>
          </a:bodyPr>
          <a:lstStyle/>
          <a:p>
            <a:r>
              <a:rPr lang="nl-NL"/>
              <a:t>Kantoren bij </a:t>
            </a:r>
            <a:r>
              <a:rPr lang="nl-NL" err="1"/>
              <a:t>GO’s</a:t>
            </a:r>
            <a:r>
              <a:rPr lang="nl-NL"/>
              <a:t> worden hoger gewaardeerd.</a:t>
            </a:r>
            <a:br>
              <a:rPr lang="nl-NL"/>
            </a:br>
            <a:br>
              <a:rPr lang="nl-NL"/>
            </a:br>
            <a:r>
              <a:rPr lang="nl-NL"/>
              <a:t>Iedereen tevreden over de thuiswerkplek</a:t>
            </a:r>
          </a:p>
        </p:txBody>
      </p:sp>
      <p:pic>
        <p:nvPicPr>
          <p:cNvPr id="5" name="Picture 4">
            <a:extLst>
              <a:ext uri="{FF2B5EF4-FFF2-40B4-BE49-F238E27FC236}">
                <a16:creationId xmlns:a16="http://schemas.microsoft.com/office/drawing/2014/main" id="{900F2C8F-C0C0-3956-921A-2D33F92B122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94406" y="1010653"/>
            <a:ext cx="6831408" cy="3556791"/>
          </a:xfrm>
          <a:prstGeom prst="rect">
            <a:avLst/>
          </a:prstGeom>
        </p:spPr>
      </p:pic>
      <p:pic>
        <p:nvPicPr>
          <p:cNvPr id="6" name="Picture 5">
            <a:extLst>
              <a:ext uri="{FF2B5EF4-FFF2-40B4-BE49-F238E27FC236}">
                <a16:creationId xmlns:a16="http://schemas.microsoft.com/office/drawing/2014/main" id="{CE82C00E-4DF2-3BC4-C614-018D112683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45318" y="6028441"/>
            <a:ext cx="2435407" cy="829559"/>
          </a:xfrm>
          <a:prstGeom prst="rect">
            <a:avLst/>
          </a:prstGeom>
        </p:spPr>
      </p:pic>
      <p:sp>
        <p:nvSpPr>
          <p:cNvPr id="9" name="Tijdelijke aanduiding voor voettekst 2">
            <a:extLst>
              <a:ext uri="{FF2B5EF4-FFF2-40B4-BE49-F238E27FC236}">
                <a16:creationId xmlns:a16="http://schemas.microsoft.com/office/drawing/2014/main" id="{15DC4368-EF60-A232-89EF-EB819CD34F83}"/>
              </a:ext>
            </a:extLst>
          </p:cNvPr>
          <p:cNvSpPr txBox="1">
            <a:spLocks noGrp="1"/>
          </p:cNvSpPr>
          <p:nvPr>
            <p:ph type="ftr" sz="quarter" idx="9"/>
          </p:nvPr>
        </p:nvSpPr>
        <p:spPr>
          <a:xfrm>
            <a:off x="139700" y="6410325"/>
            <a:ext cx="7243763"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NL" sz="1200" b="0" i="1">
                <a:solidFill>
                  <a:srgbClr val="00BAC1"/>
                </a:solidFill>
                <a:latin typeface="+mn-lt"/>
              </a:rPr>
              <a:t>Bron: Werk in Transitie Monitor </a:t>
            </a:r>
            <a:r>
              <a:rPr lang="nl-NL" sz="1200" b="0" i="1" err="1">
                <a:solidFill>
                  <a:srgbClr val="00BAC1"/>
                </a:solidFill>
                <a:latin typeface="+mn-lt"/>
              </a:rPr>
              <a:t>GO’s</a:t>
            </a:r>
            <a:r>
              <a:rPr lang="nl-NL" sz="1200" b="0" i="1">
                <a:solidFill>
                  <a:srgbClr val="00BAC1"/>
                </a:solidFill>
                <a:latin typeface="+mn-lt"/>
              </a:rPr>
              <a:t> (2024)</a:t>
            </a:r>
          </a:p>
        </p:txBody>
      </p:sp>
    </p:spTree>
    <p:extLst>
      <p:ext uri="{BB962C8B-B14F-4D97-AF65-F5344CB8AC3E}">
        <p14:creationId xmlns:p14="http://schemas.microsoft.com/office/powerpoint/2010/main" val="4190332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82000"/>
          </a:srgbClr>
        </a:solidFill>
        <a:effectLst/>
      </p:bgPr>
    </p:bg>
    <p:spTree>
      <p:nvGrpSpPr>
        <p:cNvPr id="1" name=""/>
        <p:cNvGrpSpPr/>
        <p:nvPr/>
      </p:nvGrpSpPr>
      <p:grpSpPr>
        <a:xfrm>
          <a:off x="0" y="0"/>
          <a:ext cx="0" cy="0"/>
          <a:chOff x="0" y="0"/>
          <a:chExt cx="0" cy="0"/>
        </a:xfrm>
      </p:grpSpPr>
      <p:sp>
        <p:nvSpPr>
          <p:cNvPr id="5" name="Tekstvak 33"/>
          <p:cNvSpPr txBox="1"/>
          <p:nvPr/>
        </p:nvSpPr>
        <p:spPr>
          <a:xfrm>
            <a:off x="3736828" y="2635915"/>
            <a:ext cx="597944" cy="646331"/>
          </a:xfrm>
          <a:prstGeom prst="rect">
            <a:avLst/>
          </a:prstGeom>
          <a:noFill/>
          <a:ln cap="flat">
            <a:noFill/>
          </a:ln>
        </p:spPr>
        <p:txBody>
          <a:bodyPr vert="horz" wrap="square" lIns="91440" tIns="45720" rIns="91440" bIns="45720" anchor="t" anchorCtr="0" compatLnSpc="1">
            <a:spAutoFit/>
          </a:bodyPr>
          <a:lstStyle/>
          <a:p>
            <a:pPr defTabSz="914349">
              <a:defRPr sz="1800" b="0" i="0" u="none" strike="noStrike" kern="0" cap="none" spc="0" baseline="0">
                <a:solidFill>
                  <a:srgbClr val="000000"/>
                </a:solidFill>
                <a:uFillTx/>
              </a:defRPr>
            </a:pPr>
            <a:r>
              <a:rPr lang="nl-NL" sz="3600" b="1" kern="0">
                <a:solidFill>
                  <a:srgbClr val="FFFFFF"/>
                </a:solidFill>
                <a:latin typeface="Calibri"/>
              </a:rPr>
              <a:t>4</a:t>
            </a:r>
          </a:p>
        </p:txBody>
      </p:sp>
      <p:sp>
        <p:nvSpPr>
          <p:cNvPr id="17" name="Oval 16">
            <a:extLst>
              <a:ext uri="{FF2B5EF4-FFF2-40B4-BE49-F238E27FC236}">
                <a16:creationId xmlns:a16="http://schemas.microsoft.com/office/drawing/2014/main" id="{6C7F6774-7D74-0221-5FF3-D5D760675B92}"/>
              </a:ext>
            </a:extLst>
          </p:cNvPr>
          <p:cNvSpPr/>
          <p:nvPr/>
        </p:nvSpPr>
        <p:spPr>
          <a:xfrm>
            <a:off x="4096497" y="607341"/>
            <a:ext cx="3662969" cy="3671048"/>
          </a:xfrm>
          <a:prstGeom prst="ellipse">
            <a:avLst/>
          </a:prstGeom>
          <a:solidFill>
            <a:srgbClr val="00B7C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l 17">
            <a:extLst>
              <a:ext uri="{FF2B5EF4-FFF2-40B4-BE49-F238E27FC236}">
                <a16:creationId xmlns:a16="http://schemas.microsoft.com/office/drawing/2014/main" id="{25A33FA8-53E8-5282-E334-2BF8036D1CDF}"/>
              </a:ext>
            </a:extLst>
          </p:cNvPr>
          <p:cNvSpPr/>
          <p:nvPr/>
        </p:nvSpPr>
        <p:spPr>
          <a:xfrm>
            <a:off x="5049111" y="1831899"/>
            <a:ext cx="3662969" cy="3671048"/>
          </a:xfrm>
          <a:prstGeom prst="ellipse">
            <a:avLst/>
          </a:prstGeom>
          <a:solidFill>
            <a:srgbClr val="B5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D563961A-B1B4-6E57-1E86-0ADB490F59E3}"/>
              </a:ext>
            </a:extLst>
          </p:cNvPr>
          <p:cNvSpPr/>
          <p:nvPr/>
        </p:nvSpPr>
        <p:spPr>
          <a:xfrm>
            <a:off x="4223489" y="2766031"/>
            <a:ext cx="3662969" cy="3671048"/>
          </a:xfrm>
          <a:prstGeom prst="ellipse">
            <a:avLst/>
          </a:prstGeom>
          <a:solidFill>
            <a:srgbClr val="A1BE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69EEA73F-0A6D-2FAA-15D8-9B93A519883A}"/>
              </a:ext>
            </a:extLst>
          </p:cNvPr>
          <p:cNvSpPr/>
          <p:nvPr/>
        </p:nvSpPr>
        <p:spPr>
          <a:xfrm>
            <a:off x="3143883" y="1767047"/>
            <a:ext cx="3662969" cy="3671048"/>
          </a:xfrm>
          <a:prstGeom prst="ellipse">
            <a:avLst/>
          </a:prstGeom>
          <a:solidFill>
            <a:srgbClr val="8E82BE">
              <a:alpha val="7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xtBox 21">
            <a:extLst>
              <a:ext uri="{FF2B5EF4-FFF2-40B4-BE49-F238E27FC236}">
                <a16:creationId xmlns:a16="http://schemas.microsoft.com/office/drawing/2014/main" id="{C4BDBDDD-0646-3E60-C452-5666603A1192}"/>
              </a:ext>
            </a:extLst>
          </p:cNvPr>
          <p:cNvSpPr txBox="1"/>
          <p:nvPr/>
        </p:nvSpPr>
        <p:spPr>
          <a:xfrm>
            <a:off x="5135520" y="3205758"/>
            <a:ext cx="1584922" cy="923330"/>
          </a:xfrm>
          <a:prstGeom prst="rect">
            <a:avLst/>
          </a:prstGeom>
          <a:noFill/>
        </p:spPr>
        <p:txBody>
          <a:bodyPr wrap="none" rtlCol="0">
            <a:spAutoFit/>
          </a:bodyPr>
          <a:lstStyle/>
          <a:p>
            <a:pPr algn="ctr"/>
            <a:r>
              <a:rPr lang="en-GB" b="1">
                <a:solidFill>
                  <a:schemeClr val="bg1"/>
                </a:solidFill>
              </a:rPr>
              <a:t>Integrale </a:t>
            </a:r>
          </a:p>
          <a:p>
            <a:pPr algn="ctr"/>
            <a:r>
              <a:rPr lang="en-GB" b="1">
                <a:solidFill>
                  <a:schemeClr val="bg1"/>
                </a:solidFill>
              </a:rPr>
              <a:t>werkomgeving</a:t>
            </a:r>
            <a:endParaRPr lang="nl-NL" b="1">
              <a:solidFill>
                <a:schemeClr val="bg1"/>
              </a:solidFill>
            </a:endParaRPr>
          </a:p>
          <a:p>
            <a:endParaRPr lang="nl-NL" b="1">
              <a:solidFill>
                <a:schemeClr val="bg1"/>
              </a:solidFill>
            </a:endParaRPr>
          </a:p>
        </p:txBody>
      </p:sp>
      <p:sp>
        <p:nvSpPr>
          <p:cNvPr id="23" name="TextBox 22">
            <a:extLst>
              <a:ext uri="{FF2B5EF4-FFF2-40B4-BE49-F238E27FC236}">
                <a16:creationId xmlns:a16="http://schemas.microsoft.com/office/drawing/2014/main" id="{7D20F110-81B5-832C-5E0B-3724BC60FCF5}"/>
              </a:ext>
            </a:extLst>
          </p:cNvPr>
          <p:cNvSpPr txBox="1"/>
          <p:nvPr/>
        </p:nvSpPr>
        <p:spPr>
          <a:xfrm>
            <a:off x="5654120" y="988481"/>
            <a:ext cx="732894" cy="1077218"/>
          </a:xfrm>
          <a:prstGeom prst="rect">
            <a:avLst/>
          </a:prstGeom>
          <a:noFill/>
        </p:spPr>
        <p:txBody>
          <a:bodyPr wrap="none" rtlCol="0">
            <a:spAutoFit/>
          </a:bodyPr>
          <a:lstStyle/>
          <a:p>
            <a:pPr algn="ctr"/>
            <a:r>
              <a:rPr lang="en-GB" sz="3200" b="1">
                <a:solidFill>
                  <a:schemeClr val="bg1"/>
                </a:solidFill>
              </a:rPr>
              <a:t>FM</a:t>
            </a:r>
            <a:endParaRPr lang="nl-NL" sz="3200" b="1">
              <a:solidFill>
                <a:schemeClr val="bg1"/>
              </a:solidFill>
            </a:endParaRPr>
          </a:p>
          <a:p>
            <a:endParaRPr lang="nl-NL" sz="3200" b="1">
              <a:solidFill>
                <a:schemeClr val="bg1"/>
              </a:solidFill>
            </a:endParaRPr>
          </a:p>
        </p:txBody>
      </p:sp>
      <p:sp>
        <p:nvSpPr>
          <p:cNvPr id="24" name="TextBox 23">
            <a:extLst>
              <a:ext uri="{FF2B5EF4-FFF2-40B4-BE49-F238E27FC236}">
                <a16:creationId xmlns:a16="http://schemas.microsoft.com/office/drawing/2014/main" id="{7CCA9A5D-B406-4045-0929-54AAFF35C590}"/>
              </a:ext>
            </a:extLst>
          </p:cNvPr>
          <p:cNvSpPr txBox="1"/>
          <p:nvPr/>
        </p:nvSpPr>
        <p:spPr>
          <a:xfrm>
            <a:off x="7834684" y="3315228"/>
            <a:ext cx="675185" cy="1077218"/>
          </a:xfrm>
          <a:prstGeom prst="rect">
            <a:avLst/>
          </a:prstGeom>
          <a:noFill/>
        </p:spPr>
        <p:txBody>
          <a:bodyPr wrap="none" rtlCol="0">
            <a:spAutoFit/>
          </a:bodyPr>
          <a:lstStyle/>
          <a:p>
            <a:pPr algn="ctr"/>
            <a:r>
              <a:rPr lang="en-GB" sz="3200" b="1">
                <a:solidFill>
                  <a:schemeClr val="bg1"/>
                </a:solidFill>
              </a:rPr>
              <a:t>HR</a:t>
            </a:r>
            <a:endParaRPr lang="nl-NL" sz="3200" b="1">
              <a:solidFill>
                <a:schemeClr val="bg1"/>
              </a:solidFill>
            </a:endParaRPr>
          </a:p>
          <a:p>
            <a:endParaRPr lang="nl-NL" sz="3200" b="1">
              <a:solidFill>
                <a:schemeClr val="bg1"/>
              </a:solidFill>
            </a:endParaRPr>
          </a:p>
        </p:txBody>
      </p:sp>
      <p:sp>
        <p:nvSpPr>
          <p:cNvPr id="25" name="TextBox 24">
            <a:extLst>
              <a:ext uri="{FF2B5EF4-FFF2-40B4-BE49-F238E27FC236}">
                <a16:creationId xmlns:a16="http://schemas.microsoft.com/office/drawing/2014/main" id="{EE832C80-F415-0A70-2740-FCA6B528EA2F}"/>
              </a:ext>
            </a:extLst>
          </p:cNvPr>
          <p:cNvSpPr txBox="1"/>
          <p:nvPr/>
        </p:nvSpPr>
        <p:spPr>
          <a:xfrm>
            <a:off x="5123990" y="5599818"/>
            <a:ext cx="1745158" cy="1077218"/>
          </a:xfrm>
          <a:prstGeom prst="rect">
            <a:avLst/>
          </a:prstGeom>
          <a:noFill/>
        </p:spPr>
        <p:txBody>
          <a:bodyPr wrap="none" rtlCol="0">
            <a:spAutoFit/>
          </a:bodyPr>
          <a:lstStyle/>
          <a:p>
            <a:pPr algn="ctr"/>
            <a:r>
              <a:rPr lang="en-GB" sz="3200" b="1" err="1">
                <a:solidFill>
                  <a:schemeClr val="bg1"/>
                </a:solidFill>
              </a:rPr>
              <a:t>Vastgoed</a:t>
            </a:r>
            <a:endParaRPr lang="nl-NL" sz="3200" b="1">
              <a:solidFill>
                <a:schemeClr val="bg1"/>
              </a:solidFill>
            </a:endParaRPr>
          </a:p>
          <a:p>
            <a:endParaRPr lang="nl-NL" sz="3200" b="1">
              <a:solidFill>
                <a:schemeClr val="bg1"/>
              </a:solidFill>
            </a:endParaRPr>
          </a:p>
        </p:txBody>
      </p:sp>
      <p:sp>
        <p:nvSpPr>
          <p:cNvPr id="26" name="TextBox 25">
            <a:extLst>
              <a:ext uri="{FF2B5EF4-FFF2-40B4-BE49-F238E27FC236}">
                <a16:creationId xmlns:a16="http://schemas.microsoft.com/office/drawing/2014/main" id="{76C81B6C-288A-B123-44D5-C2940352E625}"/>
              </a:ext>
            </a:extLst>
          </p:cNvPr>
          <p:cNvSpPr txBox="1"/>
          <p:nvPr/>
        </p:nvSpPr>
        <p:spPr>
          <a:xfrm>
            <a:off x="3256682" y="3482757"/>
            <a:ext cx="717249" cy="1077218"/>
          </a:xfrm>
          <a:prstGeom prst="rect">
            <a:avLst/>
          </a:prstGeom>
          <a:noFill/>
        </p:spPr>
        <p:txBody>
          <a:bodyPr wrap="none" rtlCol="0">
            <a:spAutoFit/>
          </a:bodyPr>
          <a:lstStyle/>
          <a:p>
            <a:pPr algn="ctr"/>
            <a:r>
              <a:rPr lang="en-GB" sz="3200" b="1">
                <a:solidFill>
                  <a:schemeClr val="bg1"/>
                </a:solidFill>
              </a:rPr>
              <a:t>ICT</a:t>
            </a:r>
            <a:endParaRPr lang="nl-NL" sz="3200" b="1">
              <a:solidFill>
                <a:schemeClr val="bg1"/>
              </a:solidFill>
            </a:endParaRPr>
          </a:p>
          <a:p>
            <a:endParaRPr lang="nl-NL" sz="3200" b="1">
              <a:solidFill>
                <a:schemeClr val="bg1"/>
              </a:solidFill>
            </a:endParaRPr>
          </a:p>
        </p:txBody>
      </p:sp>
      <p:sp>
        <p:nvSpPr>
          <p:cNvPr id="28" name="Oval 27">
            <a:extLst>
              <a:ext uri="{FF2B5EF4-FFF2-40B4-BE49-F238E27FC236}">
                <a16:creationId xmlns:a16="http://schemas.microsoft.com/office/drawing/2014/main" id="{66CF9BCA-815B-026C-02C4-BC0CF027769A}"/>
              </a:ext>
            </a:extLst>
          </p:cNvPr>
          <p:cNvSpPr/>
          <p:nvPr/>
        </p:nvSpPr>
        <p:spPr>
          <a:xfrm rot="2757118">
            <a:off x="4915761" y="1583786"/>
            <a:ext cx="1966384" cy="3763103"/>
          </a:xfrm>
          <a:prstGeom prst="ellipse">
            <a:avLst/>
          </a:prstGeom>
          <a:noFill/>
          <a:ln w="2857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l 28">
            <a:extLst>
              <a:ext uri="{FF2B5EF4-FFF2-40B4-BE49-F238E27FC236}">
                <a16:creationId xmlns:a16="http://schemas.microsoft.com/office/drawing/2014/main" id="{E47CA09A-A6D5-5D54-E8A9-60EAC4A9E534}"/>
              </a:ext>
            </a:extLst>
          </p:cNvPr>
          <p:cNvSpPr/>
          <p:nvPr/>
        </p:nvSpPr>
        <p:spPr>
          <a:xfrm rot="6875928">
            <a:off x="4593120" y="1756612"/>
            <a:ext cx="2525152" cy="3417449"/>
          </a:xfrm>
          <a:prstGeom prst="ellipse">
            <a:avLst/>
          </a:prstGeom>
          <a:noFill/>
          <a:ln w="2857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l 29">
            <a:extLst>
              <a:ext uri="{FF2B5EF4-FFF2-40B4-BE49-F238E27FC236}">
                <a16:creationId xmlns:a16="http://schemas.microsoft.com/office/drawing/2014/main" id="{BC0A9D15-B87A-9B72-2618-44F91639BF1A}"/>
              </a:ext>
            </a:extLst>
          </p:cNvPr>
          <p:cNvSpPr/>
          <p:nvPr/>
        </p:nvSpPr>
        <p:spPr>
          <a:xfrm rot="9281226">
            <a:off x="4888535" y="1585913"/>
            <a:ext cx="1967120" cy="3758848"/>
          </a:xfrm>
          <a:prstGeom prst="ellipse">
            <a:avLst/>
          </a:prstGeom>
          <a:noFill/>
          <a:ln w="28575">
            <a:solidFill>
              <a:schemeClr val="tx1">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xtBox 30">
            <a:extLst>
              <a:ext uri="{FF2B5EF4-FFF2-40B4-BE49-F238E27FC236}">
                <a16:creationId xmlns:a16="http://schemas.microsoft.com/office/drawing/2014/main" id="{8F26FEFE-1254-5CB2-97F6-F66EF2E6433F}"/>
              </a:ext>
            </a:extLst>
          </p:cNvPr>
          <p:cNvSpPr txBox="1"/>
          <p:nvPr/>
        </p:nvSpPr>
        <p:spPr>
          <a:xfrm rot="20051357">
            <a:off x="3967236" y="1236858"/>
            <a:ext cx="1568058" cy="1077218"/>
          </a:xfrm>
          <a:prstGeom prst="rect">
            <a:avLst/>
          </a:prstGeom>
          <a:noFill/>
          <a:ln>
            <a:noFill/>
          </a:ln>
        </p:spPr>
        <p:txBody>
          <a:bodyPr wrap="none" rtlCol="0">
            <a:spAutoFit/>
          </a:bodyPr>
          <a:lstStyle/>
          <a:p>
            <a:pPr algn="ctr"/>
            <a:r>
              <a:rPr lang="en-GB" sz="3200" i="1" err="1">
                <a:solidFill>
                  <a:srgbClr val="2D838B"/>
                </a:solidFill>
              </a:rPr>
              <a:t>Individu</a:t>
            </a:r>
            <a:endParaRPr lang="nl-NL" sz="3200" i="1">
              <a:solidFill>
                <a:srgbClr val="2D838B"/>
              </a:solidFill>
            </a:endParaRPr>
          </a:p>
          <a:p>
            <a:endParaRPr lang="nl-NL" sz="3200" i="1">
              <a:solidFill>
                <a:schemeClr val="tx2">
                  <a:lumMod val="50000"/>
                </a:schemeClr>
              </a:solidFill>
            </a:endParaRPr>
          </a:p>
        </p:txBody>
      </p:sp>
      <p:sp>
        <p:nvSpPr>
          <p:cNvPr id="32" name="TextBox 31">
            <a:extLst>
              <a:ext uri="{FF2B5EF4-FFF2-40B4-BE49-F238E27FC236}">
                <a16:creationId xmlns:a16="http://schemas.microsoft.com/office/drawing/2014/main" id="{8D1D99D1-386B-798D-3FDD-7ECF548F19C0}"/>
              </a:ext>
            </a:extLst>
          </p:cNvPr>
          <p:cNvSpPr txBox="1"/>
          <p:nvPr/>
        </p:nvSpPr>
        <p:spPr>
          <a:xfrm rot="1594596">
            <a:off x="3272623" y="4941573"/>
            <a:ext cx="2124300" cy="1077218"/>
          </a:xfrm>
          <a:prstGeom prst="rect">
            <a:avLst/>
          </a:prstGeom>
          <a:noFill/>
          <a:ln>
            <a:noFill/>
          </a:ln>
        </p:spPr>
        <p:txBody>
          <a:bodyPr wrap="none" rtlCol="0">
            <a:spAutoFit/>
          </a:bodyPr>
          <a:lstStyle/>
          <a:p>
            <a:pPr algn="ctr"/>
            <a:r>
              <a:rPr lang="en-GB" sz="3200" i="1" err="1">
                <a:solidFill>
                  <a:schemeClr val="tx2">
                    <a:lumMod val="50000"/>
                  </a:schemeClr>
                </a:solidFill>
              </a:rPr>
              <a:t>Organisatie</a:t>
            </a:r>
            <a:endParaRPr lang="nl-NL" sz="3200" i="1">
              <a:solidFill>
                <a:schemeClr val="tx2">
                  <a:lumMod val="50000"/>
                </a:schemeClr>
              </a:solidFill>
            </a:endParaRPr>
          </a:p>
          <a:p>
            <a:endParaRPr lang="nl-NL" sz="3200" i="1">
              <a:solidFill>
                <a:schemeClr val="tx2">
                  <a:lumMod val="50000"/>
                </a:schemeClr>
              </a:solidFill>
            </a:endParaRPr>
          </a:p>
        </p:txBody>
      </p:sp>
      <p:sp>
        <p:nvSpPr>
          <p:cNvPr id="33" name="TextBox 32">
            <a:extLst>
              <a:ext uri="{FF2B5EF4-FFF2-40B4-BE49-F238E27FC236}">
                <a16:creationId xmlns:a16="http://schemas.microsoft.com/office/drawing/2014/main" id="{7041559F-D2F4-F516-556D-E6F984995A56}"/>
              </a:ext>
            </a:extLst>
          </p:cNvPr>
          <p:cNvSpPr txBox="1"/>
          <p:nvPr/>
        </p:nvSpPr>
        <p:spPr>
          <a:xfrm rot="19815155">
            <a:off x="7559825" y="4202114"/>
            <a:ext cx="1082925" cy="1077218"/>
          </a:xfrm>
          <a:prstGeom prst="rect">
            <a:avLst/>
          </a:prstGeom>
          <a:noFill/>
          <a:ln>
            <a:noFill/>
          </a:ln>
        </p:spPr>
        <p:txBody>
          <a:bodyPr wrap="none" rtlCol="0">
            <a:spAutoFit/>
          </a:bodyPr>
          <a:lstStyle/>
          <a:p>
            <a:pPr algn="ctr"/>
            <a:r>
              <a:rPr lang="en-GB" sz="3200" i="1">
                <a:solidFill>
                  <a:schemeClr val="tx2">
                    <a:lumMod val="50000"/>
                  </a:schemeClr>
                </a:solidFill>
              </a:rPr>
              <a:t>Team</a:t>
            </a:r>
            <a:endParaRPr lang="nl-NL" sz="3200" i="1">
              <a:solidFill>
                <a:schemeClr val="tx2">
                  <a:lumMod val="50000"/>
                </a:schemeClr>
              </a:solidFill>
            </a:endParaRPr>
          </a:p>
          <a:p>
            <a:endParaRPr lang="nl-NL" sz="3200" i="1">
              <a:solidFill>
                <a:schemeClr val="tx2">
                  <a:lumMod val="50000"/>
                </a:schemeClr>
              </a:solidFill>
            </a:endParaRPr>
          </a:p>
        </p:txBody>
      </p:sp>
      <p:sp>
        <p:nvSpPr>
          <p:cNvPr id="27" name="Footer Placeholder 26">
            <a:extLst>
              <a:ext uri="{FF2B5EF4-FFF2-40B4-BE49-F238E27FC236}">
                <a16:creationId xmlns:a16="http://schemas.microsoft.com/office/drawing/2014/main" id="{4340290B-535F-08C5-7913-EDF80404AF2E}"/>
              </a:ext>
            </a:extLst>
          </p:cNvPr>
          <p:cNvSpPr>
            <a:spLocks noGrp="1"/>
          </p:cNvSpPr>
          <p:nvPr>
            <p:ph type="ftr" sz="quarter" idx="11"/>
          </p:nvPr>
        </p:nvSpPr>
        <p:spPr/>
        <p:txBody>
          <a:bodyPr/>
          <a:lstStyle/>
          <a:p>
            <a:endParaRPr lang="nl-NL"/>
          </a:p>
        </p:txBody>
      </p:sp>
    </p:spTree>
    <p:extLst>
      <p:ext uri="{BB962C8B-B14F-4D97-AF65-F5344CB8AC3E}">
        <p14:creationId xmlns:p14="http://schemas.microsoft.com/office/powerpoint/2010/main" val="4257534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grpId="0" nodeType="clickEffect">
                                  <p:stCondLst>
                                    <p:cond delay="0"/>
                                  </p:stCondLst>
                                  <p:childTnLst>
                                    <p:animRot by="21600000">
                                      <p:cBhvr>
                                        <p:cTn id="23" dur="2000" fill="hold"/>
                                        <p:tgtEl>
                                          <p:spTgt spid="28"/>
                                        </p:tgtEl>
                                        <p:attrNameLst>
                                          <p:attrName>r</p:attrName>
                                        </p:attrNameLst>
                                      </p:cBhvr>
                                    </p:animRot>
                                  </p:childTnLst>
                                </p:cTn>
                              </p:par>
                              <p:par>
                                <p:cTn id="24" presetID="8" presetClass="emph" presetSubtype="0" fill="hold" grpId="0" nodeType="withEffect">
                                  <p:stCondLst>
                                    <p:cond delay="0"/>
                                  </p:stCondLst>
                                  <p:childTnLst>
                                    <p:animRot by="21600000">
                                      <p:cBhvr>
                                        <p:cTn id="25" dur="2000" fill="hold"/>
                                        <p:tgtEl>
                                          <p:spTgt spid="29"/>
                                        </p:tgtEl>
                                        <p:attrNameLst>
                                          <p:attrName>r</p:attrName>
                                        </p:attrNameLst>
                                      </p:cBhvr>
                                    </p:animRot>
                                  </p:childTnLst>
                                </p:cTn>
                              </p:par>
                              <p:par>
                                <p:cTn id="26" presetID="8" presetClass="emph" presetSubtype="0" fill="hold" grpId="0" nodeType="withEffect">
                                  <p:stCondLst>
                                    <p:cond delay="0"/>
                                  </p:stCondLst>
                                  <p:childTnLst>
                                    <p:animRot by="21600000">
                                      <p:cBhvr>
                                        <p:cTn id="27" dur="2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31" grpId="0"/>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8">
            <a:extLst>
              <a:ext uri="{FF2B5EF4-FFF2-40B4-BE49-F238E27FC236}">
                <a16:creationId xmlns:a16="http://schemas.microsoft.com/office/drawing/2014/main" id="{14C24969-5074-659E-B969-2C6DC20B71D4}"/>
              </a:ext>
            </a:extLst>
          </p:cNvPr>
          <p:cNvSpPr/>
          <p:nvPr/>
        </p:nvSpPr>
        <p:spPr>
          <a:xfrm>
            <a:off x="-3255" y="0"/>
            <a:ext cx="12191996" cy="6858000"/>
          </a:xfrm>
          <a:prstGeom prst="rect">
            <a:avLst/>
          </a:prstGeom>
          <a:solidFill>
            <a:srgbClr val="00B6C4"/>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l"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3" name="Rechthoek 8">
            <a:extLst>
              <a:ext uri="{FF2B5EF4-FFF2-40B4-BE49-F238E27FC236}">
                <a16:creationId xmlns:a16="http://schemas.microsoft.com/office/drawing/2014/main" id="{36CFD31F-2759-5E7C-2B39-0299D46A9C3A}"/>
              </a:ext>
            </a:extLst>
          </p:cNvPr>
          <p:cNvSpPr/>
          <p:nvPr/>
        </p:nvSpPr>
        <p:spPr>
          <a:xfrm>
            <a:off x="695008" y="1045293"/>
            <a:ext cx="10801971" cy="12058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00B6C4"/>
              </a:solidFill>
              <a:effectLst/>
              <a:uLnTx/>
              <a:uFillTx/>
              <a:latin typeface="Calibri"/>
              <a:ea typeface="+mn-ea"/>
              <a:cs typeface="+mn-cs"/>
            </a:endParaRPr>
          </a:p>
        </p:txBody>
      </p:sp>
      <p:sp>
        <p:nvSpPr>
          <p:cNvPr id="4" name="Rechthoek 8">
            <a:extLst>
              <a:ext uri="{FF2B5EF4-FFF2-40B4-BE49-F238E27FC236}">
                <a16:creationId xmlns:a16="http://schemas.microsoft.com/office/drawing/2014/main" id="{FCCD0003-11DD-14D5-CBF3-E41774A31D07}"/>
              </a:ext>
            </a:extLst>
          </p:cNvPr>
          <p:cNvSpPr/>
          <p:nvPr/>
        </p:nvSpPr>
        <p:spPr>
          <a:xfrm>
            <a:off x="777274" y="5079357"/>
            <a:ext cx="10801971" cy="12058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00B6C4"/>
              </a:solidFill>
              <a:effectLst/>
              <a:uLnTx/>
              <a:uFillTx/>
              <a:latin typeface="Calibri"/>
              <a:ea typeface="+mn-ea"/>
              <a:cs typeface="+mn-cs"/>
            </a:endParaRPr>
          </a:p>
        </p:txBody>
      </p:sp>
      <p:pic>
        <p:nvPicPr>
          <p:cNvPr id="6" name="Afbeelding 8">
            <a:extLst>
              <a:ext uri="{FF2B5EF4-FFF2-40B4-BE49-F238E27FC236}">
                <a16:creationId xmlns:a16="http://schemas.microsoft.com/office/drawing/2014/main" id="{F8F8F795-1F94-0699-6246-CFEF1770C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2341" y="6115242"/>
            <a:ext cx="978974" cy="558670"/>
          </a:xfrm>
          <a:prstGeom prst="rect">
            <a:avLst/>
          </a:prstGeom>
          <a:noFill/>
          <a:ln cap="flat">
            <a:noFill/>
          </a:ln>
        </p:spPr>
      </p:pic>
      <p:sp>
        <p:nvSpPr>
          <p:cNvPr id="7" name="Title 1">
            <a:extLst>
              <a:ext uri="{FF2B5EF4-FFF2-40B4-BE49-F238E27FC236}">
                <a16:creationId xmlns:a16="http://schemas.microsoft.com/office/drawing/2014/main" id="{CD77BBBB-DA7D-754B-C98C-4B202CDAB81C}"/>
              </a:ext>
            </a:extLst>
          </p:cNvPr>
          <p:cNvSpPr txBox="1">
            <a:spLocks/>
          </p:cNvSpPr>
          <p:nvPr/>
        </p:nvSpPr>
        <p:spPr>
          <a:xfrm>
            <a:off x="1819274" y="2037698"/>
            <a:ext cx="8705851" cy="2610502"/>
          </a:xfrm>
          <a:prstGeom prst="rect">
            <a:avLst/>
          </a:prstGeom>
        </p:spPr>
        <p:txBody>
          <a:bodyPr anchor="ctr" anchorCtr="0"/>
          <a:lstStyle>
            <a:lvl1pPr marL="0" marR="0" lvl="0" indent="0" algn="l" defTabSz="914400" rtl="0" eaLnBrk="1" fontAlgn="auto" hangingPunct="1">
              <a:lnSpc>
                <a:spcPct val="90000"/>
              </a:lnSpc>
              <a:spcBef>
                <a:spcPts val="0"/>
              </a:spcBef>
              <a:spcAft>
                <a:spcPts val="0"/>
              </a:spcAft>
              <a:buNone/>
              <a:tabLst/>
              <a:defRPr lang="nl-NL" sz="4000" b="0" i="0" u="none" strike="noStrike" kern="1200" cap="none" spc="0" baseline="0">
                <a:solidFill>
                  <a:srgbClr val="00B6C4"/>
                </a:solidFill>
                <a:uFillTx/>
                <a:latin typeface="Calibri" panose="020F0502020204030204" pitchFamily="34" charset="0"/>
                <a:cs typeface="Calibri" panose="020F0502020204030204" pitchFamily="34" charset="0"/>
              </a:defRPr>
            </a:lvl1pPr>
          </a:lstStyle>
          <a:p>
            <a:pPr algn="ctr"/>
            <a:r>
              <a:rPr lang="nl-NL" i="1">
                <a:solidFill>
                  <a:schemeClr val="bg1"/>
                </a:solidFill>
              </a:rPr>
              <a:t>Waar werken mensen?</a:t>
            </a:r>
          </a:p>
          <a:p>
            <a:pPr algn="ctr"/>
            <a:r>
              <a:rPr lang="nl-NL" i="1">
                <a:solidFill>
                  <a:schemeClr val="bg1"/>
                </a:solidFill>
              </a:rPr>
              <a:t> </a:t>
            </a:r>
            <a:endParaRPr lang="nl-NL">
              <a:solidFill>
                <a:schemeClr val="bg1"/>
              </a:solidFill>
            </a:endParaRPr>
          </a:p>
        </p:txBody>
      </p:sp>
    </p:spTree>
    <p:extLst>
      <p:ext uri="{BB962C8B-B14F-4D97-AF65-F5344CB8AC3E}">
        <p14:creationId xmlns:p14="http://schemas.microsoft.com/office/powerpoint/2010/main" val="590289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85DD-A935-B375-7EC4-3C6AA63CDD12}"/>
            </a:ext>
          </a:extLst>
        </p:cNvPr>
        <p:cNvGrpSpPr/>
        <p:nvPr/>
      </p:nvGrpSpPr>
      <p:grpSpPr>
        <a:xfrm>
          <a:off x="0" y="0"/>
          <a:ext cx="0" cy="0"/>
          <a:chOff x="0" y="0"/>
          <a:chExt cx="0" cy="0"/>
        </a:xfrm>
      </p:grpSpPr>
      <p:sp>
        <p:nvSpPr>
          <p:cNvPr id="2" name="Rechthoek 8">
            <a:extLst>
              <a:ext uri="{FF2B5EF4-FFF2-40B4-BE49-F238E27FC236}">
                <a16:creationId xmlns:a16="http://schemas.microsoft.com/office/drawing/2014/main" id="{18127296-4B45-7F3D-5CDD-0EDDEF2146D2}"/>
              </a:ext>
            </a:extLst>
          </p:cNvPr>
          <p:cNvSpPr/>
          <p:nvPr/>
        </p:nvSpPr>
        <p:spPr>
          <a:xfrm>
            <a:off x="0" y="0"/>
            <a:ext cx="12192000" cy="885212"/>
          </a:xfrm>
          <a:prstGeom prst="rect">
            <a:avLst/>
          </a:prstGeom>
          <a:solidFill>
            <a:srgbClr val="00B6C4"/>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4000" b="1">
                <a:solidFill>
                  <a:schemeClr val="bg1"/>
                </a:solidFill>
                <a:latin typeface="Calibri"/>
              </a:rPr>
              <a:t>Nederlanders zijn kampioen thuiswerken</a:t>
            </a:r>
            <a:endParaRPr lang="nl-NL" sz="4000" b="1" i="0" u="none" strike="noStrike" kern="1200" cap="none" spc="0" baseline="0">
              <a:solidFill>
                <a:schemeClr val="bg1"/>
              </a:solidFill>
              <a:uFillTx/>
              <a:latin typeface="Calibri"/>
            </a:endParaRPr>
          </a:p>
        </p:txBody>
      </p:sp>
      <p:sp>
        <p:nvSpPr>
          <p:cNvPr id="6" name="TextBox 6">
            <a:extLst>
              <a:ext uri="{FF2B5EF4-FFF2-40B4-BE49-F238E27FC236}">
                <a16:creationId xmlns:a16="http://schemas.microsoft.com/office/drawing/2014/main" id="{F12358D7-205D-89FF-8622-0E75A38D4550}"/>
              </a:ext>
            </a:extLst>
          </p:cNvPr>
          <p:cNvSpPr txBox="1"/>
          <p:nvPr/>
        </p:nvSpPr>
        <p:spPr>
          <a:xfrm>
            <a:off x="220717" y="6426900"/>
            <a:ext cx="10919790" cy="307777"/>
          </a:xfrm>
          <a:prstGeom prst="rect">
            <a:avLst/>
          </a:prstGeom>
          <a:noFill/>
        </p:spPr>
        <p:txBody>
          <a:bodyPr wrap="square" rtlCol="0">
            <a:spAutoFit/>
          </a:bodyPr>
          <a:lstStyle/>
          <a:p>
            <a:r>
              <a:rPr lang="en-US" sz="1400" b="0" i="1" u="none" strike="noStrike" err="1">
                <a:solidFill>
                  <a:srgbClr val="00B6C4"/>
                </a:solidFill>
                <a:effectLst/>
              </a:rPr>
              <a:t>Bron</a:t>
            </a:r>
            <a:r>
              <a:rPr lang="en-US" sz="1400" b="0" i="1" u="none" strike="noStrike">
                <a:solidFill>
                  <a:srgbClr val="00B6C4"/>
                </a:solidFill>
                <a:effectLst/>
              </a:rPr>
              <a:t>: </a:t>
            </a:r>
            <a:r>
              <a:rPr lang="en-US" sz="1400" b="0" i="1" u="none" strike="noStrike" err="1">
                <a:solidFill>
                  <a:srgbClr val="00B6C4"/>
                </a:solidFill>
                <a:effectLst/>
              </a:rPr>
              <a:t>Centraal</a:t>
            </a:r>
            <a:r>
              <a:rPr lang="en-US" sz="1400" b="0" i="1" u="none" strike="noStrike">
                <a:solidFill>
                  <a:srgbClr val="00B6C4"/>
                </a:solidFill>
                <a:effectLst/>
              </a:rPr>
              <a:t> Bureau </a:t>
            </a:r>
            <a:r>
              <a:rPr lang="en-US" sz="1400" b="0" i="1" u="none" strike="noStrike" err="1">
                <a:solidFill>
                  <a:srgbClr val="00B6C4"/>
                </a:solidFill>
                <a:effectLst/>
              </a:rPr>
              <a:t>voor</a:t>
            </a:r>
            <a:r>
              <a:rPr lang="en-US" sz="1400" b="0" i="1" u="none" strike="noStrike">
                <a:solidFill>
                  <a:srgbClr val="00B6C4"/>
                </a:solidFill>
                <a:effectLst/>
              </a:rPr>
              <a:t> de </a:t>
            </a:r>
            <a:r>
              <a:rPr lang="en-US" sz="1400" b="0" i="1" u="none" strike="noStrike" err="1">
                <a:solidFill>
                  <a:srgbClr val="00B6C4"/>
                </a:solidFill>
                <a:effectLst/>
              </a:rPr>
              <a:t>Statistiek</a:t>
            </a:r>
            <a:r>
              <a:rPr lang="en-US" sz="1400" i="1">
                <a:solidFill>
                  <a:srgbClr val="00B6C4"/>
                </a:solidFill>
              </a:rPr>
              <a:t> (15 </a:t>
            </a:r>
            <a:r>
              <a:rPr lang="en-US" sz="1400" i="1" err="1">
                <a:solidFill>
                  <a:srgbClr val="00B6C4"/>
                </a:solidFill>
              </a:rPr>
              <a:t>maart</a:t>
            </a:r>
            <a:r>
              <a:rPr lang="en-US" sz="1400" i="1">
                <a:solidFill>
                  <a:srgbClr val="00B6C4"/>
                </a:solidFill>
              </a:rPr>
              <a:t> 2024), Het </a:t>
            </a:r>
            <a:r>
              <a:rPr lang="en-US" sz="1400" i="1" err="1">
                <a:solidFill>
                  <a:srgbClr val="00B6C4"/>
                </a:solidFill>
              </a:rPr>
              <a:t>Parool</a:t>
            </a:r>
            <a:r>
              <a:rPr lang="en-US" sz="1400" i="1">
                <a:solidFill>
                  <a:srgbClr val="00B6C4"/>
                </a:solidFill>
              </a:rPr>
              <a:t> (15 </a:t>
            </a:r>
            <a:r>
              <a:rPr lang="en-US" sz="1400" i="1" err="1">
                <a:solidFill>
                  <a:srgbClr val="00B6C4"/>
                </a:solidFill>
              </a:rPr>
              <a:t>maart</a:t>
            </a:r>
            <a:r>
              <a:rPr lang="en-US" sz="1400" i="1">
                <a:solidFill>
                  <a:srgbClr val="00B6C4"/>
                </a:solidFill>
              </a:rPr>
              <a:t> 2024), NOS (11 </a:t>
            </a:r>
            <a:r>
              <a:rPr lang="en-US" sz="1400" i="1" err="1">
                <a:solidFill>
                  <a:srgbClr val="00B6C4"/>
                </a:solidFill>
              </a:rPr>
              <a:t>juni</a:t>
            </a:r>
            <a:r>
              <a:rPr lang="en-US" sz="1400" i="1">
                <a:solidFill>
                  <a:srgbClr val="00B6C4"/>
                </a:solidFill>
              </a:rPr>
              <a:t> 2024).</a:t>
            </a:r>
            <a:endParaRPr lang="nl-NL" sz="1400"/>
          </a:p>
        </p:txBody>
      </p:sp>
      <p:pic>
        <p:nvPicPr>
          <p:cNvPr id="7" name="Picture 6">
            <a:extLst>
              <a:ext uri="{FF2B5EF4-FFF2-40B4-BE49-F238E27FC236}">
                <a16:creationId xmlns:a16="http://schemas.microsoft.com/office/drawing/2014/main" id="{B3D1D89F-DCD6-4FB2-AC86-E7B1671C14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549" y="2021162"/>
            <a:ext cx="4533363" cy="1149531"/>
          </a:xfrm>
          <a:prstGeom prst="rect">
            <a:avLst/>
          </a:prstGeom>
        </p:spPr>
      </p:pic>
      <p:pic>
        <p:nvPicPr>
          <p:cNvPr id="5" name="Picture 4">
            <a:extLst>
              <a:ext uri="{FF2B5EF4-FFF2-40B4-BE49-F238E27FC236}">
                <a16:creationId xmlns:a16="http://schemas.microsoft.com/office/drawing/2014/main" id="{D230916A-F18C-DB13-6E03-A395158AF7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541" y="940978"/>
            <a:ext cx="5138077" cy="5489161"/>
          </a:xfrm>
          <a:prstGeom prst="rect">
            <a:avLst/>
          </a:prstGeom>
        </p:spPr>
      </p:pic>
      <p:pic>
        <p:nvPicPr>
          <p:cNvPr id="9" name="Picture 8">
            <a:extLst>
              <a:ext uri="{FF2B5EF4-FFF2-40B4-BE49-F238E27FC236}">
                <a16:creationId xmlns:a16="http://schemas.microsoft.com/office/drawing/2014/main" id="{F80869A2-9144-710D-7A01-97B138FC686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2630" y="3914495"/>
            <a:ext cx="5407877" cy="1401597"/>
          </a:xfrm>
          <a:prstGeom prst="rect">
            <a:avLst/>
          </a:prstGeom>
        </p:spPr>
      </p:pic>
    </p:spTree>
    <p:extLst>
      <p:ext uri="{BB962C8B-B14F-4D97-AF65-F5344CB8AC3E}">
        <p14:creationId xmlns:p14="http://schemas.microsoft.com/office/powerpoint/2010/main" val="3012369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1BAC-2B9D-EAF1-7E3D-CB67EE622292}"/>
              </a:ext>
            </a:extLst>
          </p:cNvPr>
          <p:cNvSpPr>
            <a:spLocks noGrp="1"/>
          </p:cNvSpPr>
          <p:nvPr>
            <p:ph type="title"/>
          </p:nvPr>
        </p:nvSpPr>
        <p:spPr>
          <a:xfrm>
            <a:off x="0" y="7887"/>
            <a:ext cx="12191999" cy="1035909"/>
          </a:xfrm>
        </p:spPr>
        <p:txBody>
          <a:bodyPr>
            <a:normAutofit/>
          </a:bodyPr>
          <a:lstStyle/>
          <a:p>
            <a:pPr algn="ctr"/>
            <a:r>
              <a:rPr lang="en-GB" err="1"/>
              <a:t>Bij</a:t>
            </a:r>
            <a:r>
              <a:rPr lang="en-GB"/>
              <a:t> GO’s </a:t>
            </a:r>
            <a:r>
              <a:rPr lang="en-GB" err="1"/>
              <a:t>werkt</a:t>
            </a:r>
            <a:r>
              <a:rPr lang="en-GB"/>
              <a:t> men </a:t>
            </a:r>
            <a:r>
              <a:rPr lang="en-GB" err="1"/>
              <a:t>vaker</a:t>
            </a:r>
            <a:r>
              <a:rPr lang="en-GB"/>
              <a:t> op </a:t>
            </a:r>
            <a:r>
              <a:rPr lang="en-GB" err="1"/>
              <a:t>kantoor</a:t>
            </a:r>
            <a:endParaRPr lang="nl-NL"/>
          </a:p>
        </p:txBody>
      </p:sp>
      <p:sp>
        <p:nvSpPr>
          <p:cNvPr id="4" name="Footer Placeholder 3">
            <a:extLst>
              <a:ext uri="{FF2B5EF4-FFF2-40B4-BE49-F238E27FC236}">
                <a16:creationId xmlns:a16="http://schemas.microsoft.com/office/drawing/2014/main" id="{BE467D53-2E8E-ADF6-913F-D78754AFC13C}"/>
              </a:ext>
            </a:extLst>
          </p:cNvPr>
          <p:cNvSpPr>
            <a:spLocks noGrp="1"/>
          </p:cNvSpPr>
          <p:nvPr>
            <p:ph type="ftr" sz="quarter" idx="9"/>
          </p:nvPr>
        </p:nvSpPr>
        <p:spPr/>
        <p:txBody>
          <a:bodyPr/>
          <a:lstStyle/>
          <a:p>
            <a:endParaRPr lang="nl-NL"/>
          </a:p>
        </p:txBody>
      </p:sp>
      <p:sp>
        <p:nvSpPr>
          <p:cNvPr id="7" name="Rectangle 6">
            <a:extLst>
              <a:ext uri="{FF2B5EF4-FFF2-40B4-BE49-F238E27FC236}">
                <a16:creationId xmlns:a16="http://schemas.microsoft.com/office/drawing/2014/main" id="{3FC81689-1FCE-490E-88D6-9F4B4510DDAB}"/>
              </a:ext>
            </a:extLst>
          </p:cNvPr>
          <p:cNvSpPr/>
          <p:nvPr/>
        </p:nvSpPr>
        <p:spPr>
          <a:xfrm>
            <a:off x="7572579" y="1193292"/>
            <a:ext cx="4290987" cy="5536692"/>
          </a:xfrm>
          <a:prstGeom prst="rect">
            <a:avLst/>
          </a:prstGeom>
          <a:solidFill>
            <a:srgbClr val="93D6DC"/>
          </a:solidFill>
          <a:ln>
            <a:solidFill>
              <a:srgbClr val="93D6DC"/>
            </a:solidFill>
          </a:ln>
        </p:spPr>
        <p:style>
          <a:lnRef idx="2">
            <a:schemeClr val="accent1">
              <a:shade val="15000"/>
            </a:schemeClr>
          </a:lnRef>
          <a:fillRef idx="1">
            <a:schemeClr val="accent1"/>
          </a:fillRef>
          <a:effectRef idx="0">
            <a:schemeClr val="accent1"/>
          </a:effectRef>
          <a:fontRef idx="minor">
            <a:schemeClr val="lt1"/>
          </a:fontRef>
        </p:style>
        <p:txBody>
          <a:bodyPr lIns="63305" tIns="31652" rIns="63305" bIns="31652" rtlCol="0" anchor="ctr"/>
          <a:lstStyle/>
          <a:p>
            <a:pPr algn="just"/>
            <a:endParaRPr lang="nl-NL" sz="2000"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just"/>
            <a:endParaRPr lang="nl-NL" sz="2000"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just"/>
            <a:r>
              <a:rPr lang="nl-NL" sz="2000" b="1">
                <a:solidFill>
                  <a:srgbClr val="000000"/>
                </a:solidFill>
                <a:latin typeface="Calibri" panose="020F0502020204030204" pitchFamily="34" charset="0"/>
                <a:ea typeface="Calibri" panose="020F0502020204030204" pitchFamily="34" charset="0"/>
                <a:cs typeface="Arial" panose="020B0604020202020204" pitchFamily="34" charset="0"/>
              </a:rPr>
              <a:t>Gemeentelijke Organisaties</a:t>
            </a:r>
          </a:p>
          <a:p>
            <a:pPr marL="316520" indent="-316520">
              <a:buAutoNum type="arabicPeriod"/>
            </a:pPr>
            <a:r>
              <a:rPr lang="nl-NL" sz="2000" b="1">
                <a:solidFill>
                  <a:schemeClr val="bg1"/>
                </a:solidFill>
                <a:latin typeface="Calibri"/>
                <a:ea typeface="Calibri" panose="020F0502020204030204" pitchFamily="34" charset="0"/>
                <a:cs typeface="Arial"/>
              </a:rPr>
              <a:t>37% van de tijd vanuit huis en de helft op kantoor</a:t>
            </a:r>
            <a:r>
              <a:rPr lang="nl-NL" sz="2000">
                <a:solidFill>
                  <a:schemeClr val="bg1"/>
                </a:solidFill>
                <a:latin typeface="Calibri"/>
                <a:ea typeface="Calibri" panose="020F0502020204030204" pitchFamily="34" charset="0"/>
                <a:cs typeface="Arial"/>
              </a:rPr>
              <a:t>.</a:t>
            </a:r>
          </a:p>
          <a:p>
            <a:pPr marL="316520" indent="-316520">
              <a:buAutoNum type="arabicPeriod"/>
            </a:pPr>
            <a:r>
              <a:rPr lang="nl-NL" sz="2000">
                <a:solidFill>
                  <a:schemeClr val="bg1"/>
                </a:solidFill>
                <a:latin typeface="Calibri"/>
                <a:ea typeface="Calibri" panose="020F0502020204030204" pitchFamily="34" charset="0"/>
                <a:cs typeface="Arial"/>
              </a:rPr>
              <a:t>22% van de medewerkers werkt vier tot vijf dagen op kantoor.</a:t>
            </a:r>
          </a:p>
          <a:p>
            <a:pPr marL="316520" indent="-316520">
              <a:buAutoNum type="arabicPeriod"/>
            </a:pPr>
            <a:r>
              <a:rPr lang="nl-NL" sz="2000">
                <a:solidFill>
                  <a:schemeClr val="bg1"/>
                </a:solidFill>
                <a:latin typeface="Calibri"/>
                <a:ea typeface="Calibri" panose="020F0502020204030204" pitchFamily="34" charset="0"/>
                <a:cs typeface="Arial"/>
              </a:rPr>
              <a:t>De helft van de medewerkers werkt maximaal twee dagen op kantoor.</a:t>
            </a:r>
          </a:p>
          <a:p>
            <a:endParaRPr lang="nl-NL" sz="2000">
              <a:solidFill>
                <a:srgbClr val="000000"/>
              </a:solidFill>
              <a:latin typeface="Calibri"/>
              <a:ea typeface="Calibri" panose="020F0502020204030204" pitchFamily="34" charset="0"/>
              <a:cs typeface="Arial"/>
            </a:endParaRPr>
          </a:p>
          <a:p>
            <a:endParaRPr lang="nl-NL" sz="2000">
              <a:solidFill>
                <a:srgbClr val="000000"/>
              </a:solidFill>
              <a:latin typeface="Calibri"/>
              <a:ea typeface="Calibri" panose="020F0502020204030204" pitchFamily="34" charset="0"/>
              <a:cs typeface="Arial"/>
            </a:endParaRPr>
          </a:p>
          <a:p>
            <a:pPr algn="just"/>
            <a:r>
              <a:rPr lang="nl-NL" sz="2000" b="1">
                <a:solidFill>
                  <a:srgbClr val="000000"/>
                </a:solidFill>
                <a:latin typeface="Calibri" panose="020F0502020204030204" pitchFamily="34" charset="0"/>
                <a:cs typeface="Arial" panose="020B0604020202020204" pitchFamily="34" charset="0"/>
              </a:rPr>
              <a:t>CfPB Benchmark (2024)</a:t>
            </a:r>
          </a:p>
          <a:p>
            <a:pPr marL="316520" indent="-316520">
              <a:buAutoNum type="arabicPeriod"/>
            </a:pPr>
            <a:r>
              <a:rPr lang="nl-NL" sz="2000" b="1">
                <a:solidFill>
                  <a:schemeClr val="bg1"/>
                </a:solidFill>
                <a:latin typeface="Calibri"/>
                <a:ea typeface="Calibri" panose="020F0502020204030204" pitchFamily="34" charset="0"/>
                <a:cs typeface="Arial"/>
              </a:rPr>
              <a:t>De helft van de tijd vanuit huis en 38% op kantoor.</a:t>
            </a:r>
          </a:p>
          <a:p>
            <a:pPr marL="316520" indent="-316520">
              <a:buAutoNum type="arabicPeriod"/>
            </a:pPr>
            <a:r>
              <a:rPr lang="nl-NL" sz="2000">
                <a:solidFill>
                  <a:schemeClr val="bg1"/>
                </a:solidFill>
                <a:latin typeface="Calibri"/>
                <a:ea typeface="Calibri" panose="020F0502020204030204" pitchFamily="34" charset="0"/>
                <a:cs typeface="Arial"/>
              </a:rPr>
              <a:t>6% van de medewerkers werkt iedere dag op kantoor.</a:t>
            </a:r>
          </a:p>
          <a:p>
            <a:pPr marL="316520" indent="-316520">
              <a:buAutoNum type="arabicPeriod"/>
            </a:pPr>
            <a:r>
              <a:rPr lang="nl-NL" sz="2000">
                <a:solidFill>
                  <a:schemeClr val="bg1"/>
                </a:solidFill>
                <a:latin typeface="Calibri"/>
                <a:ea typeface="Calibri" panose="020F0502020204030204" pitchFamily="34" charset="0"/>
                <a:cs typeface="Arial"/>
              </a:rPr>
              <a:t>Vier op de vijf medewerkers werkt maximaal twee dagen op kantoor.</a:t>
            </a:r>
          </a:p>
          <a:p>
            <a:pPr marL="316520" indent="-316520" algn="just">
              <a:buAutoNum type="arabicPeriod"/>
            </a:pPr>
            <a:endParaRPr lang="nl-NL" sz="2492" kern="100">
              <a:latin typeface="Calibri" panose="020F0502020204030204" pitchFamily="34" charset="0"/>
              <a:ea typeface="Calibri" panose="020F0502020204030204" pitchFamily="34" charset="0"/>
              <a:cs typeface="Arial" panose="020B0604020202020204" pitchFamily="34" charset="0"/>
            </a:endParaRPr>
          </a:p>
          <a:p>
            <a:pPr algn="ctr"/>
            <a:endParaRPr lang="nl-NL" sz="1246"/>
          </a:p>
        </p:txBody>
      </p:sp>
      <p:graphicFrame>
        <p:nvGraphicFramePr>
          <p:cNvPr id="3" name="Chart 2">
            <a:extLst>
              <a:ext uri="{FF2B5EF4-FFF2-40B4-BE49-F238E27FC236}">
                <a16:creationId xmlns:a16="http://schemas.microsoft.com/office/drawing/2014/main" id="{88B53E79-8BE9-4D7A-BBD3-768204628DCD}"/>
              </a:ext>
            </a:extLst>
          </p:cNvPr>
          <p:cNvGraphicFramePr>
            <a:graphicFrameLocks/>
          </p:cNvGraphicFramePr>
          <p:nvPr>
            <p:extLst>
              <p:ext uri="{D42A27DB-BD31-4B8C-83A1-F6EECF244321}">
                <p14:modId xmlns:p14="http://schemas.microsoft.com/office/powerpoint/2010/main" val="880542444"/>
              </p:ext>
            </p:extLst>
          </p:nvPr>
        </p:nvGraphicFramePr>
        <p:xfrm>
          <a:off x="139463" y="1193292"/>
          <a:ext cx="7331185" cy="55366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55317543"/>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8B53E79-8BE9-4D7A-BBD3-768204628DCD}"/>
              </a:ext>
            </a:extLst>
          </p:cNvPr>
          <p:cNvGraphicFramePr>
            <a:graphicFrameLocks/>
          </p:cNvGraphicFramePr>
          <p:nvPr>
            <p:extLst>
              <p:ext uri="{D42A27DB-BD31-4B8C-83A1-F6EECF244321}">
                <p14:modId xmlns:p14="http://schemas.microsoft.com/office/powerpoint/2010/main" val="2574737655"/>
              </p:ext>
            </p:extLst>
          </p:nvPr>
        </p:nvGraphicFramePr>
        <p:xfrm>
          <a:off x="241069" y="1109750"/>
          <a:ext cx="11770822" cy="5029792"/>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1">
            <a:extLst>
              <a:ext uri="{FF2B5EF4-FFF2-40B4-BE49-F238E27FC236}">
                <a16:creationId xmlns:a16="http://schemas.microsoft.com/office/drawing/2014/main" id="{4FB5C3C8-49DF-A822-7005-ECB9BEAABC48}"/>
              </a:ext>
            </a:extLst>
          </p:cNvPr>
          <p:cNvSpPr>
            <a:spLocks noGrp="1"/>
          </p:cNvSpPr>
          <p:nvPr>
            <p:ph type="title"/>
          </p:nvPr>
        </p:nvSpPr>
        <p:spPr>
          <a:xfrm>
            <a:off x="838202" y="7887"/>
            <a:ext cx="11353797" cy="1035909"/>
          </a:xfrm>
        </p:spPr>
        <p:txBody>
          <a:bodyPr>
            <a:normAutofit fontScale="90000"/>
          </a:bodyPr>
          <a:lstStyle/>
          <a:p>
            <a:r>
              <a:rPr lang="en-US" err="1"/>
              <a:t>Medewerkers</a:t>
            </a:r>
            <a:r>
              <a:rPr lang="en-US"/>
              <a:t> van </a:t>
            </a:r>
            <a:r>
              <a:rPr lang="en-US" err="1"/>
              <a:t>kleinere</a:t>
            </a:r>
            <a:r>
              <a:rPr lang="en-US"/>
              <a:t> </a:t>
            </a:r>
            <a:r>
              <a:rPr lang="en-US" err="1"/>
              <a:t>organisaties</a:t>
            </a:r>
            <a:r>
              <a:rPr lang="en-US"/>
              <a:t> </a:t>
            </a:r>
            <a:r>
              <a:rPr lang="en-US" err="1"/>
              <a:t>werken</a:t>
            </a:r>
            <a:r>
              <a:rPr lang="en-US"/>
              <a:t> </a:t>
            </a:r>
            <a:r>
              <a:rPr lang="en-US" err="1"/>
              <a:t>vaker</a:t>
            </a:r>
            <a:r>
              <a:rPr lang="en-US"/>
              <a:t> op </a:t>
            </a:r>
            <a:r>
              <a:rPr lang="en-US" err="1"/>
              <a:t>kantoor</a:t>
            </a:r>
            <a:endParaRPr lang="en-US"/>
          </a:p>
        </p:txBody>
      </p:sp>
      <p:cxnSp>
        <p:nvCxnSpPr>
          <p:cNvPr id="7" name="Straight Arrow Connector 6">
            <a:extLst>
              <a:ext uri="{FF2B5EF4-FFF2-40B4-BE49-F238E27FC236}">
                <a16:creationId xmlns:a16="http://schemas.microsoft.com/office/drawing/2014/main" id="{EB84EE90-AC5A-6362-E3E9-9A31C5606636}"/>
              </a:ext>
            </a:extLst>
          </p:cNvPr>
          <p:cNvCxnSpPr>
            <a:cxnSpLocks/>
          </p:cNvCxnSpPr>
          <p:nvPr/>
        </p:nvCxnSpPr>
        <p:spPr>
          <a:xfrm flipV="1">
            <a:off x="2139190" y="2891472"/>
            <a:ext cx="5115852" cy="1075056"/>
          </a:xfrm>
          <a:prstGeom prst="straightConnector1">
            <a:avLst/>
          </a:prstGeom>
          <a:ln w="7620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4" name="Tijdelijke aanduiding voor voettekst 2">
            <a:extLst>
              <a:ext uri="{FF2B5EF4-FFF2-40B4-BE49-F238E27FC236}">
                <a16:creationId xmlns:a16="http://schemas.microsoft.com/office/drawing/2014/main" id="{3EC7D5E2-B447-A26A-2F82-D03820C55142}"/>
              </a:ext>
            </a:extLst>
          </p:cNvPr>
          <p:cNvSpPr txBox="1">
            <a:spLocks/>
          </p:cNvSpPr>
          <p:nvPr/>
        </p:nvSpPr>
        <p:spPr>
          <a:xfrm>
            <a:off x="1" y="6554816"/>
            <a:ext cx="3029526"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b="0" i="1">
                <a:solidFill>
                  <a:srgbClr val="00BAC1"/>
                </a:solidFill>
                <a:latin typeface="+mn-lt"/>
              </a:rPr>
              <a:t>Bron: Werk in Transitie Monitor </a:t>
            </a:r>
            <a:r>
              <a:rPr lang="nl-NL" sz="1200" b="0" i="1" err="1">
                <a:solidFill>
                  <a:srgbClr val="00BAC1"/>
                </a:solidFill>
                <a:latin typeface="+mn-lt"/>
              </a:rPr>
              <a:t>GO’s</a:t>
            </a:r>
            <a:r>
              <a:rPr lang="nl-NL" sz="1200" b="0" i="1">
                <a:solidFill>
                  <a:srgbClr val="00BAC1"/>
                </a:solidFill>
                <a:latin typeface="+mn-lt"/>
              </a:rPr>
              <a:t> (2024)</a:t>
            </a:r>
          </a:p>
        </p:txBody>
      </p:sp>
    </p:spTree>
    <p:extLst>
      <p:ext uri="{BB962C8B-B14F-4D97-AF65-F5344CB8AC3E}">
        <p14:creationId xmlns:p14="http://schemas.microsoft.com/office/powerpoint/2010/main" val="146379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68C6-B32A-F167-505E-C4257C7EC661}"/>
              </a:ext>
            </a:extLst>
          </p:cNvPr>
          <p:cNvSpPr>
            <a:spLocks noGrp="1"/>
          </p:cNvSpPr>
          <p:nvPr>
            <p:ph type="title"/>
          </p:nvPr>
        </p:nvSpPr>
        <p:spPr/>
        <p:txBody>
          <a:bodyPr>
            <a:normAutofit/>
          </a:bodyPr>
          <a:lstStyle/>
          <a:p>
            <a:r>
              <a:rPr lang="nl-NL"/>
              <a:t>Reistijd speel een belangrijke rol in thuis/kantoor keuze</a:t>
            </a:r>
          </a:p>
        </p:txBody>
      </p:sp>
      <p:sp>
        <p:nvSpPr>
          <p:cNvPr id="3" name="Content Placeholder 2">
            <a:extLst>
              <a:ext uri="{FF2B5EF4-FFF2-40B4-BE49-F238E27FC236}">
                <a16:creationId xmlns:a16="http://schemas.microsoft.com/office/drawing/2014/main" id="{37D63C04-503C-7F8F-D42B-D2328CC37343}"/>
              </a:ext>
            </a:extLst>
          </p:cNvPr>
          <p:cNvSpPr>
            <a:spLocks noGrp="1"/>
          </p:cNvSpPr>
          <p:nvPr>
            <p:ph idx="1"/>
          </p:nvPr>
        </p:nvSpPr>
        <p:spPr>
          <a:xfrm>
            <a:off x="838201" y="1417295"/>
            <a:ext cx="4195587" cy="4835629"/>
          </a:xfrm>
        </p:spPr>
        <p:txBody>
          <a:bodyPr>
            <a:normAutofit/>
          </a:bodyPr>
          <a:lstStyle/>
          <a:p>
            <a:pPr marL="0" indent="0">
              <a:buNone/>
            </a:pPr>
            <a:r>
              <a:rPr lang="nl-NL"/>
              <a:t>Reistijd bij kleine gemeentes is veel korter</a:t>
            </a:r>
          </a:p>
          <a:p>
            <a:pPr marL="0" indent="0">
              <a:buNone/>
            </a:pPr>
            <a:endParaRPr lang="nl-NL"/>
          </a:p>
          <a:p>
            <a:pPr marL="0" indent="0">
              <a:buNone/>
            </a:pPr>
            <a:endParaRPr lang="nl-NL"/>
          </a:p>
          <a:p>
            <a:pPr marL="0" indent="0">
              <a:buNone/>
            </a:pPr>
            <a:endParaRPr lang="nl-NL">
              <a:highlight>
                <a:srgbClr val="FFFF00"/>
              </a:highlight>
            </a:endParaRPr>
          </a:p>
        </p:txBody>
      </p:sp>
      <p:sp>
        <p:nvSpPr>
          <p:cNvPr id="4" name="Footer Placeholder 3">
            <a:extLst>
              <a:ext uri="{FF2B5EF4-FFF2-40B4-BE49-F238E27FC236}">
                <a16:creationId xmlns:a16="http://schemas.microsoft.com/office/drawing/2014/main" id="{7F83F9BA-ABE5-BDEE-BA46-C1A9981AC6CD}"/>
              </a:ext>
            </a:extLst>
          </p:cNvPr>
          <p:cNvSpPr>
            <a:spLocks noGrp="1"/>
          </p:cNvSpPr>
          <p:nvPr>
            <p:ph type="ftr" sz="quarter" idx="9"/>
          </p:nvPr>
        </p:nvSpPr>
        <p:spPr/>
        <p:txBody>
          <a:bodyPr/>
          <a:lstStyle/>
          <a:p>
            <a:endParaRPr lang="nl-NL"/>
          </a:p>
        </p:txBody>
      </p:sp>
      <p:sp>
        <p:nvSpPr>
          <p:cNvPr id="8" name="Tijdelijke aanduiding voor voettekst 2">
            <a:extLst>
              <a:ext uri="{FF2B5EF4-FFF2-40B4-BE49-F238E27FC236}">
                <a16:creationId xmlns:a16="http://schemas.microsoft.com/office/drawing/2014/main" id="{4A99036B-1639-35F1-85BF-DF0D54C471BE}"/>
              </a:ext>
            </a:extLst>
          </p:cNvPr>
          <p:cNvSpPr txBox="1">
            <a:spLocks/>
          </p:cNvSpPr>
          <p:nvPr/>
        </p:nvSpPr>
        <p:spPr>
          <a:xfrm>
            <a:off x="1" y="6554816"/>
            <a:ext cx="3029526"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b="0" i="1">
                <a:solidFill>
                  <a:srgbClr val="00BAC1"/>
                </a:solidFill>
                <a:latin typeface="+mn-lt"/>
              </a:rPr>
              <a:t>Bron: Werk in Transitie Monitor </a:t>
            </a:r>
            <a:r>
              <a:rPr lang="nl-NL" sz="1200" b="0" i="1" err="1">
                <a:solidFill>
                  <a:srgbClr val="00BAC1"/>
                </a:solidFill>
                <a:latin typeface="+mn-lt"/>
              </a:rPr>
              <a:t>GO’s</a:t>
            </a:r>
            <a:r>
              <a:rPr lang="nl-NL" sz="1200" b="0" i="1">
                <a:solidFill>
                  <a:srgbClr val="00BAC1"/>
                </a:solidFill>
                <a:latin typeface="+mn-lt"/>
              </a:rPr>
              <a:t> (2024)</a:t>
            </a:r>
          </a:p>
        </p:txBody>
      </p:sp>
      <p:pic>
        <p:nvPicPr>
          <p:cNvPr id="10" name="Picture 9">
            <a:extLst>
              <a:ext uri="{FF2B5EF4-FFF2-40B4-BE49-F238E27FC236}">
                <a16:creationId xmlns:a16="http://schemas.microsoft.com/office/drawing/2014/main" id="{7A18406F-0CC5-24C5-DA17-C15CF45FF910}"/>
              </a:ext>
            </a:extLst>
          </p:cNvPr>
          <p:cNvPicPr>
            <a:picLocks noChangeAspect="1"/>
          </p:cNvPicPr>
          <p:nvPr/>
        </p:nvPicPr>
        <p:blipFill>
          <a:blip r:embed="rId3"/>
          <a:stretch>
            <a:fillRect/>
          </a:stretch>
        </p:blipFill>
        <p:spPr>
          <a:xfrm>
            <a:off x="5033788" y="1375907"/>
            <a:ext cx="6742034" cy="4106186"/>
          </a:xfrm>
          <a:prstGeom prst="rect">
            <a:avLst/>
          </a:prstGeom>
        </p:spPr>
      </p:pic>
    </p:spTree>
    <p:extLst>
      <p:ext uri="{BB962C8B-B14F-4D97-AF65-F5344CB8AC3E}">
        <p14:creationId xmlns:p14="http://schemas.microsoft.com/office/powerpoint/2010/main" val="525650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164CB9-403E-4801-F98B-7E3092FFD690}"/>
              </a:ext>
            </a:extLst>
          </p:cNvPr>
          <p:cNvSpPr/>
          <p:nvPr/>
        </p:nvSpPr>
        <p:spPr>
          <a:xfrm>
            <a:off x="3715661" y="4043458"/>
            <a:ext cx="5484867" cy="2542865"/>
          </a:xfrm>
          <a:prstGeom prst="rect">
            <a:avLst/>
          </a:prstGeom>
          <a:solidFill>
            <a:srgbClr val="B8E4EF"/>
          </a:solidFill>
          <a:ln>
            <a:solidFill>
              <a:srgbClr val="00BA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le 2">
            <a:extLst>
              <a:ext uri="{FF2B5EF4-FFF2-40B4-BE49-F238E27FC236}">
                <a16:creationId xmlns:a16="http://schemas.microsoft.com/office/drawing/2014/main" id="{FAB1C8C6-E172-1B40-CA9F-7D42A8DEA29A}"/>
              </a:ext>
            </a:extLst>
          </p:cNvPr>
          <p:cNvSpPr>
            <a:spLocks noGrp="1"/>
          </p:cNvSpPr>
          <p:nvPr>
            <p:ph type="title"/>
          </p:nvPr>
        </p:nvSpPr>
        <p:spPr/>
        <p:txBody>
          <a:bodyPr>
            <a:normAutofit fontScale="90000"/>
          </a:bodyPr>
          <a:lstStyle/>
          <a:p>
            <a:r>
              <a:rPr lang="en-GB" err="1"/>
              <a:t>Bij</a:t>
            </a:r>
            <a:r>
              <a:rPr lang="en-GB"/>
              <a:t> GO’s is </a:t>
            </a:r>
            <a:r>
              <a:rPr lang="en-GB" err="1"/>
              <a:t>verdeling</a:t>
            </a:r>
            <a:r>
              <a:rPr lang="en-GB"/>
              <a:t> </a:t>
            </a:r>
            <a:r>
              <a:rPr lang="en-GB" err="1"/>
              <a:t>tussen</a:t>
            </a:r>
            <a:r>
              <a:rPr lang="en-GB"/>
              <a:t> </a:t>
            </a:r>
            <a:r>
              <a:rPr lang="en-GB" err="1"/>
              <a:t>thuis</a:t>
            </a:r>
            <a:r>
              <a:rPr lang="en-GB"/>
              <a:t> </a:t>
            </a:r>
            <a:r>
              <a:rPr lang="en-GB" err="1"/>
              <a:t>en</a:t>
            </a:r>
            <a:r>
              <a:rPr lang="en-GB"/>
              <a:t> </a:t>
            </a:r>
            <a:r>
              <a:rPr lang="en-GB" err="1"/>
              <a:t>kantoor</a:t>
            </a:r>
            <a:r>
              <a:rPr lang="en-GB"/>
              <a:t> </a:t>
            </a:r>
            <a:r>
              <a:rPr lang="en-GB" err="1"/>
              <a:t>meer</a:t>
            </a:r>
            <a:r>
              <a:rPr lang="en-GB"/>
              <a:t> in </a:t>
            </a:r>
            <a:r>
              <a:rPr lang="en-GB" err="1"/>
              <a:t>verhouding</a:t>
            </a:r>
            <a:endParaRPr lang="en-GB"/>
          </a:p>
        </p:txBody>
      </p:sp>
      <p:sp>
        <p:nvSpPr>
          <p:cNvPr id="4" name="Tijdelijke aanduiding voor inhoud 3">
            <a:extLst>
              <a:ext uri="{FF2B5EF4-FFF2-40B4-BE49-F238E27FC236}">
                <a16:creationId xmlns:a16="http://schemas.microsoft.com/office/drawing/2014/main" id="{0017BD46-A628-6EC3-ABBE-508D21E8E745}"/>
              </a:ext>
            </a:extLst>
          </p:cNvPr>
          <p:cNvSpPr>
            <a:spLocks noGrp="1"/>
          </p:cNvSpPr>
          <p:nvPr>
            <p:ph idx="1"/>
          </p:nvPr>
        </p:nvSpPr>
        <p:spPr/>
        <p:txBody>
          <a:bodyPr/>
          <a:lstStyle/>
          <a:p>
            <a:endParaRPr lang="nl-NL"/>
          </a:p>
        </p:txBody>
      </p:sp>
      <p:sp>
        <p:nvSpPr>
          <p:cNvPr id="12" name="Tijdelijke aanduiding voor voettekst 2">
            <a:extLst>
              <a:ext uri="{FF2B5EF4-FFF2-40B4-BE49-F238E27FC236}">
                <a16:creationId xmlns:a16="http://schemas.microsoft.com/office/drawing/2014/main" id="{DB1DEA57-D9EE-C3F4-C856-AE7AD8B6EA5F}"/>
              </a:ext>
            </a:extLst>
          </p:cNvPr>
          <p:cNvSpPr txBox="1">
            <a:spLocks noGrp="1"/>
          </p:cNvSpPr>
          <p:nvPr>
            <p:ph type="ftr" sz="quarter" idx="9"/>
          </p:nvPr>
        </p:nvSpPr>
        <p:spPr>
          <a:xfrm>
            <a:off x="93629" y="6627423"/>
            <a:ext cx="7244063" cy="3651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NL" sz="1200" b="0" i="1">
                <a:solidFill>
                  <a:srgbClr val="00BAC1"/>
                </a:solidFill>
                <a:latin typeface="+mn-lt"/>
              </a:rPr>
              <a:t>Bron: </a:t>
            </a:r>
            <a:r>
              <a:rPr lang="nl-NL" sz="1200" b="0" i="1" err="1">
                <a:solidFill>
                  <a:srgbClr val="00BAC1"/>
                </a:solidFill>
                <a:latin typeface="+mn-lt"/>
              </a:rPr>
              <a:t>CfPb</a:t>
            </a:r>
            <a:r>
              <a:rPr lang="nl-NL" sz="1200" b="0" i="1">
                <a:solidFill>
                  <a:srgbClr val="00BAC1"/>
                </a:solidFill>
                <a:latin typeface="+mn-lt"/>
              </a:rPr>
              <a:t> Benchmark (2024); Werk in Transitie Monitor </a:t>
            </a:r>
            <a:r>
              <a:rPr lang="nl-NL" sz="1200" b="0" i="1" err="1">
                <a:solidFill>
                  <a:srgbClr val="00BAC1"/>
                </a:solidFill>
                <a:latin typeface="+mn-lt"/>
              </a:rPr>
              <a:t>GO’s</a:t>
            </a:r>
            <a:r>
              <a:rPr lang="nl-NL" sz="1200" b="0" i="1">
                <a:solidFill>
                  <a:srgbClr val="00BAC1"/>
                </a:solidFill>
                <a:latin typeface="+mn-lt"/>
              </a:rPr>
              <a:t> (2024)</a:t>
            </a:r>
          </a:p>
        </p:txBody>
      </p:sp>
      <p:pic>
        <p:nvPicPr>
          <p:cNvPr id="5" name="Picture 4" descr="A poster with text and images&#10;&#10;Description automatically generated with medium confidence">
            <a:extLst>
              <a:ext uri="{FF2B5EF4-FFF2-40B4-BE49-F238E27FC236}">
                <a16:creationId xmlns:a16="http://schemas.microsoft.com/office/drawing/2014/main" id="{7051A0E4-D423-0E32-03CA-547BCF1A639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975551" y="1461129"/>
            <a:ext cx="6578525" cy="2255187"/>
          </a:xfrm>
          <a:prstGeom prst="rect">
            <a:avLst/>
          </a:prstGeom>
        </p:spPr>
      </p:pic>
      <p:pic>
        <p:nvPicPr>
          <p:cNvPr id="6" name="Picture 5">
            <a:extLst>
              <a:ext uri="{FF2B5EF4-FFF2-40B4-BE49-F238E27FC236}">
                <a16:creationId xmlns:a16="http://schemas.microsoft.com/office/drawing/2014/main" id="{51240BA1-DCB5-A810-83D7-64C8D708B7F5}"/>
              </a:ext>
            </a:extLst>
          </p:cNvPr>
          <p:cNvPicPr>
            <a:picLocks noChangeAspect="1"/>
          </p:cNvPicPr>
          <p:nvPr/>
        </p:nvPicPr>
        <p:blipFill rotWithShape="1">
          <a:blip r:embed="rId3"/>
          <a:srcRect l="439" t="17262" r="77218" b="66507"/>
          <a:stretch/>
        </p:blipFill>
        <p:spPr>
          <a:xfrm>
            <a:off x="3617078" y="4045524"/>
            <a:ext cx="2433326" cy="2538751"/>
          </a:xfrm>
          <a:prstGeom prst="rect">
            <a:avLst/>
          </a:prstGeom>
        </p:spPr>
      </p:pic>
      <p:pic>
        <p:nvPicPr>
          <p:cNvPr id="7" name="Picture 6">
            <a:extLst>
              <a:ext uri="{FF2B5EF4-FFF2-40B4-BE49-F238E27FC236}">
                <a16:creationId xmlns:a16="http://schemas.microsoft.com/office/drawing/2014/main" id="{EC965993-6731-7143-9A70-0DC869E99B45}"/>
              </a:ext>
            </a:extLst>
          </p:cNvPr>
          <p:cNvPicPr>
            <a:picLocks noChangeAspect="1"/>
          </p:cNvPicPr>
          <p:nvPr/>
        </p:nvPicPr>
        <p:blipFill rotWithShape="1">
          <a:blip r:embed="rId3"/>
          <a:srcRect l="22055" t="17045" r="55602" b="66724"/>
          <a:stretch/>
        </p:blipFill>
        <p:spPr>
          <a:xfrm>
            <a:off x="6767203" y="4045524"/>
            <a:ext cx="2433326" cy="2538751"/>
          </a:xfrm>
          <a:prstGeom prst="rect">
            <a:avLst/>
          </a:prstGeom>
        </p:spPr>
      </p:pic>
      <p:sp>
        <p:nvSpPr>
          <p:cNvPr id="8" name="Rectangle 7">
            <a:extLst>
              <a:ext uri="{FF2B5EF4-FFF2-40B4-BE49-F238E27FC236}">
                <a16:creationId xmlns:a16="http://schemas.microsoft.com/office/drawing/2014/main" id="{302DE286-21B6-F10C-1A41-2FBE1FFB4B0C}"/>
              </a:ext>
            </a:extLst>
          </p:cNvPr>
          <p:cNvSpPr/>
          <p:nvPr/>
        </p:nvSpPr>
        <p:spPr>
          <a:xfrm>
            <a:off x="3715662" y="1276928"/>
            <a:ext cx="5484867" cy="2542865"/>
          </a:xfrm>
          <a:prstGeom prst="rect">
            <a:avLst/>
          </a:prstGeom>
          <a:noFill/>
          <a:ln>
            <a:solidFill>
              <a:srgbClr val="00BA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a:extLst>
              <a:ext uri="{FF2B5EF4-FFF2-40B4-BE49-F238E27FC236}">
                <a16:creationId xmlns:a16="http://schemas.microsoft.com/office/drawing/2014/main" id="{1DEFDDD7-B995-8513-377F-3C72370328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1721292" y="2307493"/>
            <a:ext cx="2570729" cy="509598"/>
          </a:xfrm>
          <a:prstGeom prst="rect">
            <a:avLst/>
          </a:prstGeom>
        </p:spPr>
      </p:pic>
      <p:pic>
        <p:nvPicPr>
          <p:cNvPr id="14" name="Picture 13">
            <a:extLst>
              <a:ext uri="{FF2B5EF4-FFF2-40B4-BE49-F238E27FC236}">
                <a16:creationId xmlns:a16="http://schemas.microsoft.com/office/drawing/2014/main" id="{AFA578ED-31A6-1F6B-0196-028393A7A6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6200000">
            <a:off x="1727718" y="5025971"/>
            <a:ext cx="2542867" cy="509599"/>
          </a:xfrm>
          <a:prstGeom prst="rect">
            <a:avLst/>
          </a:prstGeom>
        </p:spPr>
      </p:pic>
    </p:spTree>
    <p:extLst>
      <p:ext uri="{BB962C8B-B14F-4D97-AF65-F5344CB8AC3E}">
        <p14:creationId xmlns:p14="http://schemas.microsoft.com/office/powerpoint/2010/main" val="2315702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11FCBF-7FF8-414E-EF5A-4E74589589A8}"/>
              </a:ext>
            </a:extLst>
          </p:cNvPr>
          <p:cNvSpPr>
            <a:spLocks noGrp="1"/>
          </p:cNvSpPr>
          <p:nvPr>
            <p:ph type="title"/>
          </p:nvPr>
        </p:nvSpPr>
        <p:spPr/>
        <p:txBody>
          <a:bodyPr/>
          <a:lstStyle/>
          <a:p>
            <a:r>
              <a:rPr lang="nl-NL"/>
              <a:t>Maaike (screenshot van stoplichten)</a:t>
            </a:r>
          </a:p>
        </p:txBody>
      </p:sp>
      <p:sp>
        <p:nvSpPr>
          <p:cNvPr id="3" name="Tijdelijke aanduiding voor inhoud 2">
            <a:extLst>
              <a:ext uri="{FF2B5EF4-FFF2-40B4-BE49-F238E27FC236}">
                <a16:creationId xmlns:a16="http://schemas.microsoft.com/office/drawing/2014/main" id="{423AE754-5163-6CDA-AE8B-7E5B3DC307F9}"/>
              </a:ext>
            </a:extLst>
          </p:cNvPr>
          <p:cNvSpPr>
            <a:spLocks noGrp="1"/>
          </p:cNvSpPr>
          <p:nvPr>
            <p:ph idx="1"/>
          </p:nvPr>
        </p:nvSpPr>
        <p:spPr/>
        <p:txBody>
          <a:bodyPr/>
          <a:lstStyle/>
          <a:p>
            <a:r>
              <a:rPr lang="nl-NL">
                <a:solidFill>
                  <a:srgbClr val="FF0000"/>
                </a:solidFill>
              </a:rPr>
              <a:t>Plaatje stoplicht van Lubach invoegen</a:t>
            </a:r>
          </a:p>
        </p:txBody>
      </p:sp>
      <p:sp>
        <p:nvSpPr>
          <p:cNvPr id="4" name="Tijdelijke aanduiding voor voettekst 3">
            <a:extLst>
              <a:ext uri="{FF2B5EF4-FFF2-40B4-BE49-F238E27FC236}">
                <a16:creationId xmlns:a16="http://schemas.microsoft.com/office/drawing/2014/main" id="{8D76E9A4-502B-6BFD-C9C3-74BD1897551D}"/>
              </a:ext>
            </a:extLst>
          </p:cNvPr>
          <p:cNvSpPr>
            <a:spLocks noGrp="1"/>
          </p:cNvSpPr>
          <p:nvPr>
            <p:ph type="ftr" sz="quarter" idx="10"/>
          </p:nvPr>
        </p:nvSpPr>
        <p:spPr>
          <a:xfrm>
            <a:off x="139700" y="6410325"/>
            <a:ext cx="7243763" cy="365125"/>
          </a:xfrm>
          <a:prstGeom prst="rect">
            <a:avLst/>
          </a:prstGeom>
        </p:spPr>
        <p:txBody>
          <a:bodyPr/>
          <a:lstStyle>
            <a:defPPr>
              <a:defRPr lang="nl-NL"/>
            </a:defPPr>
            <a:lvl1pPr marL="0" algn="l" defTabSz="914400" rtl="0" eaLnBrk="1" fontAlgn="auto" latinLnBrk="0" hangingPunct="1">
              <a:spcBef>
                <a:spcPts val="0"/>
              </a:spcBef>
              <a:spcAft>
                <a:spcPts val="0"/>
              </a:spcAft>
              <a:defRPr sz="1400" i="1" kern="1200" dirty="0">
                <a:solidFill>
                  <a:srgbClr val="00B6C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nl-NL"/>
          </a:p>
        </p:txBody>
      </p:sp>
      <p:pic>
        <p:nvPicPr>
          <p:cNvPr id="10" name="Picture 9" descr="A person in a vest and tie&#10;&#10;Description automatically generated">
            <a:extLst>
              <a:ext uri="{FF2B5EF4-FFF2-40B4-BE49-F238E27FC236}">
                <a16:creationId xmlns:a16="http://schemas.microsoft.com/office/drawing/2014/main" id="{37CE7C17-D215-CB8E-DD9E-2218CE5938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7887"/>
            <a:ext cx="12388943" cy="6858000"/>
          </a:xfrm>
          <a:prstGeom prst="rect">
            <a:avLst/>
          </a:prstGeom>
        </p:spPr>
      </p:pic>
      <p:sp>
        <p:nvSpPr>
          <p:cNvPr id="5" name="Tekstvak 15">
            <a:extLst>
              <a:ext uri="{FF2B5EF4-FFF2-40B4-BE49-F238E27FC236}">
                <a16:creationId xmlns:a16="http://schemas.microsoft.com/office/drawing/2014/main" id="{8DA0C10E-5E09-4C17-4F98-36107A28338D}"/>
              </a:ext>
            </a:extLst>
          </p:cNvPr>
          <p:cNvSpPr txBox="1"/>
          <p:nvPr/>
        </p:nvSpPr>
        <p:spPr>
          <a:xfrm>
            <a:off x="140685" y="6451193"/>
            <a:ext cx="10018383"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400" b="0" i="1" u="none" strike="noStrike" kern="1200" cap="none" spc="0" baseline="0">
                <a:solidFill>
                  <a:srgbClr val="FFFFFF"/>
                </a:solidFill>
                <a:uFillTx/>
                <a:latin typeface="Calibri"/>
              </a:rPr>
              <a:t>Bron: De Avondshow met Arjen Lubach (23 januari 2024).</a:t>
            </a:r>
          </a:p>
        </p:txBody>
      </p:sp>
    </p:spTree>
    <p:extLst>
      <p:ext uri="{BB962C8B-B14F-4D97-AF65-F5344CB8AC3E}">
        <p14:creationId xmlns:p14="http://schemas.microsoft.com/office/powerpoint/2010/main" val="408906504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
            <a:extLst>
              <a:ext uri="{FF2B5EF4-FFF2-40B4-BE49-F238E27FC236}">
                <a16:creationId xmlns:a16="http://schemas.microsoft.com/office/drawing/2014/main" id="{7F33D9D5-7B08-4C54-9CB9-E8F9A022A7F7}"/>
              </a:ext>
            </a:extLst>
          </p:cNvPr>
          <p:cNvGraphicFramePr>
            <a:graphicFrameLocks/>
          </p:cNvGraphicFramePr>
          <p:nvPr>
            <p:extLst>
              <p:ext uri="{D42A27DB-BD31-4B8C-83A1-F6EECF244321}">
                <p14:modId xmlns:p14="http://schemas.microsoft.com/office/powerpoint/2010/main" val="1845651598"/>
              </p:ext>
            </p:extLst>
          </p:nvPr>
        </p:nvGraphicFramePr>
        <p:xfrm>
          <a:off x="180474" y="1441737"/>
          <a:ext cx="11105147" cy="421297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45775017-2A9A-90CB-8FC7-96B986D6A00F}"/>
              </a:ext>
            </a:extLst>
          </p:cNvPr>
          <p:cNvSpPr>
            <a:spLocks noGrp="1"/>
          </p:cNvSpPr>
          <p:nvPr>
            <p:ph type="title"/>
          </p:nvPr>
        </p:nvSpPr>
        <p:spPr>
          <a:xfrm>
            <a:off x="0" y="7887"/>
            <a:ext cx="12191999" cy="1035909"/>
          </a:xfrm>
        </p:spPr>
        <p:txBody>
          <a:bodyPr>
            <a:normAutofit/>
          </a:bodyPr>
          <a:lstStyle/>
          <a:p>
            <a:pPr algn="ctr"/>
            <a:r>
              <a:rPr lang="en-GB"/>
              <a:t>De </a:t>
            </a:r>
            <a:r>
              <a:rPr lang="en-GB" i="1" err="1"/>
              <a:t>kameel</a:t>
            </a:r>
            <a:r>
              <a:rPr lang="en-GB" i="1"/>
              <a:t> van de week </a:t>
            </a:r>
            <a:r>
              <a:rPr lang="en-GB"/>
              <a:t>is </a:t>
            </a:r>
            <a:r>
              <a:rPr lang="en-GB" err="1"/>
              <a:t>te</a:t>
            </a:r>
            <a:r>
              <a:rPr lang="en-GB"/>
              <a:t> </a:t>
            </a:r>
            <a:r>
              <a:rPr lang="en-GB" err="1"/>
              <a:t>zien</a:t>
            </a:r>
            <a:r>
              <a:rPr lang="en-GB"/>
              <a:t> </a:t>
            </a:r>
            <a:r>
              <a:rPr lang="en-GB" err="1"/>
              <a:t>bij</a:t>
            </a:r>
            <a:r>
              <a:rPr lang="en-GB"/>
              <a:t> alle GO’s</a:t>
            </a:r>
          </a:p>
        </p:txBody>
      </p:sp>
      <p:sp>
        <p:nvSpPr>
          <p:cNvPr id="7" name="Tijdelijke aanduiding voor voettekst 2">
            <a:extLst>
              <a:ext uri="{FF2B5EF4-FFF2-40B4-BE49-F238E27FC236}">
                <a16:creationId xmlns:a16="http://schemas.microsoft.com/office/drawing/2014/main" id="{D8EA173B-08A5-3EED-4FE9-4E85CE640463}"/>
              </a:ext>
            </a:extLst>
          </p:cNvPr>
          <p:cNvSpPr txBox="1">
            <a:spLocks/>
          </p:cNvSpPr>
          <p:nvPr/>
        </p:nvSpPr>
        <p:spPr>
          <a:xfrm>
            <a:off x="1" y="6554816"/>
            <a:ext cx="3029526"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b="0" i="1">
                <a:solidFill>
                  <a:srgbClr val="00BAC1"/>
                </a:solidFill>
                <a:latin typeface="+mn-lt"/>
              </a:rPr>
              <a:t>Bron: Werk in Transitie Monitor </a:t>
            </a:r>
            <a:r>
              <a:rPr lang="nl-NL" sz="1200" b="0" i="1" err="1">
                <a:solidFill>
                  <a:srgbClr val="00BAC1"/>
                </a:solidFill>
                <a:latin typeface="+mn-lt"/>
              </a:rPr>
              <a:t>GO’s</a:t>
            </a:r>
            <a:r>
              <a:rPr lang="nl-NL" sz="1200" b="0" i="1">
                <a:solidFill>
                  <a:srgbClr val="00BAC1"/>
                </a:solidFill>
                <a:latin typeface="+mn-lt"/>
              </a:rPr>
              <a:t> (2024)</a:t>
            </a:r>
          </a:p>
        </p:txBody>
      </p:sp>
      <p:graphicFrame>
        <p:nvGraphicFramePr>
          <p:cNvPr id="8" name="Table 7">
            <a:extLst>
              <a:ext uri="{FF2B5EF4-FFF2-40B4-BE49-F238E27FC236}">
                <a16:creationId xmlns:a16="http://schemas.microsoft.com/office/drawing/2014/main" id="{66B73F71-AA41-D8EF-B56C-2697BF58C808}"/>
              </a:ext>
            </a:extLst>
          </p:cNvPr>
          <p:cNvGraphicFramePr>
            <a:graphicFrameLocks noGrp="1"/>
          </p:cNvGraphicFramePr>
          <p:nvPr>
            <p:extLst>
              <p:ext uri="{D42A27DB-BD31-4B8C-83A1-F6EECF244321}">
                <p14:modId xmlns:p14="http://schemas.microsoft.com/office/powerpoint/2010/main" val="3430288864"/>
              </p:ext>
            </p:extLst>
          </p:nvPr>
        </p:nvGraphicFramePr>
        <p:xfrm>
          <a:off x="1379848" y="6034955"/>
          <a:ext cx="8791264" cy="243840"/>
        </p:xfrm>
        <a:graphic>
          <a:graphicData uri="http://schemas.openxmlformats.org/drawingml/2006/table">
            <a:tbl>
              <a:tblPr>
                <a:tableStyleId>{5C22544A-7EE6-4342-B048-85BDC9FD1C3A}</a:tableStyleId>
              </a:tblPr>
              <a:tblGrid>
                <a:gridCol w="8791264">
                  <a:extLst>
                    <a:ext uri="{9D8B030D-6E8A-4147-A177-3AD203B41FA5}">
                      <a16:colId xmlns:a16="http://schemas.microsoft.com/office/drawing/2014/main" val="429172358"/>
                    </a:ext>
                  </a:extLst>
                </a:gridCol>
              </a:tblGrid>
              <a:tr h="0">
                <a:tc>
                  <a:txBody>
                    <a:bodyPr/>
                    <a:lstStyle/>
                    <a:p>
                      <a:pPr marL="471805" algn="l">
                        <a:spcBef>
                          <a:spcPts val="300"/>
                        </a:spcBef>
                      </a:pPr>
                      <a:r>
                        <a:rPr lang="nl-NL" sz="800">
                          <a:effectLst/>
                        </a:rPr>
                        <a:t>Spreiding per dag op kantoor, per gemeenteklasse. De waarden in deze grafiek zijn genormaliseerd t.b.v. vergelijking tussen dagen, waarbij de hoogste waarde per gemeenteklasse op 100% is gesteld.</a:t>
                      </a:r>
                      <a:endParaRPr lang="nl-NL" sz="800">
                        <a:effectLst/>
                        <a:latin typeface="Calibri" panose="020F0502020204030204" pitchFamily="34" charset="0"/>
                        <a:ea typeface="Calibri" panose="020F0502020204030204" pitchFamily="34" charset="0"/>
                        <a:cs typeface="Times New Roman" panose="02020603050405020304" pitchFamily="18" charset="0"/>
                      </a:endParaRPr>
                    </a:p>
                  </a:txBody>
                  <a:tcPr marL="71755" marR="71755" marT="0" marB="0">
                    <a:solidFill>
                      <a:schemeClr val="bg1"/>
                    </a:solidFill>
                  </a:tcPr>
                </a:tc>
                <a:extLst>
                  <a:ext uri="{0D108BD9-81ED-4DB2-BD59-A6C34878D82A}">
                    <a16:rowId xmlns:a16="http://schemas.microsoft.com/office/drawing/2014/main" val="200745840"/>
                  </a:ext>
                </a:extLst>
              </a:tr>
            </a:tbl>
          </a:graphicData>
        </a:graphic>
      </p:graphicFrame>
    </p:spTree>
    <p:extLst>
      <p:ext uri="{BB962C8B-B14F-4D97-AF65-F5344CB8AC3E}">
        <p14:creationId xmlns:p14="http://schemas.microsoft.com/office/powerpoint/2010/main" val="3214946947"/>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B4A2A66-5B64-9961-6AB5-8355ECD4D5DB}"/>
              </a:ext>
            </a:extLst>
          </p:cNvPr>
          <p:cNvGraphicFramePr/>
          <p:nvPr>
            <p:extLst>
              <p:ext uri="{D42A27DB-BD31-4B8C-83A1-F6EECF244321}">
                <p14:modId xmlns:p14="http://schemas.microsoft.com/office/powerpoint/2010/main" val="743642486"/>
              </p:ext>
            </p:extLst>
          </p:nvPr>
        </p:nvGraphicFramePr>
        <p:xfrm>
          <a:off x="416743" y="1754750"/>
          <a:ext cx="2894029" cy="28849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E9DB3C5-651F-D657-23DC-4AB86FAB4516}"/>
              </a:ext>
            </a:extLst>
          </p:cNvPr>
          <p:cNvSpPr txBox="1"/>
          <p:nvPr/>
        </p:nvSpPr>
        <p:spPr>
          <a:xfrm>
            <a:off x="511981" y="5012866"/>
            <a:ext cx="1784912" cy="830997"/>
          </a:xfrm>
          <a:prstGeom prst="rect">
            <a:avLst/>
          </a:prstGeom>
          <a:noFill/>
        </p:spPr>
        <p:txBody>
          <a:bodyPr wrap="none" rtlCol="0">
            <a:spAutoFit/>
          </a:bodyPr>
          <a:lstStyle/>
          <a:p>
            <a:pPr algn="ctr"/>
            <a:r>
              <a:rPr lang="en-GB" sz="2400" err="1">
                <a:latin typeface="Calibri" panose="020F0502020204030204" pitchFamily="34" charset="0"/>
                <a:cs typeface="Calibri" panose="020F0502020204030204" pitchFamily="34" charset="0"/>
              </a:rPr>
              <a:t>Betere</a:t>
            </a:r>
            <a:r>
              <a:rPr lang="en-GB" sz="2400">
                <a:latin typeface="Calibri" panose="020F0502020204030204" pitchFamily="34" charset="0"/>
                <a:cs typeface="Calibri" panose="020F0502020204030204" pitchFamily="34" charset="0"/>
              </a:rPr>
              <a:t> </a:t>
            </a:r>
          </a:p>
          <a:p>
            <a:pPr algn="ctr"/>
            <a:r>
              <a:rPr lang="en-GB" sz="2400" err="1">
                <a:latin typeface="Calibri" panose="020F0502020204030204" pitchFamily="34" charset="0"/>
                <a:cs typeface="Calibri" panose="020F0502020204030204" pitchFamily="34" charset="0"/>
              </a:rPr>
              <a:t>concentratie</a:t>
            </a:r>
            <a:endParaRPr lang="nl-NL" sz="2400">
              <a:latin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57940120-C6B8-538F-337C-A9192DBE3EA1}"/>
              </a:ext>
            </a:extLst>
          </p:cNvPr>
          <p:cNvGraphicFramePr/>
          <p:nvPr>
            <p:extLst>
              <p:ext uri="{D42A27DB-BD31-4B8C-83A1-F6EECF244321}">
                <p14:modId xmlns:p14="http://schemas.microsoft.com/office/powerpoint/2010/main" val="695561737"/>
              </p:ext>
            </p:extLst>
          </p:nvPr>
        </p:nvGraphicFramePr>
        <p:xfrm>
          <a:off x="3234572" y="1754749"/>
          <a:ext cx="2894029" cy="28849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9516E62B-A07D-B706-3181-C76B8CC672A4}"/>
              </a:ext>
            </a:extLst>
          </p:cNvPr>
          <p:cNvGraphicFramePr/>
          <p:nvPr>
            <p:extLst>
              <p:ext uri="{D42A27DB-BD31-4B8C-83A1-F6EECF244321}">
                <p14:modId xmlns:p14="http://schemas.microsoft.com/office/powerpoint/2010/main" val="3980053924"/>
              </p:ext>
            </p:extLst>
          </p:nvPr>
        </p:nvGraphicFramePr>
        <p:xfrm>
          <a:off x="6032970" y="1754749"/>
          <a:ext cx="2894029" cy="28849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BFE4ED2D-5AA8-2E0D-8787-F3D185A5986C}"/>
              </a:ext>
            </a:extLst>
          </p:cNvPr>
          <p:cNvGraphicFramePr/>
          <p:nvPr>
            <p:extLst>
              <p:ext uri="{D42A27DB-BD31-4B8C-83A1-F6EECF244321}">
                <p14:modId xmlns:p14="http://schemas.microsoft.com/office/powerpoint/2010/main" val="2268970180"/>
              </p:ext>
            </p:extLst>
          </p:nvPr>
        </p:nvGraphicFramePr>
        <p:xfrm>
          <a:off x="8926999" y="1754749"/>
          <a:ext cx="3254937" cy="2884983"/>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E70D3FE5-BD68-D46A-1A66-CA7F4B1932C3}"/>
              </a:ext>
            </a:extLst>
          </p:cNvPr>
          <p:cNvSpPr txBox="1"/>
          <p:nvPr/>
        </p:nvSpPr>
        <p:spPr>
          <a:xfrm>
            <a:off x="3312527" y="5012866"/>
            <a:ext cx="2520515" cy="830997"/>
          </a:xfrm>
          <a:prstGeom prst="rect">
            <a:avLst/>
          </a:prstGeom>
          <a:noFill/>
        </p:spPr>
        <p:txBody>
          <a:bodyPr wrap="square" rtlCol="0">
            <a:spAutoFit/>
          </a:bodyPr>
          <a:lstStyle/>
          <a:p>
            <a:pPr algn="ctr"/>
            <a:r>
              <a:rPr lang="nl-NL" sz="2400">
                <a:latin typeface="Calibri" panose="020F0502020204030204" pitchFamily="34" charset="0"/>
                <a:cs typeface="Calibri" panose="020F0502020204030204" pitchFamily="34" charset="0"/>
              </a:rPr>
              <a:t>Betere werk-privé balans</a:t>
            </a:r>
          </a:p>
        </p:txBody>
      </p:sp>
      <p:sp>
        <p:nvSpPr>
          <p:cNvPr id="12" name="TextBox 11">
            <a:extLst>
              <a:ext uri="{FF2B5EF4-FFF2-40B4-BE49-F238E27FC236}">
                <a16:creationId xmlns:a16="http://schemas.microsoft.com/office/drawing/2014/main" id="{3D8AC706-C3B1-6A8D-D896-1671C711B3EE}"/>
              </a:ext>
            </a:extLst>
          </p:cNvPr>
          <p:cNvSpPr txBox="1"/>
          <p:nvPr/>
        </p:nvSpPr>
        <p:spPr>
          <a:xfrm>
            <a:off x="6848676" y="5009565"/>
            <a:ext cx="1372234" cy="830997"/>
          </a:xfrm>
          <a:prstGeom prst="rect">
            <a:avLst/>
          </a:prstGeom>
          <a:noFill/>
        </p:spPr>
        <p:txBody>
          <a:bodyPr wrap="none" rtlCol="0">
            <a:spAutoFit/>
          </a:bodyPr>
          <a:lstStyle/>
          <a:p>
            <a:pPr algn="ctr"/>
            <a:r>
              <a:rPr lang="en-GB" sz="2400" err="1">
                <a:latin typeface="Calibri" panose="020F0502020204030204" pitchFamily="34" charset="0"/>
                <a:cs typeface="Calibri" panose="020F0502020204030204" pitchFamily="34" charset="0"/>
              </a:rPr>
              <a:t>Reistijd</a:t>
            </a:r>
            <a:r>
              <a:rPr lang="en-GB" sz="2400">
                <a:latin typeface="Calibri" panose="020F0502020204030204" pitchFamily="34" charset="0"/>
                <a:cs typeface="Calibri" panose="020F0502020204030204" pitchFamily="34" charset="0"/>
              </a:rPr>
              <a:t> </a:t>
            </a:r>
          </a:p>
          <a:p>
            <a:pPr algn="ctr"/>
            <a:r>
              <a:rPr lang="en-GB" sz="2400" err="1">
                <a:latin typeface="Calibri" panose="020F0502020204030204" pitchFamily="34" charset="0"/>
                <a:cs typeface="Calibri" panose="020F0502020204030204" pitchFamily="34" charset="0"/>
              </a:rPr>
              <a:t>besparen</a:t>
            </a:r>
            <a:endParaRPr lang="nl-NL" sz="24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6584A91-C05F-C6EA-EB78-21FA8388BC27}"/>
              </a:ext>
            </a:extLst>
          </p:cNvPr>
          <p:cNvSpPr txBox="1"/>
          <p:nvPr/>
        </p:nvSpPr>
        <p:spPr>
          <a:xfrm>
            <a:off x="8926999" y="5006942"/>
            <a:ext cx="2808009" cy="830997"/>
          </a:xfrm>
          <a:prstGeom prst="rect">
            <a:avLst/>
          </a:prstGeom>
          <a:noFill/>
        </p:spPr>
        <p:txBody>
          <a:bodyPr wrap="square" rtlCol="0">
            <a:spAutoFit/>
          </a:bodyPr>
          <a:lstStyle/>
          <a:p>
            <a:pPr algn="ctr"/>
            <a:r>
              <a:rPr lang="en-GB" sz="2400">
                <a:latin typeface="Calibri" panose="020F0502020204030204" pitchFamily="34" charset="0"/>
                <a:cs typeface="Calibri" panose="020F0502020204030204" pitchFamily="34" charset="0"/>
              </a:rPr>
              <a:t>Taken die op </a:t>
            </a:r>
          </a:p>
          <a:p>
            <a:pPr algn="ctr"/>
            <a:r>
              <a:rPr lang="en-GB" sz="2400" err="1">
                <a:latin typeface="Calibri" panose="020F0502020204030204" pitchFamily="34" charset="0"/>
                <a:cs typeface="Calibri" panose="020F0502020204030204" pitchFamily="34" charset="0"/>
              </a:rPr>
              <a:t>kantoor</a:t>
            </a:r>
            <a:r>
              <a:rPr lang="en-GB" sz="2400">
                <a:latin typeface="Calibri" panose="020F0502020204030204" pitchFamily="34" charset="0"/>
                <a:cs typeface="Calibri" panose="020F0502020204030204" pitchFamily="34" charset="0"/>
              </a:rPr>
              <a:t> </a:t>
            </a:r>
            <a:r>
              <a:rPr lang="en-GB" sz="2400" err="1">
                <a:latin typeface="Calibri" panose="020F0502020204030204" pitchFamily="34" charset="0"/>
                <a:cs typeface="Calibri" panose="020F0502020204030204" pitchFamily="34" charset="0"/>
              </a:rPr>
              <a:t>niet</a:t>
            </a:r>
            <a:r>
              <a:rPr lang="en-GB" sz="2400">
                <a:latin typeface="Calibri" panose="020F0502020204030204" pitchFamily="34" charset="0"/>
                <a:cs typeface="Calibri" panose="020F0502020204030204" pitchFamily="34" charset="0"/>
              </a:rPr>
              <a:t> </a:t>
            </a:r>
            <a:r>
              <a:rPr lang="en-GB" sz="2400" err="1">
                <a:latin typeface="Calibri" panose="020F0502020204030204" pitchFamily="34" charset="0"/>
                <a:cs typeface="Calibri" panose="020F0502020204030204" pitchFamily="34" charset="0"/>
              </a:rPr>
              <a:t>lukken</a:t>
            </a:r>
            <a:endParaRPr lang="nl-NL" sz="24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4CB50B9-37C4-0AD0-59BB-B5D375B6FA18}"/>
              </a:ext>
            </a:extLst>
          </p:cNvPr>
          <p:cNvSpPr>
            <a:spLocks noGrp="1"/>
          </p:cNvSpPr>
          <p:nvPr>
            <p:ph type="title"/>
          </p:nvPr>
        </p:nvSpPr>
        <p:spPr>
          <a:xfrm>
            <a:off x="838202" y="7887"/>
            <a:ext cx="9257143" cy="1035909"/>
          </a:xfrm>
        </p:spPr>
        <p:txBody>
          <a:bodyPr>
            <a:normAutofit/>
          </a:bodyPr>
          <a:lstStyle/>
          <a:p>
            <a:r>
              <a:rPr lang="nl-NL"/>
              <a:t>We werken thuis voor onszelf</a:t>
            </a:r>
          </a:p>
        </p:txBody>
      </p:sp>
      <p:sp>
        <p:nvSpPr>
          <p:cNvPr id="6" name="Tijdelijke aanduiding voor voettekst 2">
            <a:extLst>
              <a:ext uri="{FF2B5EF4-FFF2-40B4-BE49-F238E27FC236}">
                <a16:creationId xmlns:a16="http://schemas.microsoft.com/office/drawing/2014/main" id="{60CC004E-1AA3-048A-91F8-3FC5E1288044}"/>
              </a:ext>
            </a:extLst>
          </p:cNvPr>
          <p:cNvSpPr txBox="1">
            <a:spLocks/>
          </p:cNvSpPr>
          <p:nvPr/>
        </p:nvSpPr>
        <p:spPr>
          <a:xfrm>
            <a:off x="1" y="6554816"/>
            <a:ext cx="3029526"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b="0" i="1">
                <a:solidFill>
                  <a:srgbClr val="00BAC1"/>
                </a:solidFill>
                <a:latin typeface="+mn-lt"/>
              </a:rPr>
              <a:t>Bron: Werk in Transitie Monitor </a:t>
            </a:r>
            <a:r>
              <a:rPr lang="nl-NL" sz="1200" b="0" i="1" err="1">
                <a:solidFill>
                  <a:srgbClr val="00BAC1"/>
                </a:solidFill>
                <a:latin typeface="+mn-lt"/>
              </a:rPr>
              <a:t>GO’s</a:t>
            </a:r>
            <a:r>
              <a:rPr lang="nl-NL" sz="1200" b="0" i="1">
                <a:solidFill>
                  <a:srgbClr val="00BAC1"/>
                </a:solidFill>
                <a:latin typeface="+mn-lt"/>
              </a:rPr>
              <a:t> (2024)</a:t>
            </a:r>
          </a:p>
        </p:txBody>
      </p:sp>
    </p:spTree>
    <p:extLst>
      <p:ext uri="{BB962C8B-B14F-4D97-AF65-F5344CB8AC3E}">
        <p14:creationId xmlns:p14="http://schemas.microsoft.com/office/powerpoint/2010/main" val="222815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Afbeelding 27">
            <a:extLst>
              <a:ext uri="{FF2B5EF4-FFF2-40B4-BE49-F238E27FC236}">
                <a16:creationId xmlns:a16="http://schemas.microsoft.com/office/drawing/2014/main" id="{D1CEA71B-BEE1-D9D6-463F-B247E57D73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3696" y="6325385"/>
            <a:ext cx="709847" cy="405088"/>
          </a:xfrm>
          <a:prstGeom prst="rect">
            <a:avLst/>
          </a:prstGeom>
          <a:noFill/>
          <a:ln cap="flat">
            <a:noFill/>
          </a:ln>
        </p:spPr>
      </p:pic>
      <p:sp>
        <p:nvSpPr>
          <p:cNvPr id="57" name="Tijdelijke aanduiding voor voettekst 2">
            <a:extLst>
              <a:ext uri="{FF2B5EF4-FFF2-40B4-BE49-F238E27FC236}">
                <a16:creationId xmlns:a16="http://schemas.microsoft.com/office/drawing/2014/main" id="{E721EEB6-59F9-34E1-5385-57E23465EDF6}"/>
              </a:ext>
            </a:extLst>
          </p:cNvPr>
          <p:cNvSpPr txBox="1">
            <a:spLocks/>
          </p:cNvSpPr>
          <p:nvPr/>
        </p:nvSpPr>
        <p:spPr>
          <a:xfrm>
            <a:off x="2213543" y="6427289"/>
            <a:ext cx="2073897"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a:solidFill>
                  <a:schemeClr val="bg1"/>
                </a:solidFill>
              </a:rPr>
              <a:t>www. CfPB.nl</a:t>
            </a:r>
          </a:p>
        </p:txBody>
      </p:sp>
      <p:sp>
        <p:nvSpPr>
          <p:cNvPr id="14" name="Tijdelijke aanduiding voor voettekst 2">
            <a:extLst>
              <a:ext uri="{FF2B5EF4-FFF2-40B4-BE49-F238E27FC236}">
                <a16:creationId xmlns:a16="http://schemas.microsoft.com/office/drawing/2014/main" id="{71E23C14-6810-E886-7332-AF5739D91F12}"/>
              </a:ext>
            </a:extLst>
          </p:cNvPr>
          <p:cNvSpPr txBox="1">
            <a:spLocks/>
          </p:cNvSpPr>
          <p:nvPr/>
        </p:nvSpPr>
        <p:spPr>
          <a:xfrm>
            <a:off x="1" y="6554816"/>
            <a:ext cx="3029526" cy="3031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200" b="0" i="1">
                <a:solidFill>
                  <a:srgbClr val="00BAC1"/>
                </a:solidFill>
                <a:latin typeface="+mn-lt"/>
              </a:rPr>
              <a:t>Bron: Werk in Transitie Monitor </a:t>
            </a:r>
            <a:r>
              <a:rPr lang="nl-NL" sz="1200" b="0" i="1" err="1">
                <a:solidFill>
                  <a:srgbClr val="00BAC1"/>
                </a:solidFill>
                <a:latin typeface="+mn-lt"/>
              </a:rPr>
              <a:t>GO’s</a:t>
            </a:r>
            <a:r>
              <a:rPr lang="nl-NL" sz="1200" b="0" i="1">
                <a:solidFill>
                  <a:srgbClr val="00BAC1"/>
                </a:solidFill>
                <a:latin typeface="+mn-lt"/>
              </a:rPr>
              <a:t> (2024)</a:t>
            </a:r>
          </a:p>
        </p:txBody>
      </p:sp>
      <p:graphicFrame>
        <p:nvGraphicFramePr>
          <p:cNvPr id="16" name="Chart 15">
            <a:extLst>
              <a:ext uri="{FF2B5EF4-FFF2-40B4-BE49-F238E27FC236}">
                <a16:creationId xmlns:a16="http://schemas.microsoft.com/office/drawing/2014/main" id="{CCBEA0FB-A081-C095-4462-6E7BAA48ED08}"/>
              </a:ext>
            </a:extLst>
          </p:cNvPr>
          <p:cNvGraphicFramePr/>
          <p:nvPr>
            <p:extLst>
              <p:ext uri="{D42A27DB-BD31-4B8C-83A1-F6EECF244321}">
                <p14:modId xmlns:p14="http://schemas.microsoft.com/office/powerpoint/2010/main" val="3300483318"/>
              </p:ext>
            </p:extLst>
          </p:nvPr>
        </p:nvGraphicFramePr>
        <p:xfrm>
          <a:off x="1067885" y="1863561"/>
          <a:ext cx="2894029" cy="2884983"/>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A1ED8081-F574-ECF0-5BF5-5CA7BBB730E1}"/>
              </a:ext>
            </a:extLst>
          </p:cNvPr>
          <p:cNvSpPr txBox="1"/>
          <p:nvPr/>
        </p:nvSpPr>
        <p:spPr>
          <a:xfrm>
            <a:off x="1520992" y="4980923"/>
            <a:ext cx="1789593" cy="830997"/>
          </a:xfrm>
          <a:prstGeom prst="rect">
            <a:avLst/>
          </a:prstGeom>
          <a:noFill/>
        </p:spPr>
        <p:txBody>
          <a:bodyPr wrap="none" rtlCol="0">
            <a:spAutoFit/>
          </a:bodyPr>
          <a:lstStyle/>
          <a:p>
            <a:pPr algn="ctr"/>
            <a:r>
              <a:rPr lang="en-GB" sz="2400" err="1">
                <a:latin typeface="Calibri" panose="020F0502020204030204" pitchFamily="34" charset="0"/>
                <a:cs typeface="Calibri" panose="020F0502020204030204" pitchFamily="34" charset="0"/>
              </a:rPr>
              <a:t>Treffen</a:t>
            </a:r>
            <a:r>
              <a:rPr lang="en-GB" sz="2400">
                <a:latin typeface="Calibri" panose="020F0502020204030204" pitchFamily="34" charset="0"/>
                <a:cs typeface="Calibri" panose="020F0502020204030204" pitchFamily="34" charset="0"/>
              </a:rPr>
              <a:t> </a:t>
            </a:r>
          </a:p>
          <a:p>
            <a:pPr algn="ctr"/>
            <a:r>
              <a:rPr lang="en-GB" sz="2400">
                <a:latin typeface="Calibri" panose="020F0502020204030204" pitchFamily="34" charset="0"/>
                <a:cs typeface="Calibri" panose="020F0502020204030204" pitchFamily="34" charset="0"/>
              </a:rPr>
              <a:t>van </a:t>
            </a:r>
            <a:r>
              <a:rPr lang="en-GB" sz="2400" err="1">
                <a:latin typeface="Calibri" panose="020F0502020204030204" pitchFamily="34" charset="0"/>
                <a:cs typeface="Calibri" panose="020F0502020204030204" pitchFamily="34" charset="0"/>
              </a:rPr>
              <a:t>collega’s</a:t>
            </a:r>
            <a:endParaRPr lang="nl-NL" sz="2400">
              <a:latin typeface="Calibri" panose="020F0502020204030204" pitchFamily="34" charset="0"/>
              <a:cs typeface="Calibri" panose="020F0502020204030204" pitchFamily="34" charset="0"/>
            </a:endParaRPr>
          </a:p>
        </p:txBody>
      </p:sp>
      <p:graphicFrame>
        <p:nvGraphicFramePr>
          <p:cNvPr id="19" name="Chart 18">
            <a:extLst>
              <a:ext uri="{FF2B5EF4-FFF2-40B4-BE49-F238E27FC236}">
                <a16:creationId xmlns:a16="http://schemas.microsoft.com/office/drawing/2014/main" id="{83A5B6F7-C1CC-BD06-0EA4-FC82F49B7AEA}"/>
              </a:ext>
            </a:extLst>
          </p:cNvPr>
          <p:cNvGraphicFramePr/>
          <p:nvPr>
            <p:extLst>
              <p:ext uri="{D42A27DB-BD31-4B8C-83A1-F6EECF244321}">
                <p14:modId xmlns:p14="http://schemas.microsoft.com/office/powerpoint/2010/main" val="635204077"/>
              </p:ext>
            </p:extLst>
          </p:nvPr>
        </p:nvGraphicFramePr>
        <p:xfrm>
          <a:off x="4542439" y="1863560"/>
          <a:ext cx="2894029" cy="28849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91A82C22-B0AE-C70C-B67B-DC3F5EA61E5B}"/>
              </a:ext>
            </a:extLst>
          </p:cNvPr>
          <p:cNvGraphicFramePr/>
          <p:nvPr>
            <p:extLst>
              <p:ext uri="{D42A27DB-BD31-4B8C-83A1-F6EECF244321}">
                <p14:modId xmlns:p14="http://schemas.microsoft.com/office/powerpoint/2010/main" val="371805138"/>
              </p:ext>
            </p:extLst>
          </p:nvPr>
        </p:nvGraphicFramePr>
        <p:xfrm>
          <a:off x="8016993" y="1863559"/>
          <a:ext cx="2894029" cy="2884983"/>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4ED2FA65-2EFE-F4F5-E5E6-16D9B73323F5}"/>
              </a:ext>
            </a:extLst>
          </p:cNvPr>
          <p:cNvSpPr txBox="1"/>
          <p:nvPr/>
        </p:nvSpPr>
        <p:spPr>
          <a:xfrm>
            <a:off x="4542439" y="4947426"/>
            <a:ext cx="2695804" cy="830997"/>
          </a:xfrm>
          <a:prstGeom prst="rect">
            <a:avLst/>
          </a:prstGeom>
          <a:noFill/>
        </p:spPr>
        <p:txBody>
          <a:bodyPr wrap="square" rtlCol="0">
            <a:spAutoFit/>
          </a:bodyPr>
          <a:lstStyle/>
          <a:p>
            <a:pPr algn="ctr"/>
            <a:r>
              <a:rPr lang="en-GB" sz="2400" err="1">
                <a:latin typeface="Calibri" panose="020F0502020204030204" pitchFamily="34" charset="0"/>
                <a:cs typeface="Calibri" panose="020F0502020204030204" pitchFamily="34" charset="0"/>
              </a:rPr>
              <a:t>Werken</a:t>
            </a:r>
            <a:r>
              <a:rPr lang="en-GB" sz="2400">
                <a:latin typeface="Calibri" panose="020F0502020204030204" pitchFamily="34" charset="0"/>
                <a:cs typeface="Calibri" panose="020F0502020204030204" pitchFamily="34" charset="0"/>
              </a:rPr>
              <a:t> in </a:t>
            </a:r>
          </a:p>
          <a:p>
            <a:pPr algn="ctr"/>
            <a:r>
              <a:rPr lang="en-GB" sz="2400" err="1">
                <a:latin typeface="Calibri" panose="020F0502020204030204" pitchFamily="34" charset="0"/>
                <a:cs typeface="Calibri" panose="020F0502020204030204" pitchFamily="34" charset="0"/>
              </a:rPr>
              <a:t>nabijheid</a:t>
            </a:r>
            <a:r>
              <a:rPr lang="en-GB" sz="2400">
                <a:latin typeface="Calibri" panose="020F0502020204030204" pitchFamily="34" charset="0"/>
                <a:cs typeface="Calibri" panose="020F0502020204030204" pitchFamily="34" charset="0"/>
              </a:rPr>
              <a:t> </a:t>
            </a:r>
            <a:r>
              <a:rPr lang="en-GB" sz="2400" err="1">
                <a:latin typeface="Calibri" panose="020F0502020204030204" pitchFamily="34" charset="0"/>
                <a:cs typeface="Calibri" panose="020F0502020204030204" pitchFamily="34" charset="0"/>
              </a:rPr>
              <a:t>collega’s</a:t>
            </a:r>
            <a:endParaRPr lang="nl-NL" sz="240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DAB6280-70F4-207A-F959-E7A9F27934B1}"/>
              </a:ext>
            </a:extLst>
          </p:cNvPr>
          <p:cNvSpPr txBox="1"/>
          <p:nvPr/>
        </p:nvSpPr>
        <p:spPr>
          <a:xfrm>
            <a:off x="7967436" y="4947426"/>
            <a:ext cx="2794917" cy="830997"/>
          </a:xfrm>
          <a:prstGeom prst="rect">
            <a:avLst/>
          </a:prstGeom>
          <a:noFill/>
        </p:spPr>
        <p:txBody>
          <a:bodyPr wrap="square" rtlCol="0">
            <a:spAutoFit/>
          </a:bodyPr>
          <a:lstStyle/>
          <a:p>
            <a:pPr algn="ctr"/>
            <a:r>
              <a:rPr lang="en-GB" sz="2400">
                <a:latin typeface="Calibri" panose="020F0502020204030204" pitchFamily="34" charset="0"/>
                <a:cs typeface="Calibri" panose="020F0502020204030204" pitchFamily="34" charset="0"/>
              </a:rPr>
              <a:t>(Project)</a:t>
            </a:r>
            <a:r>
              <a:rPr lang="en-GB" sz="2400" err="1">
                <a:latin typeface="Calibri" panose="020F0502020204030204" pitchFamily="34" charset="0"/>
                <a:cs typeface="Calibri" panose="020F0502020204030204" pitchFamily="34" charset="0"/>
              </a:rPr>
              <a:t>overleggen</a:t>
            </a:r>
            <a:r>
              <a:rPr lang="en-GB" sz="2400">
                <a:latin typeface="Calibri" panose="020F0502020204030204" pitchFamily="34" charset="0"/>
                <a:cs typeface="Calibri" panose="020F0502020204030204" pitchFamily="34" charset="0"/>
              </a:rPr>
              <a:t> op </a:t>
            </a:r>
            <a:r>
              <a:rPr lang="en-GB" sz="2400" err="1">
                <a:latin typeface="Calibri" panose="020F0502020204030204" pitchFamily="34" charset="0"/>
                <a:cs typeface="Calibri" panose="020F0502020204030204" pitchFamily="34" charset="0"/>
              </a:rPr>
              <a:t>kantoor</a:t>
            </a:r>
            <a:endParaRPr lang="nl-NL" sz="240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3521393-D1A6-3809-CF38-E42E3D22366A}"/>
              </a:ext>
            </a:extLst>
          </p:cNvPr>
          <p:cNvSpPr>
            <a:spLocks noGrp="1"/>
          </p:cNvSpPr>
          <p:nvPr>
            <p:ph type="title"/>
          </p:nvPr>
        </p:nvSpPr>
        <p:spPr>
          <a:xfrm>
            <a:off x="838202" y="7887"/>
            <a:ext cx="9192489" cy="1035909"/>
          </a:xfrm>
        </p:spPr>
        <p:txBody>
          <a:bodyPr>
            <a:normAutofit/>
          </a:bodyPr>
          <a:lstStyle/>
          <a:p>
            <a:r>
              <a:rPr lang="nl-NL">
                <a:latin typeface="+mn-lt"/>
              </a:rPr>
              <a:t>We komen naar kantoor voor elkaar</a:t>
            </a:r>
            <a:endParaRPr lang="nl-NL"/>
          </a:p>
        </p:txBody>
      </p:sp>
    </p:spTree>
    <p:extLst>
      <p:ext uri="{BB962C8B-B14F-4D97-AF65-F5344CB8AC3E}">
        <p14:creationId xmlns:p14="http://schemas.microsoft.com/office/powerpoint/2010/main" val="41187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15B7959E-A4D7-3A23-D4DC-5CD074D1898B}"/>
              </a:ext>
            </a:extLst>
          </p:cNvPr>
          <p:cNvGrpSpPr/>
          <p:nvPr/>
        </p:nvGrpSpPr>
        <p:grpSpPr>
          <a:xfrm>
            <a:off x="-2209800" y="2250516"/>
            <a:ext cx="7862754" cy="2437363"/>
            <a:chOff x="-723047" y="1805785"/>
            <a:chExt cx="6362328" cy="2289456"/>
          </a:xfrm>
        </p:grpSpPr>
        <p:sp>
          <p:nvSpPr>
            <p:cNvPr id="5" name="Oval 4">
              <a:extLst>
                <a:ext uri="{FF2B5EF4-FFF2-40B4-BE49-F238E27FC236}">
                  <a16:creationId xmlns:a16="http://schemas.microsoft.com/office/drawing/2014/main" id="{CEF3EC36-C486-F77B-A486-35CC5E530853}"/>
                </a:ext>
              </a:extLst>
            </p:cNvPr>
            <p:cNvSpPr/>
            <p:nvPr/>
          </p:nvSpPr>
          <p:spPr>
            <a:xfrm>
              <a:off x="-723047" y="2762752"/>
              <a:ext cx="6362328" cy="1332489"/>
            </a:xfrm>
            <a:prstGeom prst="ellipse">
              <a:avLst/>
            </a:prstGeom>
            <a:solidFill>
              <a:srgbClr val="2D83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1">
              <a:extLst>
                <a:ext uri="{FF2B5EF4-FFF2-40B4-BE49-F238E27FC236}">
                  <a16:creationId xmlns:a16="http://schemas.microsoft.com/office/drawing/2014/main" id="{D53E3452-DB31-90FA-03DC-F0E56AB89781}"/>
                </a:ext>
              </a:extLst>
            </p:cNvPr>
            <p:cNvCxnSpPr>
              <a:cxnSpLocks/>
            </p:cNvCxnSpPr>
            <p:nvPr/>
          </p:nvCxnSpPr>
          <p:spPr>
            <a:xfrm flipV="1">
              <a:off x="2008290" y="1892068"/>
              <a:ext cx="0" cy="957784"/>
            </a:xfrm>
            <a:prstGeom prst="line">
              <a:avLst/>
            </a:prstGeom>
            <a:ln w="38100">
              <a:solidFill>
                <a:srgbClr val="CECDCD"/>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03ADB9D-445C-F3C4-5489-8848C6FBCC84}"/>
                </a:ext>
              </a:extLst>
            </p:cNvPr>
            <p:cNvSpPr/>
            <p:nvPr/>
          </p:nvSpPr>
          <p:spPr>
            <a:xfrm>
              <a:off x="1955902" y="1805785"/>
              <a:ext cx="104775" cy="100012"/>
            </a:xfrm>
            <a:prstGeom prst="ellipse">
              <a:avLst/>
            </a:prstGeom>
            <a:noFill/>
            <a:ln w="38100">
              <a:solidFill>
                <a:srgbClr val="CECD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3" name="Group 42">
            <a:extLst>
              <a:ext uri="{FF2B5EF4-FFF2-40B4-BE49-F238E27FC236}">
                <a16:creationId xmlns:a16="http://schemas.microsoft.com/office/drawing/2014/main" id="{79A88B64-BC0E-1C74-5BDB-DE08398855C5}"/>
              </a:ext>
            </a:extLst>
          </p:cNvPr>
          <p:cNvGrpSpPr/>
          <p:nvPr/>
        </p:nvGrpSpPr>
        <p:grpSpPr>
          <a:xfrm>
            <a:off x="6255042" y="2239660"/>
            <a:ext cx="2381250" cy="2300315"/>
            <a:chOff x="6241369" y="1794928"/>
            <a:chExt cx="2381250" cy="2300315"/>
          </a:xfrm>
          <a:solidFill>
            <a:srgbClr val="403092"/>
          </a:solidFill>
        </p:grpSpPr>
        <p:sp>
          <p:nvSpPr>
            <p:cNvPr id="8" name="Oval 7">
              <a:extLst>
                <a:ext uri="{FF2B5EF4-FFF2-40B4-BE49-F238E27FC236}">
                  <a16:creationId xmlns:a16="http://schemas.microsoft.com/office/drawing/2014/main" id="{34D09E8E-E98F-B84B-9405-5811F11D2E48}"/>
                </a:ext>
              </a:extLst>
            </p:cNvPr>
            <p:cNvSpPr/>
            <p:nvPr/>
          </p:nvSpPr>
          <p:spPr>
            <a:xfrm>
              <a:off x="6241369" y="2762754"/>
              <a:ext cx="2381250" cy="133248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7" name="Straight Connector 16">
              <a:extLst>
                <a:ext uri="{FF2B5EF4-FFF2-40B4-BE49-F238E27FC236}">
                  <a16:creationId xmlns:a16="http://schemas.microsoft.com/office/drawing/2014/main" id="{F0DE7078-AA01-ECCB-F96A-AF0B40C9A604}"/>
                </a:ext>
              </a:extLst>
            </p:cNvPr>
            <p:cNvCxnSpPr>
              <a:cxnSpLocks/>
              <a:stCxn id="8" idx="0"/>
            </p:cNvCxnSpPr>
            <p:nvPr/>
          </p:nvCxnSpPr>
          <p:spPr>
            <a:xfrm flipV="1">
              <a:off x="7431994" y="1892068"/>
              <a:ext cx="0" cy="870686"/>
            </a:xfrm>
            <a:prstGeom prst="line">
              <a:avLst/>
            </a:prstGeom>
            <a:grpFill/>
            <a:ln w="38100">
              <a:solidFill>
                <a:srgbClr val="C1D4ED"/>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E7688C5-B287-6AE9-667C-B1949E54BCB4}"/>
                </a:ext>
              </a:extLst>
            </p:cNvPr>
            <p:cNvSpPr/>
            <p:nvPr/>
          </p:nvSpPr>
          <p:spPr>
            <a:xfrm>
              <a:off x="7379606" y="1794928"/>
              <a:ext cx="104775" cy="100012"/>
            </a:xfrm>
            <a:prstGeom prst="ellipse">
              <a:avLst/>
            </a:prstGeom>
            <a:grpFill/>
            <a:ln w="38100">
              <a:solidFill>
                <a:srgbClr val="C1D4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5" name="Group 44">
            <a:extLst>
              <a:ext uri="{FF2B5EF4-FFF2-40B4-BE49-F238E27FC236}">
                <a16:creationId xmlns:a16="http://schemas.microsoft.com/office/drawing/2014/main" id="{A26EF2DE-A749-0694-4CC6-03C408A18D5B}"/>
              </a:ext>
            </a:extLst>
          </p:cNvPr>
          <p:cNvGrpSpPr/>
          <p:nvPr/>
        </p:nvGrpSpPr>
        <p:grpSpPr>
          <a:xfrm>
            <a:off x="10160744" y="2336534"/>
            <a:ext cx="4022947" cy="2290539"/>
            <a:chOff x="10147071" y="1891802"/>
            <a:chExt cx="4022947" cy="2290539"/>
          </a:xfrm>
        </p:grpSpPr>
        <p:sp>
          <p:nvSpPr>
            <p:cNvPr id="10" name="Oval 9">
              <a:extLst>
                <a:ext uri="{FF2B5EF4-FFF2-40B4-BE49-F238E27FC236}">
                  <a16:creationId xmlns:a16="http://schemas.microsoft.com/office/drawing/2014/main" id="{4B1F17B1-93BB-9A49-8A90-633F84B271E4}"/>
                </a:ext>
              </a:extLst>
            </p:cNvPr>
            <p:cNvSpPr/>
            <p:nvPr/>
          </p:nvSpPr>
          <p:spPr>
            <a:xfrm>
              <a:off x="10147071" y="2849852"/>
              <a:ext cx="4022947" cy="1332489"/>
            </a:xfrm>
            <a:prstGeom prst="ellipse">
              <a:avLst/>
            </a:prstGeom>
            <a:solidFill>
              <a:srgbClr val="00B7C4">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Straight Connector 18">
              <a:extLst>
                <a:ext uri="{FF2B5EF4-FFF2-40B4-BE49-F238E27FC236}">
                  <a16:creationId xmlns:a16="http://schemas.microsoft.com/office/drawing/2014/main" id="{6807FB2D-9CA8-5681-4058-EB0A081B6107}"/>
                </a:ext>
              </a:extLst>
            </p:cNvPr>
            <p:cNvCxnSpPr>
              <a:cxnSpLocks/>
            </p:cNvCxnSpPr>
            <p:nvPr/>
          </p:nvCxnSpPr>
          <p:spPr>
            <a:xfrm flipH="1" flipV="1">
              <a:off x="11228425" y="1998431"/>
              <a:ext cx="444" cy="1009174"/>
            </a:xfrm>
            <a:prstGeom prst="line">
              <a:avLst/>
            </a:prstGeom>
            <a:ln w="38100">
              <a:solidFill>
                <a:srgbClr val="4EC7CF"/>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44E064D-FFFB-3975-43DE-88DD89491F5C}"/>
                </a:ext>
              </a:extLst>
            </p:cNvPr>
            <p:cNvSpPr/>
            <p:nvPr/>
          </p:nvSpPr>
          <p:spPr>
            <a:xfrm>
              <a:off x="11176037" y="1891802"/>
              <a:ext cx="104775" cy="100012"/>
            </a:xfrm>
            <a:prstGeom prst="ellipse">
              <a:avLst/>
            </a:prstGeom>
            <a:noFill/>
            <a:ln w="38100">
              <a:solidFill>
                <a:srgbClr val="4EC7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2" name="Group 41">
            <a:extLst>
              <a:ext uri="{FF2B5EF4-FFF2-40B4-BE49-F238E27FC236}">
                <a16:creationId xmlns:a16="http://schemas.microsoft.com/office/drawing/2014/main" id="{3B7240DA-F7AE-684D-7572-65624CA8B33E}"/>
              </a:ext>
            </a:extLst>
          </p:cNvPr>
          <p:cNvGrpSpPr/>
          <p:nvPr/>
        </p:nvGrpSpPr>
        <p:grpSpPr>
          <a:xfrm>
            <a:off x="4597824" y="3207484"/>
            <a:ext cx="2381250" cy="2332413"/>
            <a:chOff x="4584151" y="2762752"/>
            <a:chExt cx="2381250" cy="2332413"/>
          </a:xfrm>
        </p:grpSpPr>
        <p:sp>
          <p:nvSpPr>
            <p:cNvPr id="7" name="Oval 6">
              <a:extLst>
                <a:ext uri="{FF2B5EF4-FFF2-40B4-BE49-F238E27FC236}">
                  <a16:creationId xmlns:a16="http://schemas.microsoft.com/office/drawing/2014/main" id="{53D1151A-737B-BC7C-83FF-9F0DAD0F1CE0}"/>
                </a:ext>
              </a:extLst>
            </p:cNvPr>
            <p:cNvSpPr/>
            <p:nvPr/>
          </p:nvSpPr>
          <p:spPr>
            <a:xfrm>
              <a:off x="4584151" y="2762752"/>
              <a:ext cx="2381250" cy="1332489"/>
            </a:xfrm>
            <a:prstGeom prst="ellipse">
              <a:avLst/>
            </a:prstGeom>
            <a:solidFill>
              <a:srgbClr val="263B97">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1" name="Straight Connector 20">
              <a:extLst>
                <a:ext uri="{FF2B5EF4-FFF2-40B4-BE49-F238E27FC236}">
                  <a16:creationId xmlns:a16="http://schemas.microsoft.com/office/drawing/2014/main" id="{0BE596C4-56E8-C922-5624-4A2CB4E81425}"/>
                </a:ext>
              </a:extLst>
            </p:cNvPr>
            <p:cNvCxnSpPr>
              <a:cxnSpLocks/>
              <a:endCxn id="7" idx="4"/>
            </p:cNvCxnSpPr>
            <p:nvPr/>
          </p:nvCxnSpPr>
          <p:spPr>
            <a:xfrm flipH="1" flipV="1">
              <a:off x="5774776" y="4095241"/>
              <a:ext cx="8135" cy="890842"/>
            </a:xfrm>
            <a:prstGeom prst="line">
              <a:avLst/>
            </a:prstGeom>
            <a:ln w="38100">
              <a:solidFill>
                <a:srgbClr val="727FBB"/>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07A2449-DBF8-786F-D035-4890937FC20D}"/>
                </a:ext>
              </a:extLst>
            </p:cNvPr>
            <p:cNvSpPr/>
            <p:nvPr/>
          </p:nvSpPr>
          <p:spPr>
            <a:xfrm>
              <a:off x="5730523" y="4995153"/>
              <a:ext cx="104775" cy="100012"/>
            </a:xfrm>
            <a:prstGeom prst="ellipse">
              <a:avLst/>
            </a:prstGeom>
            <a:noFill/>
            <a:ln w="38100">
              <a:solidFill>
                <a:srgbClr val="727F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4" name="Group 43">
            <a:extLst>
              <a:ext uri="{FF2B5EF4-FFF2-40B4-BE49-F238E27FC236}">
                <a16:creationId xmlns:a16="http://schemas.microsoft.com/office/drawing/2014/main" id="{9F859B87-4CB6-051B-270D-DFD7A8B12519}"/>
              </a:ext>
            </a:extLst>
          </p:cNvPr>
          <p:cNvGrpSpPr/>
          <p:nvPr/>
        </p:nvGrpSpPr>
        <p:grpSpPr>
          <a:xfrm>
            <a:off x="8564566" y="3207487"/>
            <a:ext cx="1954229" cy="2236582"/>
            <a:chOff x="8550893" y="2762755"/>
            <a:chExt cx="1954229" cy="2236582"/>
          </a:xfrm>
          <a:solidFill>
            <a:srgbClr val="B5B3B3"/>
          </a:solidFill>
        </p:grpSpPr>
        <p:sp>
          <p:nvSpPr>
            <p:cNvPr id="9" name="Oval 8">
              <a:extLst>
                <a:ext uri="{FF2B5EF4-FFF2-40B4-BE49-F238E27FC236}">
                  <a16:creationId xmlns:a16="http://schemas.microsoft.com/office/drawing/2014/main" id="{C49C43F6-54F7-851D-CFF1-2925035D7976}"/>
                </a:ext>
              </a:extLst>
            </p:cNvPr>
            <p:cNvSpPr/>
            <p:nvPr/>
          </p:nvSpPr>
          <p:spPr>
            <a:xfrm>
              <a:off x="8550893" y="2762755"/>
              <a:ext cx="1954229" cy="1332489"/>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4" name="Straight Connector 23">
              <a:extLst>
                <a:ext uri="{FF2B5EF4-FFF2-40B4-BE49-F238E27FC236}">
                  <a16:creationId xmlns:a16="http://schemas.microsoft.com/office/drawing/2014/main" id="{62FC2335-15A5-3E6B-D04D-68FD9716A57D}"/>
                </a:ext>
              </a:extLst>
            </p:cNvPr>
            <p:cNvCxnSpPr>
              <a:cxnSpLocks/>
            </p:cNvCxnSpPr>
            <p:nvPr/>
          </p:nvCxnSpPr>
          <p:spPr>
            <a:xfrm flipV="1">
              <a:off x="9650414" y="4033838"/>
              <a:ext cx="1" cy="888768"/>
            </a:xfrm>
            <a:prstGeom prst="line">
              <a:avLst/>
            </a:prstGeom>
            <a:grpFill/>
            <a:ln w="38100">
              <a:solidFill>
                <a:srgbClr val="B8E4E8"/>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1B98F0D-9A65-A40E-8CF0-8625F2210A55}"/>
                </a:ext>
              </a:extLst>
            </p:cNvPr>
            <p:cNvSpPr/>
            <p:nvPr/>
          </p:nvSpPr>
          <p:spPr>
            <a:xfrm>
              <a:off x="9598027" y="4899325"/>
              <a:ext cx="104775" cy="100012"/>
            </a:xfrm>
            <a:prstGeom prst="ellipse">
              <a:avLst/>
            </a:prstGeom>
            <a:grpFill/>
            <a:ln w="38100">
              <a:solidFill>
                <a:srgbClr val="B8E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a:extLst>
              <a:ext uri="{FF2B5EF4-FFF2-40B4-BE49-F238E27FC236}">
                <a16:creationId xmlns:a16="http://schemas.microsoft.com/office/drawing/2014/main" id="{D58A13C2-7852-66DA-7037-5B54A4F3808D}"/>
              </a:ext>
            </a:extLst>
          </p:cNvPr>
          <p:cNvSpPr>
            <a:spLocks noGrp="1"/>
          </p:cNvSpPr>
          <p:nvPr>
            <p:ph type="title"/>
          </p:nvPr>
        </p:nvSpPr>
        <p:spPr/>
        <p:txBody>
          <a:bodyPr>
            <a:normAutofit/>
          </a:bodyPr>
          <a:lstStyle/>
          <a:p>
            <a:r>
              <a:rPr lang="nl-NL"/>
              <a:t>Geschiedenis van het hybride werken</a:t>
            </a:r>
          </a:p>
        </p:txBody>
      </p:sp>
      <p:sp>
        <p:nvSpPr>
          <p:cNvPr id="3" name="Rectangle 2">
            <a:extLst>
              <a:ext uri="{FF2B5EF4-FFF2-40B4-BE49-F238E27FC236}">
                <a16:creationId xmlns:a16="http://schemas.microsoft.com/office/drawing/2014/main" id="{C95B20F6-5564-58C8-AE03-8B27334592C4}"/>
              </a:ext>
            </a:extLst>
          </p:cNvPr>
          <p:cNvSpPr/>
          <p:nvPr/>
        </p:nvSpPr>
        <p:spPr>
          <a:xfrm>
            <a:off x="-291127" y="3756832"/>
            <a:ext cx="12896850" cy="3651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xtBox 27">
            <a:extLst>
              <a:ext uri="{FF2B5EF4-FFF2-40B4-BE49-F238E27FC236}">
                <a16:creationId xmlns:a16="http://schemas.microsoft.com/office/drawing/2014/main" id="{9FE0D582-1177-155A-9879-0B728193BDBA}"/>
              </a:ext>
            </a:extLst>
          </p:cNvPr>
          <p:cNvSpPr txBox="1"/>
          <p:nvPr/>
        </p:nvSpPr>
        <p:spPr>
          <a:xfrm>
            <a:off x="512925" y="3759246"/>
            <a:ext cx="652743" cy="369332"/>
          </a:xfrm>
          <a:prstGeom prst="rect">
            <a:avLst/>
          </a:prstGeom>
          <a:noFill/>
        </p:spPr>
        <p:txBody>
          <a:bodyPr wrap="none" rtlCol="0">
            <a:spAutoFit/>
          </a:bodyPr>
          <a:lstStyle/>
          <a:p>
            <a:r>
              <a:rPr lang="en-GB"/>
              <a:t>1980</a:t>
            </a:r>
            <a:endParaRPr lang="nl-NL"/>
          </a:p>
        </p:txBody>
      </p:sp>
      <p:sp>
        <p:nvSpPr>
          <p:cNvPr id="29" name="TextBox 28">
            <a:extLst>
              <a:ext uri="{FF2B5EF4-FFF2-40B4-BE49-F238E27FC236}">
                <a16:creationId xmlns:a16="http://schemas.microsoft.com/office/drawing/2014/main" id="{D221B34F-900C-58A5-E863-A997DCA44E27}"/>
              </a:ext>
            </a:extLst>
          </p:cNvPr>
          <p:cNvSpPr txBox="1"/>
          <p:nvPr/>
        </p:nvSpPr>
        <p:spPr>
          <a:xfrm>
            <a:off x="5423476" y="3750215"/>
            <a:ext cx="652743" cy="369332"/>
          </a:xfrm>
          <a:prstGeom prst="rect">
            <a:avLst/>
          </a:prstGeom>
          <a:noFill/>
        </p:spPr>
        <p:txBody>
          <a:bodyPr wrap="none" rtlCol="0">
            <a:spAutoFit/>
          </a:bodyPr>
          <a:lstStyle/>
          <a:p>
            <a:r>
              <a:rPr lang="en-GB"/>
              <a:t>2010</a:t>
            </a:r>
            <a:endParaRPr lang="nl-NL"/>
          </a:p>
        </p:txBody>
      </p:sp>
      <p:sp>
        <p:nvSpPr>
          <p:cNvPr id="30" name="TextBox 29">
            <a:extLst>
              <a:ext uri="{FF2B5EF4-FFF2-40B4-BE49-F238E27FC236}">
                <a16:creationId xmlns:a16="http://schemas.microsoft.com/office/drawing/2014/main" id="{8668260B-F684-FCE0-7DA9-4684209A8587}"/>
              </a:ext>
            </a:extLst>
          </p:cNvPr>
          <p:cNvSpPr txBox="1"/>
          <p:nvPr/>
        </p:nvSpPr>
        <p:spPr>
          <a:xfrm>
            <a:off x="7140085" y="3750215"/>
            <a:ext cx="652743" cy="369332"/>
          </a:xfrm>
          <a:prstGeom prst="rect">
            <a:avLst/>
          </a:prstGeom>
          <a:noFill/>
        </p:spPr>
        <p:txBody>
          <a:bodyPr wrap="none" rtlCol="0">
            <a:spAutoFit/>
          </a:bodyPr>
          <a:lstStyle/>
          <a:p>
            <a:r>
              <a:rPr lang="en-GB"/>
              <a:t>2014</a:t>
            </a:r>
            <a:endParaRPr lang="nl-NL"/>
          </a:p>
        </p:txBody>
      </p:sp>
      <p:sp>
        <p:nvSpPr>
          <p:cNvPr id="31" name="TextBox 30">
            <a:extLst>
              <a:ext uri="{FF2B5EF4-FFF2-40B4-BE49-F238E27FC236}">
                <a16:creationId xmlns:a16="http://schemas.microsoft.com/office/drawing/2014/main" id="{76FC5CF8-1786-E9E7-63BE-E4D213847916}"/>
              </a:ext>
            </a:extLst>
          </p:cNvPr>
          <p:cNvSpPr txBox="1"/>
          <p:nvPr/>
        </p:nvSpPr>
        <p:spPr>
          <a:xfrm>
            <a:off x="9176167" y="3749390"/>
            <a:ext cx="652743" cy="369332"/>
          </a:xfrm>
          <a:prstGeom prst="rect">
            <a:avLst/>
          </a:prstGeom>
          <a:noFill/>
        </p:spPr>
        <p:txBody>
          <a:bodyPr wrap="none" rtlCol="0">
            <a:spAutoFit/>
          </a:bodyPr>
          <a:lstStyle/>
          <a:p>
            <a:r>
              <a:rPr lang="en-GB"/>
              <a:t>2020</a:t>
            </a:r>
            <a:endParaRPr lang="nl-NL"/>
          </a:p>
        </p:txBody>
      </p:sp>
      <p:sp>
        <p:nvSpPr>
          <p:cNvPr id="32" name="TextBox 31">
            <a:extLst>
              <a:ext uri="{FF2B5EF4-FFF2-40B4-BE49-F238E27FC236}">
                <a16:creationId xmlns:a16="http://schemas.microsoft.com/office/drawing/2014/main" id="{55C774B9-13A6-203E-97E0-E2D3F5D0E297}"/>
              </a:ext>
            </a:extLst>
          </p:cNvPr>
          <p:cNvSpPr txBox="1"/>
          <p:nvPr/>
        </p:nvSpPr>
        <p:spPr>
          <a:xfrm>
            <a:off x="10441284" y="3749390"/>
            <a:ext cx="652743" cy="369332"/>
          </a:xfrm>
          <a:prstGeom prst="rect">
            <a:avLst/>
          </a:prstGeom>
          <a:noFill/>
        </p:spPr>
        <p:txBody>
          <a:bodyPr wrap="none" rtlCol="0">
            <a:spAutoFit/>
          </a:bodyPr>
          <a:lstStyle/>
          <a:p>
            <a:r>
              <a:rPr lang="en-GB"/>
              <a:t>2022</a:t>
            </a:r>
            <a:endParaRPr lang="nl-NL"/>
          </a:p>
        </p:txBody>
      </p:sp>
      <p:pic>
        <p:nvPicPr>
          <p:cNvPr id="50" name="Graphic 49">
            <a:extLst>
              <a:ext uri="{FF2B5EF4-FFF2-40B4-BE49-F238E27FC236}">
                <a16:creationId xmlns:a16="http://schemas.microsoft.com/office/drawing/2014/main" id="{027225B1-5E91-B341-9515-7EEEBE32BB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4120" y="5824474"/>
            <a:ext cx="1304925" cy="742950"/>
          </a:xfrm>
          <a:prstGeom prst="rect">
            <a:avLst/>
          </a:prstGeom>
        </p:spPr>
      </p:pic>
      <p:pic>
        <p:nvPicPr>
          <p:cNvPr id="54" name="Graphic 53">
            <a:extLst>
              <a:ext uri="{FF2B5EF4-FFF2-40B4-BE49-F238E27FC236}">
                <a16:creationId xmlns:a16="http://schemas.microsoft.com/office/drawing/2014/main" id="{6B7E8083-C8CA-F88A-DEA5-EAE00B843E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2701" y="1239747"/>
            <a:ext cx="780578" cy="663146"/>
          </a:xfrm>
          <a:prstGeom prst="rect">
            <a:avLst/>
          </a:prstGeom>
        </p:spPr>
      </p:pic>
      <p:pic>
        <p:nvPicPr>
          <p:cNvPr id="56" name="Graphic 55">
            <a:extLst>
              <a:ext uri="{FF2B5EF4-FFF2-40B4-BE49-F238E27FC236}">
                <a16:creationId xmlns:a16="http://schemas.microsoft.com/office/drawing/2014/main" id="{7A6747A0-6E37-8DA0-CEF8-5FA3D47F42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6456" y="1645771"/>
            <a:ext cx="720081" cy="427973"/>
          </a:xfrm>
          <a:prstGeom prst="rect">
            <a:avLst/>
          </a:prstGeom>
        </p:spPr>
      </p:pic>
      <p:pic>
        <p:nvPicPr>
          <p:cNvPr id="58" name="Graphic 57">
            <a:extLst>
              <a:ext uri="{FF2B5EF4-FFF2-40B4-BE49-F238E27FC236}">
                <a16:creationId xmlns:a16="http://schemas.microsoft.com/office/drawing/2014/main" id="{C600853E-7903-902B-233C-1F8DA72E4A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59275" y="5700649"/>
            <a:ext cx="914400" cy="866775"/>
          </a:xfrm>
          <a:prstGeom prst="rect">
            <a:avLst/>
          </a:prstGeom>
        </p:spPr>
      </p:pic>
      <p:pic>
        <p:nvPicPr>
          <p:cNvPr id="60" name="Graphic 59">
            <a:extLst>
              <a:ext uri="{FF2B5EF4-FFF2-40B4-BE49-F238E27FC236}">
                <a16:creationId xmlns:a16="http://schemas.microsoft.com/office/drawing/2014/main" id="{0CCB4C31-2AFB-31FA-CACA-D8CE97BD60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58246" y="1125407"/>
            <a:ext cx="1378258" cy="1069116"/>
          </a:xfrm>
          <a:prstGeom prst="rect">
            <a:avLst/>
          </a:prstGeom>
        </p:spPr>
      </p:pic>
      <p:grpSp>
        <p:nvGrpSpPr>
          <p:cNvPr id="2064" name="Group 2063">
            <a:extLst>
              <a:ext uri="{FF2B5EF4-FFF2-40B4-BE49-F238E27FC236}">
                <a16:creationId xmlns:a16="http://schemas.microsoft.com/office/drawing/2014/main" id="{41EFE39B-029B-D071-7C60-9AA4AB03949B}"/>
              </a:ext>
            </a:extLst>
          </p:cNvPr>
          <p:cNvGrpSpPr/>
          <p:nvPr/>
        </p:nvGrpSpPr>
        <p:grpSpPr>
          <a:xfrm>
            <a:off x="588304" y="1280193"/>
            <a:ext cx="2432854" cy="902966"/>
            <a:chOff x="588304" y="1280193"/>
            <a:chExt cx="2432854" cy="902966"/>
          </a:xfrm>
        </p:grpSpPr>
        <p:pic>
          <p:nvPicPr>
            <p:cNvPr id="47" name="Graphic 46">
              <a:extLst>
                <a:ext uri="{FF2B5EF4-FFF2-40B4-BE49-F238E27FC236}">
                  <a16:creationId xmlns:a16="http://schemas.microsoft.com/office/drawing/2014/main" id="{5806D2BE-10BC-19EC-20D1-EA2C2FF063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8304" y="1280193"/>
              <a:ext cx="1068298" cy="902966"/>
            </a:xfrm>
            <a:prstGeom prst="rect">
              <a:avLst/>
            </a:prstGeom>
          </p:spPr>
        </p:pic>
        <p:sp>
          <p:nvSpPr>
            <p:cNvPr id="63" name="TextBox 62">
              <a:extLst>
                <a:ext uri="{FF2B5EF4-FFF2-40B4-BE49-F238E27FC236}">
                  <a16:creationId xmlns:a16="http://schemas.microsoft.com/office/drawing/2014/main" id="{14D63176-AF73-8F5C-40DF-A8B79568F961}"/>
                </a:ext>
              </a:extLst>
            </p:cNvPr>
            <p:cNvSpPr txBox="1"/>
            <p:nvPr/>
          </p:nvSpPr>
          <p:spPr>
            <a:xfrm>
              <a:off x="1769597" y="1451217"/>
              <a:ext cx="1251561" cy="369332"/>
            </a:xfrm>
            <a:prstGeom prst="rect">
              <a:avLst/>
            </a:prstGeom>
            <a:noFill/>
          </p:spPr>
          <p:txBody>
            <a:bodyPr wrap="none" rtlCol="0">
              <a:spAutoFit/>
            </a:bodyPr>
            <a:lstStyle/>
            <a:p>
              <a:r>
                <a:rPr lang="en-GB" err="1">
                  <a:solidFill>
                    <a:srgbClr val="857A7F"/>
                  </a:solidFill>
                </a:rPr>
                <a:t>Telewerken</a:t>
              </a:r>
              <a:endParaRPr lang="en-GB">
                <a:solidFill>
                  <a:srgbClr val="857A7F"/>
                </a:solidFill>
              </a:endParaRPr>
            </a:p>
          </p:txBody>
        </p:sp>
        <p:cxnSp>
          <p:nvCxnSpPr>
            <p:cNvPr id="2048" name="Straight Connector 2047">
              <a:extLst>
                <a:ext uri="{FF2B5EF4-FFF2-40B4-BE49-F238E27FC236}">
                  <a16:creationId xmlns:a16="http://schemas.microsoft.com/office/drawing/2014/main" id="{8F226514-FDC9-917D-5CB9-066CCB608153}"/>
                </a:ext>
              </a:extLst>
            </p:cNvPr>
            <p:cNvCxnSpPr>
              <a:cxnSpLocks/>
            </p:cNvCxnSpPr>
            <p:nvPr/>
          </p:nvCxnSpPr>
          <p:spPr>
            <a:xfrm>
              <a:off x="1874610" y="1820549"/>
              <a:ext cx="1146548" cy="0"/>
            </a:xfrm>
            <a:prstGeom prst="line">
              <a:avLst/>
            </a:prstGeom>
            <a:ln w="28575">
              <a:solidFill>
                <a:srgbClr val="857A7F"/>
              </a:solidFill>
            </a:ln>
          </p:spPr>
          <p:style>
            <a:lnRef idx="1">
              <a:schemeClr val="accent1"/>
            </a:lnRef>
            <a:fillRef idx="0">
              <a:schemeClr val="accent1"/>
            </a:fillRef>
            <a:effectRef idx="0">
              <a:schemeClr val="accent1"/>
            </a:effectRef>
            <a:fontRef idx="minor">
              <a:schemeClr val="tx1"/>
            </a:fontRef>
          </p:style>
        </p:cxnSp>
      </p:grpSp>
      <p:sp>
        <p:nvSpPr>
          <p:cNvPr id="2049" name="TextBox 2048">
            <a:extLst>
              <a:ext uri="{FF2B5EF4-FFF2-40B4-BE49-F238E27FC236}">
                <a16:creationId xmlns:a16="http://schemas.microsoft.com/office/drawing/2014/main" id="{8D1A80DF-BC07-F228-990B-D86F28105925}"/>
              </a:ext>
            </a:extLst>
          </p:cNvPr>
          <p:cNvSpPr txBox="1"/>
          <p:nvPr/>
        </p:nvSpPr>
        <p:spPr>
          <a:xfrm>
            <a:off x="3478304" y="4974725"/>
            <a:ext cx="2069862" cy="369332"/>
          </a:xfrm>
          <a:prstGeom prst="rect">
            <a:avLst/>
          </a:prstGeom>
          <a:noFill/>
        </p:spPr>
        <p:txBody>
          <a:bodyPr wrap="none" rtlCol="0">
            <a:spAutoFit/>
          </a:bodyPr>
          <a:lstStyle/>
          <a:p>
            <a:r>
              <a:rPr lang="en-GB">
                <a:solidFill>
                  <a:srgbClr val="3F3492"/>
                </a:solidFill>
              </a:rPr>
              <a:t>Het </a:t>
            </a:r>
            <a:r>
              <a:rPr lang="en-GB" err="1">
                <a:solidFill>
                  <a:srgbClr val="3F3492"/>
                </a:solidFill>
              </a:rPr>
              <a:t>Nieuwe</a:t>
            </a:r>
            <a:r>
              <a:rPr lang="en-GB">
                <a:solidFill>
                  <a:srgbClr val="3F3492"/>
                </a:solidFill>
              </a:rPr>
              <a:t> </a:t>
            </a:r>
            <a:r>
              <a:rPr lang="en-GB" err="1">
                <a:solidFill>
                  <a:srgbClr val="3F3492"/>
                </a:solidFill>
              </a:rPr>
              <a:t>Werken</a:t>
            </a:r>
            <a:endParaRPr lang="en-GB">
              <a:solidFill>
                <a:srgbClr val="3F3492"/>
              </a:solidFill>
            </a:endParaRPr>
          </a:p>
        </p:txBody>
      </p:sp>
      <p:cxnSp>
        <p:nvCxnSpPr>
          <p:cNvPr id="2051" name="Straight Connector 2050">
            <a:extLst>
              <a:ext uri="{FF2B5EF4-FFF2-40B4-BE49-F238E27FC236}">
                <a16:creationId xmlns:a16="http://schemas.microsoft.com/office/drawing/2014/main" id="{FF9A632E-B7F1-4D50-163F-1C0B09E3799F}"/>
              </a:ext>
            </a:extLst>
          </p:cNvPr>
          <p:cNvCxnSpPr>
            <a:cxnSpLocks/>
          </p:cNvCxnSpPr>
          <p:nvPr/>
        </p:nvCxnSpPr>
        <p:spPr>
          <a:xfrm>
            <a:off x="3508484" y="5364252"/>
            <a:ext cx="1911522" cy="661"/>
          </a:xfrm>
          <a:prstGeom prst="line">
            <a:avLst/>
          </a:prstGeom>
          <a:ln w="28575">
            <a:solidFill>
              <a:srgbClr val="3F3492"/>
            </a:solidFill>
          </a:ln>
        </p:spPr>
        <p:style>
          <a:lnRef idx="1">
            <a:schemeClr val="accent1"/>
          </a:lnRef>
          <a:fillRef idx="0">
            <a:schemeClr val="accent1"/>
          </a:fillRef>
          <a:effectRef idx="0">
            <a:schemeClr val="accent1"/>
          </a:effectRef>
          <a:fontRef idx="minor">
            <a:schemeClr val="tx1"/>
          </a:fontRef>
        </p:style>
      </p:cxnSp>
      <p:sp>
        <p:nvSpPr>
          <p:cNvPr id="2052" name="TextBox 2051">
            <a:extLst>
              <a:ext uri="{FF2B5EF4-FFF2-40B4-BE49-F238E27FC236}">
                <a16:creationId xmlns:a16="http://schemas.microsoft.com/office/drawing/2014/main" id="{225464EE-1473-6ECC-08B9-4CD68C6AC5FA}"/>
              </a:ext>
            </a:extLst>
          </p:cNvPr>
          <p:cNvSpPr txBox="1"/>
          <p:nvPr/>
        </p:nvSpPr>
        <p:spPr>
          <a:xfrm>
            <a:off x="5750412" y="1490662"/>
            <a:ext cx="727700" cy="369332"/>
          </a:xfrm>
          <a:prstGeom prst="rect">
            <a:avLst/>
          </a:prstGeom>
          <a:noFill/>
        </p:spPr>
        <p:txBody>
          <a:bodyPr wrap="none" rtlCol="0">
            <a:spAutoFit/>
          </a:bodyPr>
          <a:lstStyle/>
          <a:p>
            <a:r>
              <a:rPr lang="en-GB">
                <a:solidFill>
                  <a:srgbClr val="727FBB"/>
                </a:solidFill>
              </a:rPr>
              <a:t>TPAW</a:t>
            </a:r>
          </a:p>
        </p:txBody>
      </p:sp>
      <p:cxnSp>
        <p:nvCxnSpPr>
          <p:cNvPr id="2053" name="Straight Connector 2052">
            <a:extLst>
              <a:ext uri="{FF2B5EF4-FFF2-40B4-BE49-F238E27FC236}">
                <a16:creationId xmlns:a16="http://schemas.microsoft.com/office/drawing/2014/main" id="{0B7C3263-CA9F-8AA5-3283-F1B7F84C0257}"/>
              </a:ext>
            </a:extLst>
          </p:cNvPr>
          <p:cNvCxnSpPr>
            <a:cxnSpLocks/>
          </p:cNvCxnSpPr>
          <p:nvPr/>
        </p:nvCxnSpPr>
        <p:spPr>
          <a:xfrm>
            <a:off x="5548166" y="1842583"/>
            <a:ext cx="962154" cy="0"/>
          </a:xfrm>
          <a:prstGeom prst="line">
            <a:avLst/>
          </a:prstGeom>
          <a:ln w="28575">
            <a:solidFill>
              <a:srgbClr val="727FBB"/>
            </a:solidFill>
          </a:ln>
        </p:spPr>
        <p:style>
          <a:lnRef idx="1">
            <a:schemeClr val="accent1"/>
          </a:lnRef>
          <a:fillRef idx="0">
            <a:schemeClr val="accent1"/>
          </a:fillRef>
          <a:effectRef idx="0">
            <a:schemeClr val="accent1"/>
          </a:effectRef>
          <a:fontRef idx="minor">
            <a:schemeClr val="tx1"/>
          </a:fontRef>
        </p:style>
      </p:cxnSp>
      <p:sp>
        <p:nvSpPr>
          <p:cNvPr id="2054" name="TextBox 2053">
            <a:extLst>
              <a:ext uri="{FF2B5EF4-FFF2-40B4-BE49-F238E27FC236}">
                <a16:creationId xmlns:a16="http://schemas.microsoft.com/office/drawing/2014/main" id="{A06C52DB-1E4B-ED31-A1AB-437FBFC00E20}"/>
              </a:ext>
            </a:extLst>
          </p:cNvPr>
          <p:cNvSpPr txBox="1"/>
          <p:nvPr/>
        </p:nvSpPr>
        <p:spPr>
          <a:xfrm>
            <a:off x="8036710" y="4994920"/>
            <a:ext cx="1374672" cy="369332"/>
          </a:xfrm>
          <a:prstGeom prst="rect">
            <a:avLst/>
          </a:prstGeom>
          <a:noFill/>
        </p:spPr>
        <p:txBody>
          <a:bodyPr wrap="none" rtlCol="0">
            <a:spAutoFit/>
          </a:bodyPr>
          <a:lstStyle/>
          <a:p>
            <a:r>
              <a:rPr lang="en-GB" err="1">
                <a:solidFill>
                  <a:srgbClr val="2D838B"/>
                </a:solidFill>
              </a:rPr>
              <a:t>Thuiswerken</a:t>
            </a:r>
            <a:endParaRPr lang="en-GB">
              <a:solidFill>
                <a:srgbClr val="2D838B"/>
              </a:solidFill>
            </a:endParaRPr>
          </a:p>
        </p:txBody>
      </p:sp>
      <p:cxnSp>
        <p:nvCxnSpPr>
          <p:cNvPr id="2055" name="Straight Connector 2054">
            <a:extLst>
              <a:ext uri="{FF2B5EF4-FFF2-40B4-BE49-F238E27FC236}">
                <a16:creationId xmlns:a16="http://schemas.microsoft.com/office/drawing/2014/main" id="{CDEF5648-832F-A653-3C13-C5F15FF0F63B}"/>
              </a:ext>
            </a:extLst>
          </p:cNvPr>
          <p:cNvCxnSpPr>
            <a:cxnSpLocks/>
          </p:cNvCxnSpPr>
          <p:nvPr/>
        </p:nvCxnSpPr>
        <p:spPr>
          <a:xfrm>
            <a:off x="8036710" y="5366091"/>
            <a:ext cx="1261701" cy="0"/>
          </a:xfrm>
          <a:prstGeom prst="line">
            <a:avLst/>
          </a:prstGeom>
          <a:ln w="28575">
            <a:solidFill>
              <a:srgbClr val="B8E4E8"/>
            </a:solidFill>
          </a:ln>
        </p:spPr>
        <p:style>
          <a:lnRef idx="1">
            <a:schemeClr val="accent1"/>
          </a:lnRef>
          <a:fillRef idx="0">
            <a:schemeClr val="accent1"/>
          </a:fillRef>
          <a:effectRef idx="0">
            <a:schemeClr val="accent1"/>
          </a:effectRef>
          <a:fontRef idx="minor">
            <a:schemeClr val="tx1"/>
          </a:fontRef>
        </p:style>
      </p:cxnSp>
      <p:sp>
        <p:nvSpPr>
          <p:cNvPr id="2056" name="TextBox 2055">
            <a:extLst>
              <a:ext uri="{FF2B5EF4-FFF2-40B4-BE49-F238E27FC236}">
                <a16:creationId xmlns:a16="http://schemas.microsoft.com/office/drawing/2014/main" id="{22002084-67C2-8CE4-ECCF-3C75E5EB2A61}"/>
              </a:ext>
            </a:extLst>
          </p:cNvPr>
          <p:cNvSpPr txBox="1"/>
          <p:nvPr/>
        </p:nvSpPr>
        <p:spPr>
          <a:xfrm>
            <a:off x="8666946" y="1490662"/>
            <a:ext cx="1670778" cy="369332"/>
          </a:xfrm>
          <a:prstGeom prst="rect">
            <a:avLst/>
          </a:prstGeom>
          <a:noFill/>
        </p:spPr>
        <p:txBody>
          <a:bodyPr wrap="none" rtlCol="0">
            <a:spAutoFit/>
          </a:bodyPr>
          <a:lstStyle/>
          <a:p>
            <a:r>
              <a:rPr lang="en-GB" err="1"/>
              <a:t>Hybride</a:t>
            </a:r>
            <a:r>
              <a:rPr lang="en-GB"/>
              <a:t> </a:t>
            </a:r>
            <a:r>
              <a:rPr lang="en-GB" err="1"/>
              <a:t>werken</a:t>
            </a:r>
            <a:endParaRPr lang="en-GB"/>
          </a:p>
        </p:txBody>
      </p:sp>
      <p:cxnSp>
        <p:nvCxnSpPr>
          <p:cNvPr id="2057" name="Straight Connector 2056">
            <a:extLst>
              <a:ext uri="{FF2B5EF4-FFF2-40B4-BE49-F238E27FC236}">
                <a16:creationId xmlns:a16="http://schemas.microsoft.com/office/drawing/2014/main" id="{2BA88A9C-0BF5-D921-9657-FA8DB5CC7E00}"/>
              </a:ext>
            </a:extLst>
          </p:cNvPr>
          <p:cNvCxnSpPr>
            <a:cxnSpLocks/>
          </p:cNvCxnSpPr>
          <p:nvPr/>
        </p:nvCxnSpPr>
        <p:spPr>
          <a:xfrm>
            <a:off x="8666946" y="1859664"/>
            <a:ext cx="1593171" cy="216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64ED4603-8045-7E03-072E-F92FCD4F9CA3}"/>
              </a:ext>
            </a:extLst>
          </p:cNvPr>
          <p:cNvSpPr>
            <a:spLocks noGrp="1"/>
          </p:cNvSpPr>
          <p:nvPr>
            <p:ph type="ftr" sz="quarter" idx="9"/>
          </p:nvPr>
        </p:nvSpPr>
        <p:spPr/>
        <p:txBody>
          <a:bodyPr/>
          <a:lstStyle/>
          <a:p>
            <a:endParaRPr lang="nl-NL"/>
          </a:p>
        </p:txBody>
      </p:sp>
    </p:spTree>
    <p:extLst>
      <p:ext uri="{BB962C8B-B14F-4D97-AF65-F5344CB8AC3E}">
        <p14:creationId xmlns:p14="http://schemas.microsoft.com/office/powerpoint/2010/main" val="3144953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par>
                                <p:cTn id="8" presetID="22" presetClass="entr" presetSubtype="8" fill="hold" nodeType="withEffect">
                                  <p:stCondLst>
                                    <p:cond delay="0"/>
                                  </p:stCondLst>
                                  <p:childTnLst>
                                    <p:set>
                                      <p:cBhvr>
                                        <p:cTn id="9" dur="1" fill="hold">
                                          <p:stCondLst>
                                            <p:cond delay="0"/>
                                          </p:stCondLst>
                                        </p:cTn>
                                        <p:tgtEl>
                                          <p:spTgt spid="2064"/>
                                        </p:tgtEl>
                                        <p:attrNameLst>
                                          <p:attrName>style.visibility</p:attrName>
                                        </p:attrNameLst>
                                      </p:cBhvr>
                                      <p:to>
                                        <p:strVal val="visible"/>
                                      </p:to>
                                    </p:set>
                                    <p:animEffect transition="in" filter="wipe(left)">
                                      <p:cBhvr>
                                        <p:cTn id="10" dur="500"/>
                                        <p:tgtEl>
                                          <p:spTgt spid="206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par>
                                <p:cTn id="19" presetID="22" presetClass="entr" presetSubtype="8"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wipe(left)">
                                      <p:cBhvr>
                                        <p:cTn id="21" dur="500"/>
                                        <p:tgtEl>
                                          <p:spTgt spid="205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49"/>
                                        </p:tgtEl>
                                        <p:attrNameLst>
                                          <p:attrName>style.visibility</p:attrName>
                                        </p:attrNameLst>
                                      </p:cBhvr>
                                      <p:to>
                                        <p:strVal val="visible"/>
                                      </p:to>
                                    </p:set>
                                    <p:animEffect transition="in" filter="wipe(left)">
                                      <p:cBhvr>
                                        <p:cTn id="24" dur="500"/>
                                        <p:tgtEl>
                                          <p:spTgt spid="2049"/>
                                        </p:tgtEl>
                                      </p:cBhvr>
                                    </p:animEffect>
                                  </p:childTnLst>
                                </p:cTn>
                              </p:par>
                              <p:par>
                                <p:cTn id="25" presetID="22" presetClass="entr" presetSubtype="8"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left)">
                                      <p:cBhvr>
                                        <p:cTn id="27" dur="500"/>
                                        <p:tgtEl>
                                          <p:spTgt spid="5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par>
                                <p:cTn id="36" presetID="22" presetClass="entr" presetSubtype="8" fill="hold" nodeType="with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par>
                                <p:cTn id="39" presetID="22" presetClass="entr" presetSubtype="8"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left)">
                                      <p:cBhvr>
                                        <p:cTn id="41" dur="500"/>
                                        <p:tgtEl>
                                          <p:spTgt spid="5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052"/>
                                        </p:tgtEl>
                                        <p:attrNameLst>
                                          <p:attrName>style.visibility</p:attrName>
                                        </p:attrNameLst>
                                      </p:cBhvr>
                                      <p:to>
                                        <p:strVal val="visible"/>
                                      </p:to>
                                    </p:set>
                                    <p:animEffect transition="in" filter="wipe(left)">
                                      <p:cBhvr>
                                        <p:cTn id="44" dur="500"/>
                                        <p:tgtEl>
                                          <p:spTgt spid="2052"/>
                                        </p:tgtEl>
                                      </p:cBhvr>
                                    </p:animEffect>
                                  </p:childTnLst>
                                </p:cTn>
                              </p:par>
                              <p:par>
                                <p:cTn id="45" presetID="22" presetClass="entr" presetSubtype="8" fill="hold" nodeType="withEffect">
                                  <p:stCondLst>
                                    <p:cond delay="0"/>
                                  </p:stCondLst>
                                  <p:childTnLst>
                                    <p:set>
                                      <p:cBhvr>
                                        <p:cTn id="46" dur="1" fill="hold">
                                          <p:stCondLst>
                                            <p:cond delay="0"/>
                                          </p:stCondLst>
                                        </p:cTn>
                                        <p:tgtEl>
                                          <p:spTgt spid="2053"/>
                                        </p:tgtEl>
                                        <p:attrNameLst>
                                          <p:attrName>style.visibility</p:attrName>
                                        </p:attrNameLst>
                                      </p:cBhvr>
                                      <p:to>
                                        <p:strVal val="visible"/>
                                      </p:to>
                                    </p:set>
                                    <p:animEffect transition="in" filter="wipe(left)">
                                      <p:cBhvr>
                                        <p:cTn id="47" dur="500"/>
                                        <p:tgtEl>
                                          <p:spTgt spid="205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500"/>
                                        <p:tgtEl>
                                          <p:spTgt spid="44"/>
                                        </p:tgtEl>
                                      </p:cBhvr>
                                    </p:animEffect>
                                  </p:childTnLst>
                                </p:cTn>
                              </p:par>
                              <p:par>
                                <p:cTn id="56" presetID="22" presetClass="entr" presetSubtype="8" fill="hold" nodeType="withEffect">
                                  <p:stCondLst>
                                    <p:cond delay="0"/>
                                  </p:stCondLst>
                                  <p:childTnLst>
                                    <p:set>
                                      <p:cBhvr>
                                        <p:cTn id="57" dur="1" fill="hold">
                                          <p:stCondLst>
                                            <p:cond delay="0"/>
                                          </p:stCondLst>
                                        </p:cTn>
                                        <p:tgtEl>
                                          <p:spTgt spid="2055"/>
                                        </p:tgtEl>
                                        <p:attrNameLst>
                                          <p:attrName>style.visibility</p:attrName>
                                        </p:attrNameLst>
                                      </p:cBhvr>
                                      <p:to>
                                        <p:strVal val="visible"/>
                                      </p:to>
                                    </p:set>
                                    <p:animEffect transition="in" filter="wipe(left)">
                                      <p:cBhvr>
                                        <p:cTn id="58" dur="500"/>
                                        <p:tgtEl>
                                          <p:spTgt spid="2055"/>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054"/>
                                        </p:tgtEl>
                                        <p:attrNameLst>
                                          <p:attrName>style.visibility</p:attrName>
                                        </p:attrNameLst>
                                      </p:cBhvr>
                                      <p:to>
                                        <p:strVal val="visible"/>
                                      </p:to>
                                    </p:set>
                                    <p:animEffect transition="in" filter="wipe(left)">
                                      <p:cBhvr>
                                        <p:cTn id="61" dur="500"/>
                                        <p:tgtEl>
                                          <p:spTgt spid="2054"/>
                                        </p:tgtEl>
                                      </p:cBhvr>
                                    </p:animEffect>
                                  </p:childTnLst>
                                </p:cTn>
                              </p:par>
                              <p:par>
                                <p:cTn id="62" presetID="22" presetClass="entr" presetSubtype="8" fill="hold"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left)">
                                      <p:cBhvr>
                                        <p:cTn id="64" dur="500"/>
                                        <p:tgtEl>
                                          <p:spTgt spid="5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left)">
                                      <p:cBhvr>
                                        <p:cTn id="72" dur="500"/>
                                        <p:tgtEl>
                                          <p:spTgt spid="45"/>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056"/>
                                        </p:tgtEl>
                                        <p:attrNameLst>
                                          <p:attrName>style.visibility</p:attrName>
                                        </p:attrNameLst>
                                      </p:cBhvr>
                                      <p:to>
                                        <p:strVal val="visible"/>
                                      </p:to>
                                    </p:set>
                                    <p:animEffect transition="in" filter="wipe(left)">
                                      <p:cBhvr>
                                        <p:cTn id="75" dur="500"/>
                                        <p:tgtEl>
                                          <p:spTgt spid="2056"/>
                                        </p:tgtEl>
                                      </p:cBhvr>
                                    </p:animEffect>
                                  </p:childTnLst>
                                </p:cTn>
                              </p:par>
                              <p:par>
                                <p:cTn id="76" presetID="22" presetClass="entr" presetSubtype="8" fill="hold"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wipe(left)">
                                      <p:cBhvr>
                                        <p:cTn id="78" dur="500"/>
                                        <p:tgtEl>
                                          <p:spTgt spid="60"/>
                                        </p:tgtEl>
                                      </p:cBhvr>
                                    </p:animEffect>
                                  </p:childTnLst>
                                </p:cTn>
                              </p:par>
                              <p:par>
                                <p:cTn id="79" presetID="22" presetClass="entr" presetSubtype="8" fill="hold" nodeType="withEffect">
                                  <p:stCondLst>
                                    <p:cond delay="0"/>
                                  </p:stCondLst>
                                  <p:childTnLst>
                                    <p:set>
                                      <p:cBhvr>
                                        <p:cTn id="80" dur="1" fill="hold">
                                          <p:stCondLst>
                                            <p:cond delay="0"/>
                                          </p:stCondLst>
                                        </p:cTn>
                                        <p:tgtEl>
                                          <p:spTgt spid="2057"/>
                                        </p:tgtEl>
                                        <p:attrNameLst>
                                          <p:attrName>style.visibility</p:attrName>
                                        </p:attrNameLst>
                                      </p:cBhvr>
                                      <p:to>
                                        <p:strVal val="visible"/>
                                      </p:to>
                                    </p:set>
                                    <p:animEffect transition="in" filter="wipe(left)">
                                      <p:cBhvr>
                                        <p:cTn id="81" dur="500"/>
                                        <p:tgtEl>
                                          <p:spTgt spid="205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2049" grpId="0"/>
      <p:bldP spid="2052" grpId="0"/>
      <p:bldP spid="2054" grpId="0"/>
      <p:bldP spid="20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Right 1">
            <a:extLst>
              <a:ext uri="{FF2B5EF4-FFF2-40B4-BE49-F238E27FC236}">
                <a16:creationId xmlns:a16="http://schemas.microsoft.com/office/drawing/2014/main" id="{4E70BEFB-6EBF-22CA-9F52-F349064CF5D6}"/>
              </a:ext>
            </a:extLst>
          </p:cNvPr>
          <p:cNvSpPr/>
          <p:nvPr/>
        </p:nvSpPr>
        <p:spPr>
          <a:xfrm>
            <a:off x="696806" y="1186531"/>
            <a:ext cx="10798388" cy="564001"/>
          </a:xfrm>
          <a:prstGeom prst="leftRightArrow">
            <a:avLst/>
          </a:prstGeom>
          <a:gradFill flip="none" rotWithShape="1">
            <a:gsLst>
              <a:gs pos="0">
                <a:schemeClr val="accent1"/>
              </a:gs>
              <a:gs pos="50000">
                <a:schemeClr val="accent1">
                  <a:tint val="44500"/>
                  <a:satMod val="160000"/>
                </a:schemeClr>
              </a:gs>
              <a:gs pos="100000">
                <a:schemeClr val="bg1"/>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le 3">
            <a:extLst>
              <a:ext uri="{FF2B5EF4-FFF2-40B4-BE49-F238E27FC236}">
                <a16:creationId xmlns:a16="http://schemas.microsoft.com/office/drawing/2014/main" id="{30DF9DED-E56B-A78E-CBA3-4817A51183F2}"/>
              </a:ext>
            </a:extLst>
          </p:cNvPr>
          <p:cNvSpPr>
            <a:spLocks noGrp="1"/>
          </p:cNvSpPr>
          <p:nvPr>
            <p:ph type="title"/>
          </p:nvPr>
        </p:nvSpPr>
        <p:spPr/>
        <p:txBody>
          <a:bodyPr/>
          <a:lstStyle/>
          <a:p>
            <a:pPr algn="ctr"/>
            <a:r>
              <a:rPr lang="nl-NL"/>
              <a:t>Effect van locatie van werk</a:t>
            </a:r>
          </a:p>
        </p:txBody>
      </p:sp>
      <p:sp>
        <p:nvSpPr>
          <p:cNvPr id="6" name="Footer Placeholder 5">
            <a:extLst>
              <a:ext uri="{FF2B5EF4-FFF2-40B4-BE49-F238E27FC236}">
                <a16:creationId xmlns:a16="http://schemas.microsoft.com/office/drawing/2014/main" id="{FF76A68A-E05A-4FBA-16F8-37DE4D555BA7}"/>
              </a:ext>
            </a:extLst>
          </p:cNvPr>
          <p:cNvSpPr>
            <a:spLocks noGrp="1"/>
          </p:cNvSpPr>
          <p:nvPr>
            <p:ph type="ftr" sz="quarter" idx="10"/>
          </p:nvPr>
        </p:nvSpPr>
        <p:spPr>
          <a:xfrm>
            <a:off x="139700" y="6410325"/>
            <a:ext cx="7243763" cy="365125"/>
          </a:xfrm>
          <a:prstGeom prst="rect">
            <a:avLst/>
          </a:prstGeom>
        </p:spPr>
        <p:txBody>
          <a:bodyPr/>
          <a:lstStyle>
            <a:defPPr>
              <a:defRPr lang="nl-NL"/>
            </a:defPPr>
            <a:lvl1pPr marL="0" algn="l" defTabSz="914400" rtl="0" eaLnBrk="1" fontAlgn="auto" latinLnBrk="0" hangingPunct="1">
              <a:spcBef>
                <a:spcPts val="0"/>
              </a:spcBef>
              <a:spcAft>
                <a:spcPts val="0"/>
              </a:spcAft>
              <a:defRPr sz="1400" i="1" kern="1200" dirty="0">
                <a:solidFill>
                  <a:srgbClr val="00B6C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l-NL" sz="1400" i="1">
                <a:solidFill>
                  <a:srgbClr val="00B6C4"/>
                </a:solidFill>
              </a:rPr>
              <a:t> </a:t>
            </a:r>
          </a:p>
        </p:txBody>
      </p:sp>
      <p:sp>
        <p:nvSpPr>
          <p:cNvPr id="13" name="TextBox 12">
            <a:extLst>
              <a:ext uri="{FF2B5EF4-FFF2-40B4-BE49-F238E27FC236}">
                <a16:creationId xmlns:a16="http://schemas.microsoft.com/office/drawing/2014/main" id="{7348BDA4-B4E6-8F17-95A6-534FB4A1F5AF}"/>
              </a:ext>
            </a:extLst>
          </p:cNvPr>
          <p:cNvSpPr txBox="1"/>
          <p:nvPr/>
        </p:nvSpPr>
        <p:spPr>
          <a:xfrm>
            <a:off x="2467746" y="1210436"/>
            <a:ext cx="1034489" cy="461665"/>
          </a:xfrm>
          <a:prstGeom prst="rect">
            <a:avLst/>
          </a:prstGeom>
          <a:noFill/>
        </p:spPr>
        <p:txBody>
          <a:bodyPr wrap="square" rtlCol="0">
            <a:spAutoFit/>
          </a:bodyPr>
          <a:lstStyle/>
          <a:p>
            <a:r>
              <a:rPr lang="nl-NL" sz="2400" b="1"/>
              <a:t>Thuis</a:t>
            </a:r>
          </a:p>
        </p:txBody>
      </p:sp>
      <p:sp>
        <p:nvSpPr>
          <p:cNvPr id="14" name="TextBox 13">
            <a:extLst>
              <a:ext uri="{FF2B5EF4-FFF2-40B4-BE49-F238E27FC236}">
                <a16:creationId xmlns:a16="http://schemas.microsoft.com/office/drawing/2014/main" id="{6842C971-1567-5D90-17A7-A7EA2ABDE137}"/>
              </a:ext>
            </a:extLst>
          </p:cNvPr>
          <p:cNvSpPr txBox="1"/>
          <p:nvPr/>
        </p:nvSpPr>
        <p:spPr>
          <a:xfrm>
            <a:off x="8409209" y="1237699"/>
            <a:ext cx="1379929" cy="461665"/>
          </a:xfrm>
          <a:prstGeom prst="rect">
            <a:avLst/>
          </a:prstGeom>
          <a:noFill/>
        </p:spPr>
        <p:txBody>
          <a:bodyPr wrap="square" rtlCol="0">
            <a:spAutoFit/>
          </a:bodyPr>
          <a:lstStyle/>
          <a:p>
            <a:r>
              <a:rPr lang="nl-NL" sz="2400" b="1"/>
              <a:t>Kantoor</a:t>
            </a:r>
          </a:p>
        </p:txBody>
      </p:sp>
      <p:pic>
        <p:nvPicPr>
          <p:cNvPr id="9" name="Graphic 8">
            <a:extLst>
              <a:ext uri="{FF2B5EF4-FFF2-40B4-BE49-F238E27FC236}">
                <a16:creationId xmlns:a16="http://schemas.microsoft.com/office/drawing/2014/main" id="{1590306F-08F4-1C60-7B81-9206B46300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2" y="1838742"/>
            <a:ext cx="4293578" cy="4072394"/>
          </a:xfrm>
          <a:prstGeom prst="rect">
            <a:avLst/>
          </a:prstGeom>
        </p:spPr>
      </p:pic>
      <p:pic>
        <p:nvPicPr>
          <p:cNvPr id="11" name="Graphic 10">
            <a:extLst>
              <a:ext uri="{FF2B5EF4-FFF2-40B4-BE49-F238E27FC236}">
                <a16:creationId xmlns:a16="http://schemas.microsoft.com/office/drawing/2014/main" id="{83EA7433-FBEC-232D-2B36-E8E4D23C54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2385" y="1893267"/>
            <a:ext cx="4293578" cy="3924101"/>
          </a:xfrm>
          <a:prstGeom prst="rect">
            <a:avLst/>
          </a:prstGeom>
        </p:spPr>
      </p:pic>
      <p:sp>
        <p:nvSpPr>
          <p:cNvPr id="5" name="TextBox 4">
            <a:extLst>
              <a:ext uri="{FF2B5EF4-FFF2-40B4-BE49-F238E27FC236}">
                <a16:creationId xmlns:a16="http://schemas.microsoft.com/office/drawing/2014/main" id="{FCF013C5-7DAE-538C-0433-BA4FDAB947FD}"/>
              </a:ext>
            </a:extLst>
          </p:cNvPr>
          <p:cNvSpPr txBox="1"/>
          <p:nvPr/>
        </p:nvSpPr>
        <p:spPr>
          <a:xfrm>
            <a:off x="139700" y="6485853"/>
            <a:ext cx="6103256" cy="307777"/>
          </a:xfrm>
          <a:prstGeom prst="rect">
            <a:avLst/>
          </a:prstGeom>
          <a:noFill/>
        </p:spPr>
        <p:txBody>
          <a:bodyPr wrap="square">
            <a:spAutoFit/>
          </a:bodyPr>
          <a:lstStyle/>
          <a:p>
            <a:r>
              <a:rPr lang="nl-NL" sz="1400" b="0" i="1">
                <a:solidFill>
                  <a:srgbClr val="00BAC1"/>
                </a:solidFill>
                <a:latin typeface="+mn-lt"/>
              </a:rPr>
              <a:t>Bron: Werk in Transitie Monitor </a:t>
            </a:r>
            <a:r>
              <a:rPr lang="nl-NL" sz="1400" b="0" i="1" err="1">
                <a:solidFill>
                  <a:srgbClr val="00BAC1"/>
                </a:solidFill>
                <a:latin typeface="+mn-lt"/>
              </a:rPr>
              <a:t>GO’s</a:t>
            </a:r>
            <a:r>
              <a:rPr lang="nl-NL" sz="1400" b="0" i="1">
                <a:solidFill>
                  <a:srgbClr val="00BAC1"/>
                </a:solidFill>
                <a:latin typeface="+mn-lt"/>
              </a:rPr>
              <a:t> (2024)</a:t>
            </a:r>
          </a:p>
        </p:txBody>
      </p:sp>
    </p:spTree>
    <p:extLst>
      <p:ext uri="{BB962C8B-B14F-4D97-AF65-F5344CB8AC3E}">
        <p14:creationId xmlns:p14="http://schemas.microsoft.com/office/powerpoint/2010/main" val="3165392246"/>
      </p:ext>
    </p:extLst>
  </p:cSld>
  <p:clrMapOvr>
    <a:masterClrMapping/>
  </p:clrMapOvr>
  <p:transition spd="slow">
    <p:push dir="u"/>
  </p:transition>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34AA99-3D6E-D5E1-B3C9-EA1BF32FF8E0}"/>
              </a:ext>
            </a:extLst>
          </p:cNvPr>
          <p:cNvSpPr/>
          <p:nvPr/>
        </p:nvSpPr>
        <p:spPr>
          <a:xfrm>
            <a:off x="7572579" y="1043795"/>
            <a:ext cx="4619420" cy="5806317"/>
          </a:xfrm>
          <a:prstGeom prst="rect">
            <a:avLst/>
          </a:prstGeom>
          <a:solidFill>
            <a:srgbClr val="93D6DC"/>
          </a:solidFill>
          <a:ln>
            <a:solidFill>
              <a:srgbClr val="93D6DC"/>
            </a:solidFill>
          </a:ln>
        </p:spPr>
        <p:style>
          <a:lnRef idx="2">
            <a:schemeClr val="accent1">
              <a:shade val="15000"/>
            </a:schemeClr>
          </a:lnRef>
          <a:fillRef idx="1">
            <a:schemeClr val="accent1"/>
          </a:fillRef>
          <a:effectRef idx="0">
            <a:schemeClr val="accent1"/>
          </a:effectRef>
          <a:fontRef idx="minor">
            <a:schemeClr val="lt1"/>
          </a:fontRef>
        </p:style>
        <p:txBody>
          <a:bodyPr lIns="63305" tIns="31652" rIns="63305" bIns="31652" rtlCol="0" anchor="ctr"/>
          <a:lstStyle/>
          <a:p>
            <a:pPr algn="just"/>
            <a:endParaRPr lang="nl-NL" sz="2000"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just"/>
            <a:endParaRPr lang="nl-NL" sz="2000" b="1">
              <a:solidFill>
                <a:srgbClr val="000000"/>
              </a:solidFill>
              <a:latin typeface="Calibri" panose="020F0502020204030204" pitchFamily="34" charset="0"/>
              <a:ea typeface="Calibri" panose="020F0502020204030204" pitchFamily="34" charset="0"/>
              <a:cs typeface="Arial" panose="020B0604020202020204" pitchFamily="34" charset="0"/>
            </a:endParaRPr>
          </a:p>
          <a:p>
            <a:pPr algn="just"/>
            <a:r>
              <a:rPr lang="nl-NL" sz="2000" b="1">
                <a:solidFill>
                  <a:srgbClr val="000000"/>
                </a:solidFill>
                <a:latin typeface="Calibri" panose="020F0502020204030204" pitchFamily="34" charset="0"/>
                <a:ea typeface="Calibri" panose="020F0502020204030204" pitchFamily="34" charset="0"/>
                <a:cs typeface="Arial" panose="020B0604020202020204" pitchFamily="34" charset="0"/>
              </a:rPr>
              <a:t>1 Dag per week op kantoor</a:t>
            </a:r>
          </a:p>
          <a:p>
            <a:pPr algn="just"/>
            <a:endParaRPr lang="nl-NL" sz="2000" b="1">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316520" indent="-316520">
              <a:buAutoNum type="arabicPeriod"/>
            </a:pPr>
            <a:r>
              <a:rPr lang="nl-NL" sz="2000" b="1">
                <a:solidFill>
                  <a:schemeClr val="bg1"/>
                </a:solidFill>
                <a:latin typeface="Calibri"/>
                <a:ea typeface="Calibri" panose="020F0502020204030204" pitchFamily="34" charset="0"/>
                <a:cs typeface="Arial"/>
              </a:rPr>
              <a:t>Minder impact</a:t>
            </a:r>
          </a:p>
          <a:p>
            <a:pPr marL="316520" indent="-316520">
              <a:buAutoNum type="arabicPeriod"/>
            </a:pPr>
            <a:r>
              <a:rPr lang="nl-NL" sz="2000" b="1">
                <a:solidFill>
                  <a:schemeClr val="bg1"/>
                </a:solidFill>
                <a:latin typeface="Calibri"/>
                <a:ea typeface="Calibri" panose="020F0502020204030204" pitchFamily="34" charset="0"/>
                <a:cs typeface="Arial"/>
              </a:rPr>
              <a:t>Minder afhankelijk van team</a:t>
            </a:r>
          </a:p>
          <a:p>
            <a:pPr marL="316520" indent="-316520">
              <a:buAutoNum type="arabicPeriod"/>
            </a:pPr>
            <a:r>
              <a:rPr lang="nl-NL" sz="2000" b="1">
                <a:solidFill>
                  <a:schemeClr val="bg1"/>
                </a:solidFill>
                <a:latin typeface="Calibri"/>
                <a:ea typeface="Calibri" panose="020F0502020204030204" pitchFamily="34" charset="0"/>
                <a:cs typeface="Arial"/>
              </a:rPr>
              <a:t>Kleiner mate van samenwerking</a:t>
            </a:r>
          </a:p>
          <a:p>
            <a:pPr marL="316520" indent="-316520">
              <a:buAutoNum type="arabicPeriod"/>
            </a:pPr>
            <a:r>
              <a:rPr lang="nl-NL" sz="2000" b="1">
                <a:solidFill>
                  <a:schemeClr val="bg1"/>
                </a:solidFill>
                <a:latin typeface="Calibri"/>
                <a:ea typeface="Calibri" panose="020F0502020204030204" pitchFamily="34" charset="0"/>
                <a:cs typeface="Arial"/>
              </a:rPr>
              <a:t>Meer individueel werk</a:t>
            </a:r>
          </a:p>
          <a:p>
            <a:pPr marL="316520" indent="-316520">
              <a:buAutoNum type="arabicPeriod"/>
            </a:pPr>
            <a:r>
              <a:rPr lang="nl-NL" sz="2000" b="1">
                <a:solidFill>
                  <a:schemeClr val="bg1"/>
                </a:solidFill>
                <a:latin typeface="Calibri"/>
                <a:ea typeface="Calibri" panose="020F0502020204030204" pitchFamily="34" charset="0"/>
                <a:cs typeface="Arial"/>
              </a:rPr>
              <a:t>Meer werkflexibiliteit</a:t>
            </a:r>
          </a:p>
          <a:p>
            <a:pPr marL="316520" indent="-316520">
              <a:buAutoNum type="arabicPeriod"/>
            </a:pPr>
            <a:endParaRPr lang="nl-NL" sz="2000">
              <a:solidFill>
                <a:srgbClr val="000000"/>
              </a:solidFill>
              <a:latin typeface="Calibri"/>
              <a:ea typeface="Calibri" panose="020F0502020204030204" pitchFamily="34" charset="0"/>
              <a:cs typeface="Arial"/>
            </a:endParaRPr>
          </a:p>
          <a:p>
            <a:endParaRPr lang="nl-NL" sz="2000">
              <a:solidFill>
                <a:srgbClr val="000000"/>
              </a:solidFill>
              <a:latin typeface="Calibri"/>
              <a:ea typeface="Calibri" panose="020F0502020204030204" pitchFamily="34" charset="0"/>
              <a:cs typeface="Arial"/>
            </a:endParaRPr>
          </a:p>
          <a:p>
            <a:pPr algn="just"/>
            <a:r>
              <a:rPr lang="nl-NL" sz="2000" b="1">
                <a:solidFill>
                  <a:srgbClr val="000000"/>
                </a:solidFill>
                <a:latin typeface="Calibri" panose="020F0502020204030204" pitchFamily="34" charset="0"/>
                <a:cs typeface="Arial" panose="020B0604020202020204" pitchFamily="34" charset="0"/>
              </a:rPr>
              <a:t>Zelfbeschikking en tevredenheid over Samenwerken is gelijk</a:t>
            </a:r>
            <a:endParaRPr lang="nl-NL" sz="2000">
              <a:solidFill>
                <a:schemeClr val="bg1"/>
              </a:solidFill>
              <a:latin typeface="Calibri"/>
              <a:ea typeface="Calibri" panose="020F0502020204030204" pitchFamily="34" charset="0"/>
              <a:cs typeface="Arial"/>
            </a:endParaRPr>
          </a:p>
          <a:p>
            <a:pPr marL="316520" indent="-316520" algn="just">
              <a:buAutoNum type="arabicPeriod"/>
            </a:pPr>
            <a:endParaRPr lang="nl-NL" sz="2492" kern="100">
              <a:latin typeface="Calibri" panose="020F0502020204030204" pitchFamily="34" charset="0"/>
              <a:ea typeface="Calibri" panose="020F0502020204030204" pitchFamily="34" charset="0"/>
              <a:cs typeface="Arial" panose="020B0604020202020204" pitchFamily="34" charset="0"/>
            </a:endParaRPr>
          </a:p>
          <a:p>
            <a:pPr algn="ctr"/>
            <a:endParaRPr lang="nl-NL" sz="1246"/>
          </a:p>
        </p:txBody>
      </p:sp>
      <p:sp>
        <p:nvSpPr>
          <p:cNvPr id="2" name="Title 1">
            <a:extLst>
              <a:ext uri="{FF2B5EF4-FFF2-40B4-BE49-F238E27FC236}">
                <a16:creationId xmlns:a16="http://schemas.microsoft.com/office/drawing/2014/main" id="{1AF0E18B-6D7C-F0F7-C66E-B1F93DB08D96}"/>
              </a:ext>
            </a:extLst>
          </p:cNvPr>
          <p:cNvSpPr>
            <a:spLocks noGrp="1"/>
          </p:cNvSpPr>
          <p:nvPr>
            <p:ph type="title"/>
          </p:nvPr>
        </p:nvSpPr>
        <p:spPr/>
        <p:txBody>
          <a:bodyPr/>
          <a:lstStyle/>
          <a:p>
            <a:r>
              <a:rPr lang="nl-NL"/>
              <a:t>Verschil 1 dag of 5 dagen op kantoor</a:t>
            </a:r>
          </a:p>
        </p:txBody>
      </p:sp>
      <p:sp>
        <p:nvSpPr>
          <p:cNvPr id="4" name="Footer Placeholder 3">
            <a:extLst>
              <a:ext uri="{FF2B5EF4-FFF2-40B4-BE49-F238E27FC236}">
                <a16:creationId xmlns:a16="http://schemas.microsoft.com/office/drawing/2014/main" id="{EAF126D0-B09D-65DE-7290-6AFAF3B34AA0}"/>
              </a:ext>
            </a:extLst>
          </p:cNvPr>
          <p:cNvSpPr>
            <a:spLocks noGrp="1"/>
          </p:cNvSpPr>
          <p:nvPr>
            <p:ph type="ftr" sz="quarter" idx="9"/>
          </p:nvPr>
        </p:nvSpPr>
        <p:spPr/>
        <p:txBody>
          <a:bodyPr/>
          <a:lstStyle/>
          <a:p>
            <a:r>
              <a:rPr lang="nl-NL" sz="1400" b="0" i="1">
                <a:solidFill>
                  <a:srgbClr val="00BAC1"/>
                </a:solidFill>
                <a:latin typeface="+mn-lt"/>
              </a:rPr>
              <a:t>Bron: Werk in Transitie Monitor </a:t>
            </a:r>
            <a:r>
              <a:rPr lang="nl-NL" sz="1400" b="0" i="1" err="1">
                <a:solidFill>
                  <a:srgbClr val="00BAC1"/>
                </a:solidFill>
                <a:latin typeface="+mn-lt"/>
              </a:rPr>
              <a:t>GO’s</a:t>
            </a:r>
            <a:r>
              <a:rPr lang="nl-NL" sz="1400" b="0" i="1">
                <a:solidFill>
                  <a:srgbClr val="00BAC1"/>
                </a:solidFill>
                <a:latin typeface="+mn-lt"/>
              </a:rPr>
              <a:t> (2024)</a:t>
            </a:r>
          </a:p>
        </p:txBody>
      </p:sp>
      <p:pic>
        <p:nvPicPr>
          <p:cNvPr id="10" name="Picture 9">
            <a:extLst>
              <a:ext uri="{FF2B5EF4-FFF2-40B4-BE49-F238E27FC236}">
                <a16:creationId xmlns:a16="http://schemas.microsoft.com/office/drawing/2014/main" id="{FE1530A4-1B1A-B542-BD20-C422F71E8C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586885" y="469221"/>
            <a:ext cx="5023748" cy="6858000"/>
          </a:xfrm>
          <a:prstGeom prst="rect">
            <a:avLst/>
          </a:prstGeom>
        </p:spPr>
      </p:pic>
    </p:spTree>
    <p:extLst>
      <p:ext uri="{BB962C8B-B14F-4D97-AF65-F5344CB8AC3E}">
        <p14:creationId xmlns:p14="http://schemas.microsoft.com/office/powerpoint/2010/main" val="1885014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8">
            <a:extLst>
              <a:ext uri="{FF2B5EF4-FFF2-40B4-BE49-F238E27FC236}">
                <a16:creationId xmlns:a16="http://schemas.microsoft.com/office/drawing/2014/main" id="{14C24969-5074-659E-B969-2C6DC20B71D4}"/>
              </a:ext>
            </a:extLst>
          </p:cNvPr>
          <p:cNvSpPr/>
          <p:nvPr/>
        </p:nvSpPr>
        <p:spPr>
          <a:xfrm>
            <a:off x="-3255" y="0"/>
            <a:ext cx="12191996" cy="6858000"/>
          </a:xfrm>
          <a:prstGeom prst="rect">
            <a:avLst/>
          </a:prstGeom>
          <a:solidFill>
            <a:srgbClr val="00B6C4"/>
          </a:solidFill>
          <a:ln w="12701" cap="flat">
            <a:solidFill>
              <a:srgbClr val="00B6C4"/>
            </a:solidFill>
            <a:prstDash val="solid"/>
            <a:miter/>
          </a:ln>
        </p:spPr>
        <p:txBody>
          <a:bodyPr vert="horz" wrap="square" lIns="91440" tIns="45720" rIns="91440" bIns="45720" anchor="ctr" anchorCtr="1" compatLnSpc="1">
            <a:noAutofit/>
          </a:bodyPr>
          <a:lstStyle/>
          <a:p>
            <a:pPr marL="0" marR="0" lvl="0" indent="0" algn="l"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3" name="Rechthoek 8">
            <a:extLst>
              <a:ext uri="{FF2B5EF4-FFF2-40B4-BE49-F238E27FC236}">
                <a16:creationId xmlns:a16="http://schemas.microsoft.com/office/drawing/2014/main" id="{36CFD31F-2759-5E7C-2B39-0299D46A9C3A}"/>
              </a:ext>
            </a:extLst>
          </p:cNvPr>
          <p:cNvSpPr/>
          <p:nvPr/>
        </p:nvSpPr>
        <p:spPr>
          <a:xfrm>
            <a:off x="695008" y="1045293"/>
            <a:ext cx="10801971" cy="12058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00B6C4"/>
              </a:solidFill>
              <a:effectLst/>
              <a:uLnTx/>
              <a:uFillTx/>
              <a:latin typeface="Calibri"/>
              <a:ea typeface="+mn-ea"/>
              <a:cs typeface="+mn-cs"/>
            </a:endParaRPr>
          </a:p>
        </p:txBody>
      </p:sp>
      <p:sp>
        <p:nvSpPr>
          <p:cNvPr id="4" name="Rechthoek 8">
            <a:extLst>
              <a:ext uri="{FF2B5EF4-FFF2-40B4-BE49-F238E27FC236}">
                <a16:creationId xmlns:a16="http://schemas.microsoft.com/office/drawing/2014/main" id="{FCCD0003-11DD-14D5-CBF3-E41774A31D07}"/>
              </a:ext>
            </a:extLst>
          </p:cNvPr>
          <p:cNvSpPr/>
          <p:nvPr/>
        </p:nvSpPr>
        <p:spPr>
          <a:xfrm>
            <a:off x="777274" y="5079357"/>
            <a:ext cx="10801971" cy="12058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nl-NL" sz="1800" b="0" i="0" u="none" strike="noStrike" kern="1200" cap="none" spc="0" normalizeH="0" baseline="0" noProof="0">
              <a:ln>
                <a:noFill/>
              </a:ln>
              <a:solidFill>
                <a:srgbClr val="00B6C4"/>
              </a:solidFill>
              <a:effectLst/>
              <a:uLnTx/>
              <a:uFillTx/>
              <a:latin typeface="Calibri"/>
              <a:ea typeface="+mn-ea"/>
              <a:cs typeface="+mn-cs"/>
            </a:endParaRPr>
          </a:p>
        </p:txBody>
      </p:sp>
      <p:pic>
        <p:nvPicPr>
          <p:cNvPr id="6" name="Afbeelding 8">
            <a:extLst>
              <a:ext uri="{FF2B5EF4-FFF2-40B4-BE49-F238E27FC236}">
                <a16:creationId xmlns:a16="http://schemas.microsoft.com/office/drawing/2014/main" id="{F8F8F795-1F94-0699-6246-CFEF1770C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2341" y="6115242"/>
            <a:ext cx="978974" cy="558670"/>
          </a:xfrm>
          <a:prstGeom prst="rect">
            <a:avLst/>
          </a:prstGeom>
          <a:noFill/>
          <a:ln cap="flat">
            <a:noFill/>
          </a:ln>
        </p:spPr>
      </p:pic>
      <p:sp>
        <p:nvSpPr>
          <p:cNvPr id="7" name="Title 1">
            <a:extLst>
              <a:ext uri="{FF2B5EF4-FFF2-40B4-BE49-F238E27FC236}">
                <a16:creationId xmlns:a16="http://schemas.microsoft.com/office/drawing/2014/main" id="{CD77BBBB-DA7D-754B-C98C-4B202CDAB81C}"/>
              </a:ext>
            </a:extLst>
          </p:cNvPr>
          <p:cNvSpPr txBox="1">
            <a:spLocks/>
          </p:cNvSpPr>
          <p:nvPr/>
        </p:nvSpPr>
        <p:spPr>
          <a:xfrm>
            <a:off x="1819274" y="2037698"/>
            <a:ext cx="8705851" cy="2610502"/>
          </a:xfrm>
          <a:prstGeom prst="rect">
            <a:avLst/>
          </a:prstGeom>
        </p:spPr>
        <p:txBody>
          <a:bodyPr anchor="ctr" anchorCtr="0"/>
          <a:lstStyle>
            <a:lvl1pPr marL="0" marR="0" lvl="0" indent="0" algn="l" defTabSz="914400" rtl="0" eaLnBrk="1" fontAlgn="auto" hangingPunct="1">
              <a:lnSpc>
                <a:spcPct val="90000"/>
              </a:lnSpc>
              <a:spcBef>
                <a:spcPts val="0"/>
              </a:spcBef>
              <a:spcAft>
                <a:spcPts val="0"/>
              </a:spcAft>
              <a:buNone/>
              <a:tabLst/>
              <a:defRPr lang="nl-NL" sz="4000" b="0" i="0" u="none" strike="noStrike" kern="1200" cap="none" spc="0" baseline="0">
                <a:solidFill>
                  <a:srgbClr val="00B6C4"/>
                </a:solidFill>
                <a:uFillTx/>
                <a:latin typeface="Calibri" panose="020F0502020204030204" pitchFamily="34" charset="0"/>
                <a:cs typeface="Calibri" panose="020F0502020204030204" pitchFamily="34" charset="0"/>
              </a:defRPr>
            </a:lvl1pPr>
          </a:lstStyle>
          <a:p>
            <a:pPr algn="ctr"/>
            <a:r>
              <a:rPr lang="nl-NL" i="1">
                <a:solidFill>
                  <a:schemeClr val="bg1"/>
                </a:solidFill>
              </a:rPr>
              <a:t>Welke uitdagingen zien we?</a:t>
            </a:r>
          </a:p>
          <a:p>
            <a:pPr algn="ctr"/>
            <a:r>
              <a:rPr lang="nl-NL" i="1">
                <a:solidFill>
                  <a:schemeClr val="bg1"/>
                </a:solidFill>
              </a:rPr>
              <a:t> </a:t>
            </a:r>
            <a:endParaRPr lang="nl-NL">
              <a:solidFill>
                <a:schemeClr val="bg1"/>
              </a:solidFill>
            </a:endParaRPr>
          </a:p>
        </p:txBody>
      </p:sp>
    </p:spTree>
    <p:extLst>
      <p:ext uri="{BB962C8B-B14F-4D97-AF65-F5344CB8AC3E}">
        <p14:creationId xmlns:p14="http://schemas.microsoft.com/office/powerpoint/2010/main" val="2160394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720E8A2-3ABE-B74E-5B38-A283ADDAA374}"/>
              </a:ext>
            </a:extLst>
          </p:cNvPr>
          <p:cNvSpPr>
            <a:spLocks noGrp="1"/>
          </p:cNvSpPr>
          <p:nvPr>
            <p:ph type="title"/>
          </p:nvPr>
        </p:nvSpPr>
        <p:spPr/>
        <p:txBody>
          <a:bodyPr/>
          <a:lstStyle/>
          <a:p>
            <a:r>
              <a:rPr lang="nl-NL"/>
              <a:t>Wat is belangrijk(er) nu we hybride werken?</a:t>
            </a:r>
          </a:p>
        </p:txBody>
      </p:sp>
      <p:sp>
        <p:nvSpPr>
          <p:cNvPr id="6" name="Tijdelijke aanduiding voor inhoud 5">
            <a:extLst>
              <a:ext uri="{FF2B5EF4-FFF2-40B4-BE49-F238E27FC236}">
                <a16:creationId xmlns:a16="http://schemas.microsoft.com/office/drawing/2014/main" id="{CBB31F4D-3D40-68A4-120D-FD6954B0116B}"/>
              </a:ext>
            </a:extLst>
          </p:cNvPr>
          <p:cNvSpPr>
            <a:spLocks noGrp="1"/>
          </p:cNvSpPr>
          <p:nvPr>
            <p:ph idx="1"/>
          </p:nvPr>
        </p:nvSpPr>
        <p:spPr/>
        <p:txBody>
          <a:bodyPr/>
          <a:lstStyle/>
          <a:p>
            <a:r>
              <a:rPr lang="nl-NL"/>
              <a:t>Aandacht voor kennisoverdracht, leren en ontwikkelen</a:t>
            </a:r>
          </a:p>
          <a:p>
            <a:pPr lvl="1"/>
            <a:r>
              <a:rPr lang="nl-NL"/>
              <a:t>speciaal jongeren en merendeels thuiswerkers</a:t>
            </a:r>
          </a:p>
          <a:p>
            <a:pPr marL="457200" lvl="1" indent="0">
              <a:buNone/>
            </a:pPr>
            <a:endParaRPr lang="nl-NL"/>
          </a:p>
          <a:p>
            <a:pPr marL="457200" lvl="1" indent="0">
              <a:buNone/>
            </a:pPr>
            <a:endParaRPr lang="nl-NL"/>
          </a:p>
          <a:p>
            <a:r>
              <a:rPr lang="nl-NL"/>
              <a:t>Leiderschap: persoonlijk leiderschap (zelfredzaamheid) en leidinggeven op afstand</a:t>
            </a:r>
          </a:p>
          <a:p>
            <a:endParaRPr lang="nl-NL"/>
          </a:p>
          <a:p>
            <a:endParaRPr lang="nl-NL"/>
          </a:p>
          <a:p>
            <a:endParaRPr lang="nl-NL"/>
          </a:p>
        </p:txBody>
      </p:sp>
      <p:sp>
        <p:nvSpPr>
          <p:cNvPr id="3" name="Footer Placeholder 2">
            <a:extLst>
              <a:ext uri="{FF2B5EF4-FFF2-40B4-BE49-F238E27FC236}">
                <a16:creationId xmlns:a16="http://schemas.microsoft.com/office/drawing/2014/main" id="{DA1965DE-DB66-5E20-AD91-E5B0FAE7C101}"/>
              </a:ext>
            </a:extLst>
          </p:cNvPr>
          <p:cNvSpPr>
            <a:spLocks noGrp="1"/>
          </p:cNvSpPr>
          <p:nvPr>
            <p:ph type="ftr" sz="quarter" idx="9"/>
          </p:nvPr>
        </p:nvSpPr>
        <p:spPr/>
        <p:txBody>
          <a:bodyPr/>
          <a:lstStyle/>
          <a:p>
            <a:endParaRPr lang="nl-NL"/>
          </a:p>
        </p:txBody>
      </p:sp>
    </p:spTree>
    <p:extLst>
      <p:ext uri="{BB962C8B-B14F-4D97-AF65-F5344CB8AC3E}">
        <p14:creationId xmlns:p14="http://schemas.microsoft.com/office/powerpoint/2010/main" val="2361433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B297-1670-995B-9340-DA94EF6ACE8C}"/>
              </a:ext>
            </a:extLst>
          </p:cNvPr>
          <p:cNvSpPr>
            <a:spLocks noGrp="1"/>
          </p:cNvSpPr>
          <p:nvPr>
            <p:ph type="title"/>
          </p:nvPr>
        </p:nvSpPr>
        <p:spPr/>
        <p:txBody>
          <a:bodyPr/>
          <a:lstStyle/>
          <a:p>
            <a:pPr marL="356870" indent="-356870"/>
            <a:r>
              <a:rPr lang="nl-NL">
                <a:latin typeface="Calibri"/>
                <a:cs typeface="Calibri"/>
              </a:rPr>
              <a:t>Jongere (en nieuwere) medewerkers zijn kwetsbaar</a:t>
            </a:r>
            <a:endParaRPr lang="en-US"/>
          </a:p>
        </p:txBody>
      </p:sp>
      <p:sp>
        <p:nvSpPr>
          <p:cNvPr id="3" name="Content Placeholder 2">
            <a:extLst>
              <a:ext uri="{FF2B5EF4-FFF2-40B4-BE49-F238E27FC236}">
                <a16:creationId xmlns:a16="http://schemas.microsoft.com/office/drawing/2014/main" id="{BEB53FE5-CCD2-4484-F4E5-01302F4C97EB}"/>
              </a:ext>
            </a:extLst>
          </p:cNvPr>
          <p:cNvSpPr>
            <a:spLocks noGrp="1"/>
          </p:cNvSpPr>
          <p:nvPr>
            <p:ph idx="1"/>
          </p:nvPr>
        </p:nvSpPr>
        <p:spPr>
          <a:xfrm>
            <a:off x="637519" y="1341334"/>
            <a:ext cx="6334781" cy="4835629"/>
          </a:xfrm>
        </p:spPr>
        <p:txBody>
          <a:bodyPr>
            <a:normAutofit/>
          </a:bodyPr>
          <a:lstStyle/>
          <a:p>
            <a:pPr marL="0" indent="0">
              <a:buNone/>
            </a:pPr>
            <a:endParaRPr lang="nl-NL"/>
          </a:p>
          <a:p>
            <a:r>
              <a:rPr lang="nl-NL">
                <a:cs typeface="Calibri"/>
              </a:rPr>
              <a:t>Meer behoefte aan leren van collega’s</a:t>
            </a:r>
          </a:p>
          <a:p>
            <a:r>
              <a:rPr lang="nl-NL">
                <a:cs typeface="Calibri"/>
              </a:rPr>
              <a:t>Kleiner kennisnetwerk</a:t>
            </a:r>
          </a:p>
          <a:p>
            <a:r>
              <a:rPr lang="nl-NL">
                <a:cs typeface="Calibri"/>
              </a:rPr>
              <a:t>Minder zelfredzaamheid </a:t>
            </a:r>
            <a:endParaRPr lang="nl-NL">
              <a:solidFill>
                <a:srgbClr val="FF0000"/>
              </a:solidFill>
              <a:cs typeface="Calibri"/>
            </a:endParaRPr>
          </a:p>
          <a:p>
            <a:r>
              <a:rPr lang="nl-NL"/>
              <a:t>Lagere mentale gezondheid</a:t>
            </a:r>
            <a:endParaRPr lang="nl-NL" baseline="60000"/>
          </a:p>
          <a:p>
            <a:endParaRPr lang="nl-NL"/>
          </a:p>
          <a:p>
            <a:pPr marL="0" indent="0">
              <a:buNone/>
            </a:pPr>
            <a:endParaRPr lang="nl-NL">
              <a:cs typeface="Calibri"/>
            </a:endParaRPr>
          </a:p>
          <a:p>
            <a:pPr marL="0" indent="0">
              <a:buNone/>
            </a:pPr>
            <a:endParaRPr lang="nl-NL">
              <a:cs typeface="Calibri"/>
            </a:endParaRPr>
          </a:p>
        </p:txBody>
      </p:sp>
      <p:sp>
        <p:nvSpPr>
          <p:cNvPr id="6" name="Footer Placeholder 5">
            <a:extLst>
              <a:ext uri="{FF2B5EF4-FFF2-40B4-BE49-F238E27FC236}">
                <a16:creationId xmlns:a16="http://schemas.microsoft.com/office/drawing/2014/main" id="{2592DD78-E608-4687-674F-A9621255DEBA}"/>
              </a:ext>
            </a:extLst>
          </p:cNvPr>
          <p:cNvSpPr>
            <a:spLocks noGrp="1"/>
          </p:cNvSpPr>
          <p:nvPr>
            <p:ph type="ftr" sz="quarter" idx="9"/>
          </p:nvPr>
        </p:nvSpPr>
        <p:spPr>
          <a:xfrm>
            <a:off x="182877" y="6410095"/>
            <a:ext cx="7244063" cy="365129"/>
          </a:xfrm>
        </p:spPr>
        <p:txBody>
          <a:bodyPr/>
          <a:lstStyle/>
          <a:p>
            <a:r>
              <a:rPr lang="nl-NL"/>
              <a:t>CfPB Werk in Transitie Monitor (2023); Allen et al (2024)</a:t>
            </a:r>
          </a:p>
          <a:p>
            <a:endParaRPr lang="nl-NL"/>
          </a:p>
        </p:txBody>
      </p:sp>
      <p:sp>
        <p:nvSpPr>
          <p:cNvPr id="16" name="TextBox 15">
            <a:extLst>
              <a:ext uri="{FF2B5EF4-FFF2-40B4-BE49-F238E27FC236}">
                <a16:creationId xmlns:a16="http://schemas.microsoft.com/office/drawing/2014/main" id="{64631638-4649-521C-0B79-B1E68AF75643}"/>
              </a:ext>
            </a:extLst>
          </p:cNvPr>
          <p:cNvSpPr txBox="1"/>
          <p:nvPr/>
        </p:nvSpPr>
        <p:spPr>
          <a:xfrm>
            <a:off x="734090" y="4610525"/>
            <a:ext cx="5361910" cy="1384995"/>
          </a:xfrm>
          <a:prstGeom prst="rect">
            <a:avLst/>
          </a:prstGeom>
          <a:noFill/>
        </p:spPr>
        <p:txBody>
          <a:bodyPr wrap="square" rtlCol="0">
            <a:spAutoFit/>
          </a:bodyPr>
          <a:lstStyle/>
          <a:p>
            <a:pPr algn="ctr"/>
            <a:r>
              <a:rPr lang="nl-NL" sz="2800" i="1">
                <a:solidFill>
                  <a:srgbClr val="00BAC1"/>
                </a:solidFill>
              </a:rPr>
              <a:t>“Mensen met meer jaren werkervaring werken effectiever op afstand.”</a:t>
            </a:r>
            <a:r>
              <a:rPr lang="nl-NL" i="1">
                <a:solidFill>
                  <a:srgbClr val="00BAC1"/>
                </a:solidFill>
              </a:rPr>
              <a:t>– Allen et al (2024)</a:t>
            </a:r>
            <a:r>
              <a:rPr lang="nl-NL" i="1" baseline="60000">
                <a:solidFill>
                  <a:srgbClr val="00BAC1"/>
                </a:solidFill>
              </a:rPr>
              <a:t> </a:t>
            </a:r>
            <a:endParaRPr lang="nl-NL" i="1">
              <a:solidFill>
                <a:srgbClr val="00BAC1"/>
              </a:solidFill>
            </a:endParaRPr>
          </a:p>
        </p:txBody>
      </p:sp>
      <p:pic>
        <p:nvPicPr>
          <p:cNvPr id="4" name="Tijdelijke aanduiding voor inhoud 4" descr="Afbeelding met grond, meubels, koffietafel, tafelgerei&#10;&#10;Automatisch gegenereerde beschrijving">
            <a:extLst>
              <a:ext uri="{FF2B5EF4-FFF2-40B4-BE49-F238E27FC236}">
                <a16:creationId xmlns:a16="http://schemas.microsoft.com/office/drawing/2014/main" id="{9901CBAB-8B63-8BA7-99A9-D017A373F8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19"/>
          <a:stretch/>
        </p:blipFill>
        <p:spPr>
          <a:xfrm>
            <a:off x="6770604" y="1043796"/>
            <a:ext cx="5421396" cy="4728931"/>
          </a:xfrm>
          <a:prstGeom prst="rect">
            <a:avLst/>
          </a:prstGeom>
          <a:noFill/>
          <a:ln>
            <a:noFill/>
          </a:ln>
        </p:spPr>
      </p:pic>
    </p:spTree>
    <p:extLst>
      <p:ext uri="{BB962C8B-B14F-4D97-AF65-F5344CB8AC3E}">
        <p14:creationId xmlns:p14="http://schemas.microsoft.com/office/powerpoint/2010/main" val="275025670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D824-3304-330B-9DF6-D03D3F7A41A0}"/>
              </a:ext>
            </a:extLst>
          </p:cNvPr>
          <p:cNvSpPr>
            <a:spLocks noGrp="1"/>
          </p:cNvSpPr>
          <p:nvPr>
            <p:ph type="title"/>
          </p:nvPr>
        </p:nvSpPr>
        <p:spPr>
          <a:xfrm>
            <a:off x="0" y="7887"/>
            <a:ext cx="12191999" cy="1035909"/>
          </a:xfrm>
        </p:spPr>
        <p:txBody>
          <a:bodyPr/>
          <a:lstStyle/>
          <a:p>
            <a:pPr algn="ctr"/>
            <a:r>
              <a:rPr lang="nl-NL"/>
              <a:t>Jongeren werken vaker op kantoor</a:t>
            </a:r>
          </a:p>
        </p:txBody>
      </p:sp>
      <p:graphicFrame>
        <p:nvGraphicFramePr>
          <p:cNvPr id="6" name="Chart 4">
            <a:extLst>
              <a:ext uri="{FF2B5EF4-FFF2-40B4-BE49-F238E27FC236}">
                <a16:creationId xmlns:a16="http://schemas.microsoft.com/office/drawing/2014/main" id="{7DB0FF5E-16F3-4949-B938-AD006F71A9C7}"/>
              </a:ext>
            </a:extLst>
          </p:cNvPr>
          <p:cNvGraphicFramePr>
            <a:graphicFrameLocks/>
          </p:cNvGraphicFramePr>
          <p:nvPr>
            <p:extLst>
              <p:ext uri="{D42A27DB-BD31-4B8C-83A1-F6EECF244321}">
                <p14:modId xmlns:p14="http://schemas.microsoft.com/office/powerpoint/2010/main" val="1375649969"/>
              </p:ext>
            </p:extLst>
          </p:nvPr>
        </p:nvGraphicFramePr>
        <p:xfrm>
          <a:off x="268085" y="1250676"/>
          <a:ext cx="11872653" cy="5052785"/>
        </p:xfrm>
        <a:graphic>
          <a:graphicData uri="http://schemas.openxmlformats.org/drawingml/2006/chart">
            <c:chart xmlns:c="http://schemas.openxmlformats.org/drawingml/2006/chart" xmlns:r="http://schemas.openxmlformats.org/officeDocument/2006/relationships" r:id="rId3"/>
          </a:graphicData>
        </a:graphic>
      </p:graphicFrame>
      <p:sp>
        <p:nvSpPr>
          <p:cNvPr id="3" name="Tijdelijke aanduiding voor voettekst 2">
            <a:extLst>
              <a:ext uri="{FF2B5EF4-FFF2-40B4-BE49-F238E27FC236}">
                <a16:creationId xmlns:a16="http://schemas.microsoft.com/office/drawing/2014/main" id="{803AFD78-CC50-B8FD-2626-1EAA41072532}"/>
              </a:ext>
            </a:extLst>
          </p:cNvPr>
          <p:cNvSpPr txBox="1">
            <a:spLocks noGrp="1"/>
          </p:cNvSpPr>
          <p:nvPr>
            <p:ph type="ftr" sz="quarter" idx="9"/>
          </p:nvPr>
        </p:nvSpPr>
        <p:spPr>
          <a:xfrm>
            <a:off x="139700" y="6410325"/>
            <a:ext cx="7243763"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nl-NL" sz="1200" b="0" i="1">
                <a:solidFill>
                  <a:srgbClr val="00BAC1"/>
                </a:solidFill>
                <a:latin typeface="+mn-lt"/>
              </a:rPr>
              <a:t>Bron: Werk in Transitie Monitor </a:t>
            </a:r>
            <a:r>
              <a:rPr lang="nl-NL" sz="1200" b="0" i="1" err="1">
                <a:solidFill>
                  <a:srgbClr val="00BAC1"/>
                </a:solidFill>
                <a:latin typeface="+mn-lt"/>
              </a:rPr>
              <a:t>GO’s</a:t>
            </a:r>
            <a:r>
              <a:rPr lang="nl-NL" sz="1200" b="0" i="1">
                <a:solidFill>
                  <a:srgbClr val="00BAC1"/>
                </a:solidFill>
                <a:latin typeface="+mn-lt"/>
              </a:rPr>
              <a:t> (2024)</a:t>
            </a:r>
          </a:p>
        </p:txBody>
      </p:sp>
    </p:spTree>
    <p:extLst>
      <p:ext uri="{BB962C8B-B14F-4D97-AF65-F5344CB8AC3E}">
        <p14:creationId xmlns:p14="http://schemas.microsoft.com/office/powerpoint/2010/main" val="35281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6837A-A9FF-DB6B-5D2E-039C095686AA}"/>
              </a:ext>
            </a:extLst>
          </p:cNvPr>
          <p:cNvSpPr>
            <a:spLocks noGrp="1"/>
          </p:cNvSpPr>
          <p:nvPr>
            <p:ph idx="2"/>
          </p:nvPr>
        </p:nvSpPr>
        <p:spPr/>
        <p:txBody>
          <a:bodyPr/>
          <a:lstStyle/>
          <a:p>
            <a:r>
              <a:rPr lang="nl-NL"/>
              <a:t>Inschatting thuiswerkers over eigen prestaties is hoog</a:t>
            </a:r>
          </a:p>
          <a:p>
            <a:endParaRPr lang="nl-NL"/>
          </a:p>
          <a:p>
            <a:r>
              <a:rPr lang="nl-NL"/>
              <a:t>Kennis- en kwaliteitsbewustzijn?</a:t>
            </a:r>
          </a:p>
          <a:p>
            <a:endParaRPr lang="nl-NL"/>
          </a:p>
          <a:p>
            <a:r>
              <a:rPr lang="nl-NL"/>
              <a:t>Bewustzijn van:</a:t>
            </a:r>
          </a:p>
          <a:p>
            <a:pPr lvl="1"/>
            <a:r>
              <a:rPr lang="nl-NL"/>
              <a:t>gemiste kansen qua begeleiding</a:t>
            </a:r>
          </a:p>
          <a:p>
            <a:pPr lvl="1"/>
            <a:r>
              <a:rPr lang="nl-NL"/>
              <a:t>mogelijkheden voor ontwikkeling en innovatie</a:t>
            </a:r>
          </a:p>
          <a:p>
            <a:endParaRPr lang="nl-NL"/>
          </a:p>
        </p:txBody>
      </p:sp>
      <p:sp>
        <p:nvSpPr>
          <p:cNvPr id="4" name="Title 3">
            <a:extLst>
              <a:ext uri="{FF2B5EF4-FFF2-40B4-BE49-F238E27FC236}">
                <a16:creationId xmlns:a16="http://schemas.microsoft.com/office/drawing/2014/main" id="{A247DC8E-5975-F55E-9855-28BA5CEF2CC4}"/>
              </a:ext>
            </a:extLst>
          </p:cNvPr>
          <p:cNvSpPr>
            <a:spLocks noGrp="1"/>
          </p:cNvSpPr>
          <p:nvPr>
            <p:ph type="title"/>
          </p:nvPr>
        </p:nvSpPr>
        <p:spPr/>
        <p:txBody>
          <a:bodyPr/>
          <a:lstStyle/>
          <a:p>
            <a:r>
              <a:rPr lang="nl-NL"/>
              <a:t>Blinde vlek?</a:t>
            </a:r>
            <a:endParaRPr lang="nl-NL">
              <a:highlight>
                <a:srgbClr val="FFFF00"/>
              </a:highlight>
            </a:endParaRPr>
          </a:p>
        </p:txBody>
      </p:sp>
      <p:sp>
        <p:nvSpPr>
          <p:cNvPr id="6" name="Footer Placeholder 5">
            <a:extLst>
              <a:ext uri="{FF2B5EF4-FFF2-40B4-BE49-F238E27FC236}">
                <a16:creationId xmlns:a16="http://schemas.microsoft.com/office/drawing/2014/main" id="{F249B535-3B87-7F61-8428-BCCE6515A90B}"/>
              </a:ext>
            </a:extLst>
          </p:cNvPr>
          <p:cNvSpPr>
            <a:spLocks noGrp="1"/>
          </p:cNvSpPr>
          <p:nvPr>
            <p:ph type="ftr" sz="quarter" idx="11"/>
          </p:nvPr>
        </p:nvSpPr>
        <p:spPr>
          <a:xfrm>
            <a:off x="139700" y="6410325"/>
            <a:ext cx="7243763" cy="365125"/>
          </a:xfrm>
          <a:prstGeom prst="rect">
            <a:avLst/>
          </a:prstGeom>
        </p:spPr>
        <p:txBody>
          <a:bodyPr/>
          <a:lstStyle>
            <a:defPPr>
              <a:defRPr lang="nl-NL"/>
            </a:defPPr>
            <a:lvl1pPr marL="0" algn="l" defTabSz="914400" rtl="0" eaLnBrk="1" fontAlgn="auto" latinLnBrk="0" hangingPunct="1">
              <a:spcBef>
                <a:spcPts val="0"/>
              </a:spcBef>
              <a:spcAft>
                <a:spcPts val="0"/>
              </a:spcAft>
              <a:defRPr sz="1400" i="1" kern="1200" dirty="0">
                <a:solidFill>
                  <a:srgbClr val="00B6C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nl-NL"/>
          </a:p>
        </p:txBody>
      </p:sp>
      <p:pic>
        <p:nvPicPr>
          <p:cNvPr id="2052" name="Picture 4" descr="Blinde vlek ontdekken – Jobtraining">
            <a:extLst>
              <a:ext uri="{FF2B5EF4-FFF2-40B4-BE49-F238E27FC236}">
                <a16:creationId xmlns:a16="http://schemas.microsoft.com/office/drawing/2014/main" id="{7B55A2B5-23B3-C4D1-1C13-6305BF6FE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1150" y="2237617"/>
            <a:ext cx="5647707" cy="3622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Welkom bij Anders Naar de Bib">
            <a:extLst>
              <a:ext uri="{FF2B5EF4-FFF2-40B4-BE49-F238E27FC236}">
                <a16:creationId xmlns:a16="http://schemas.microsoft.com/office/drawing/2014/main" id="{082732F5-9269-5E5F-37EE-EE2E5530967B}"/>
              </a:ext>
            </a:extLst>
          </p:cNvPr>
          <p:cNvPicPr>
            <a:picLocks noChangeAspect="1"/>
          </p:cNvPicPr>
          <p:nvPr/>
        </p:nvPicPr>
        <p:blipFill>
          <a:blip r:embed="rId5"/>
          <a:stretch>
            <a:fillRect/>
          </a:stretch>
        </p:blipFill>
        <p:spPr>
          <a:xfrm>
            <a:off x="1478637" y="1902971"/>
            <a:ext cx="4387363" cy="3229099"/>
          </a:xfrm>
          <a:prstGeom prst="rect">
            <a:avLst/>
          </a:prstGeom>
        </p:spPr>
      </p:pic>
    </p:spTree>
    <p:extLst>
      <p:ext uri="{BB962C8B-B14F-4D97-AF65-F5344CB8AC3E}">
        <p14:creationId xmlns:p14="http://schemas.microsoft.com/office/powerpoint/2010/main" val="2111957975"/>
      </p:ext>
    </p:extLst>
  </p:cSld>
  <p:clrMapOvr>
    <a:masterClrMapping/>
  </p:clrMapOvr>
  <p:transition spd="slow">
    <p:push dir="u"/>
  </p:transition>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AE5975-07C0-658B-D768-F458D49BE2ED}"/>
              </a:ext>
            </a:extLst>
          </p:cNvPr>
          <p:cNvSpPr>
            <a:spLocks noGrp="1"/>
          </p:cNvSpPr>
          <p:nvPr>
            <p:ph type="body" idx="2"/>
          </p:nvPr>
        </p:nvSpPr>
        <p:spPr>
          <a:xfrm>
            <a:off x="1473200" y="1691031"/>
            <a:ext cx="9245600" cy="3811584"/>
          </a:xfrm>
        </p:spPr>
        <p:txBody>
          <a:bodyPr>
            <a:normAutofit/>
          </a:bodyPr>
          <a:lstStyle/>
          <a:p>
            <a:pPr marL="0" indent="0">
              <a:buNone/>
            </a:pPr>
            <a:endParaRPr lang="nl-NL" sz="3600"/>
          </a:p>
          <a:p>
            <a:pPr marL="0" indent="0">
              <a:buNone/>
            </a:pPr>
            <a:r>
              <a:rPr lang="nl-NL" sz="3600"/>
              <a:t>Mensen met de juiste vaardigheden </a:t>
            </a:r>
          </a:p>
          <a:p>
            <a:pPr marL="0" indent="0">
              <a:buNone/>
            </a:pPr>
            <a:r>
              <a:rPr lang="nl-NL" sz="3600"/>
              <a:t>zijn over het algemeen </a:t>
            </a:r>
          </a:p>
          <a:p>
            <a:pPr marL="0" indent="0">
              <a:buNone/>
            </a:pPr>
            <a:r>
              <a:rPr lang="nl-NL" sz="3600"/>
              <a:t>gelukkiger met werken op afstand</a:t>
            </a:r>
          </a:p>
          <a:p>
            <a:pPr marL="0" indent="0">
              <a:buNone/>
            </a:pPr>
            <a:endParaRPr lang="nl-NL" sz="3600"/>
          </a:p>
          <a:p>
            <a:pPr marL="0" indent="0">
              <a:buNone/>
            </a:pPr>
            <a:r>
              <a:rPr lang="nl-NL" sz="2200"/>
              <a:t>- Allen et al. (2024)</a:t>
            </a:r>
          </a:p>
          <a:p>
            <a:pPr marL="0" indent="0">
              <a:buNone/>
            </a:pPr>
            <a:endParaRPr lang="nl-NL"/>
          </a:p>
        </p:txBody>
      </p:sp>
      <p:sp>
        <p:nvSpPr>
          <p:cNvPr id="2" name="Title 1">
            <a:extLst>
              <a:ext uri="{FF2B5EF4-FFF2-40B4-BE49-F238E27FC236}">
                <a16:creationId xmlns:a16="http://schemas.microsoft.com/office/drawing/2014/main" id="{00BF6F63-3E02-EDF4-525B-3A80D7A6D019}"/>
              </a:ext>
            </a:extLst>
          </p:cNvPr>
          <p:cNvSpPr>
            <a:spLocks noGrp="1"/>
          </p:cNvSpPr>
          <p:nvPr>
            <p:ph type="title" idx="4294967295"/>
          </p:nvPr>
        </p:nvSpPr>
        <p:spPr>
          <a:xfrm>
            <a:off x="0" y="-2947"/>
            <a:ext cx="12192000" cy="1047522"/>
          </a:xfrm>
        </p:spPr>
        <p:txBody>
          <a:bodyPr/>
          <a:lstStyle/>
          <a:p>
            <a:pPr algn="ctr"/>
            <a:r>
              <a:rPr lang="nl-NL" b="1">
                <a:solidFill>
                  <a:schemeClr val="bg1"/>
                </a:solidFill>
                <a:latin typeface="Calibri"/>
                <a:cs typeface="Calibri"/>
              </a:rPr>
              <a:t>Persoonlijk leiderschap: succesfactor bij HW</a:t>
            </a:r>
          </a:p>
        </p:txBody>
      </p:sp>
      <p:sp>
        <p:nvSpPr>
          <p:cNvPr id="6" name="Footer Placeholder 5">
            <a:extLst>
              <a:ext uri="{FF2B5EF4-FFF2-40B4-BE49-F238E27FC236}">
                <a16:creationId xmlns:a16="http://schemas.microsoft.com/office/drawing/2014/main" id="{B6B68945-8DC6-3B03-9E18-E7907BEE7A63}"/>
              </a:ext>
            </a:extLst>
          </p:cNvPr>
          <p:cNvSpPr>
            <a:spLocks noGrp="1"/>
          </p:cNvSpPr>
          <p:nvPr>
            <p:ph type="ftr" sz="quarter" idx="9"/>
          </p:nvPr>
        </p:nvSpPr>
        <p:spPr/>
        <p:txBody>
          <a:bodyPr/>
          <a:lstStyle/>
          <a:p>
            <a:r>
              <a:rPr lang="nl-NL"/>
              <a:t>Allen et al (2024)</a:t>
            </a:r>
          </a:p>
        </p:txBody>
      </p:sp>
      <p:sp>
        <p:nvSpPr>
          <p:cNvPr id="4" name="Rectangle 3">
            <a:extLst>
              <a:ext uri="{FF2B5EF4-FFF2-40B4-BE49-F238E27FC236}">
                <a16:creationId xmlns:a16="http://schemas.microsoft.com/office/drawing/2014/main" id="{B16E86A5-92B5-653F-589A-DD1A31F668B4}"/>
              </a:ext>
            </a:extLst>
          </p:cNvPr>
          <p:cNvSpPr/>
          <p:nvPr/>
        </p:nvSpPr>
        <p:spPr>
          <a:xfrm>
            <a:off x="1916399" y="1742176"/>
            <a:ext cx="614271" cy="1323439"/>
          </a:xfrm>
          <a:prstGeom prst="rect">
            <a:avLst/>
          </a:prstGeom>
          <a:noFill/>
        </p:spPr>
        <p:txBody>
          <a:bodyPr wrap="none" lIns="91440" tIns="45720" rIns="91440" bIns="45720">
            <a:spAutoFit/>
          </a:bodyPr>
          <a:lstStyle/>
          <a:p>
            <a:pPr algn="ctr"/>
            <a:r>
              <a:rPr lang="en-US" sz="8000" b="0" cap="none" spc="0">
                <a:ln w="0"/>
                <a:solidFill>
                  <a:srgbClr val="00BAC1"/>
                </a:solidFill>
                <a:effectLst>
                  <a:outerShdw blurRad="38100" dist="19050" dir="2700000" algn="tl" rotWithShape="0">
                    <a:schemeClr val="dk1">
                      <a:alpha val="40000"/>
                    </a:schemeClr>
                  </a:outerShdw>
                </a:effectLst>
              </a:rPr>
              <a:t>“</a:t>
            </a:r>
          </a:p>
        </p:txBody>
      </p:sp>
      <p:sp>
        <p:nvSpPr>
          <p:cNvPr id="5" name="Rectangle 4">
            <a:extLst>
              <a:ext uri="{FF2B5EF4-FFF2-40B4-BE49-F238E27FC236}">
                <a16:creationId xmlns:a16="http://schemas.microsoft.com/office/drawing/2014/main" id="{C21688AE-C34B-FF38-A966-F45684402AB2}"/>
              </a:ext>
            </a:extLst>
          </p:cNvPr>
          <p:cNvSpPr/>
          <p:nvPr/>
        </p:nvSpPr>
        <p:spPr>
          <a:xfrm>
            <a:off x="9378762" y="3253372"/>
            <a:ext cx="614271" cy="1323439"/>
          </a:xfrm>
          <a:prstGeom prst="rect">
            <a:avLst/>
          </a:prstGeom>
          <a:noFill/>
        </p:spPr>
        <p:txBody>
          <a:bodyPr wrap="none" lIns="91440" tIns="45720" rIns="91440" bIns="45720">
            <a:spAutoFit/>
          </a:bodyPr>
          <a:lstStyle/>
          <a:p>
            <a:pPr algn="ctr"/>
            <a:r>
              <a:rPr lang="en-US" sz="8000" b="0" cap="none" spc="0">
                <a:ln w="0"/>
                <a:solidFill>
                  <a:srgbClr val="00BAC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4287339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38E8867-04CF-2C0F-F809-EC37487BC446}"/>
              </a:ext>
            </a:extLst>
          </p:cNvPr>
          <p:cNvSpPr txBox="1"/>
          <p:nvPr/>
        </p:nvSpPr>
        <p:spPr>
          <a:xfrm>
            <a:off x="838202" y="1272845"/>
            <a:ext cx="4685967" cy="4908200"/>
          </a:xfrm>
          <a:prstGeom prst="rect">
            <a:avLst/>
          </a:prstGeom>
          <a:noFill/>
          <a:ln>
            <a:noFill/>
          </a:ln>
        </p:spPr>
        <p:txBody>
          <a:bodyPr vert="horz" wrap="square" lIns="91440" tIns="45720" rIns="91440" bIns="45720" anchor="t" anchorCtr="0" compatLnSpc="1">
            <a:normAutofit/>
          </a:bodyPr>
          <a:lstStyle/>
          <a:p>
            <a:pPr marL="228600" lvl="1" indent="-228600">
              <a:lnSpc>
                <a:spcPct val="90000"/>
              </a:lnSpc>
              <a:spcBef>
                <a:spcPts val="1000"/>
              </a:spcBef>
              <a:buSzPct val="100000"/>
              <a:buFont typeface="Calibri" panose="020F0502020204030204" pitchFamily="34" charset="0"/>
              <a:buChar char="›"/>
            </a:pPr>
            <a:endParaRPr lang="nl-NL" sz="2800">
              <a:solidFill>
                <a:srgbClr val="2D838B"/>
              </a:solidFill>
              <a:latin typeface="Calibri"/>
            </a:endParaRPr>
          </a:p>
          <a:p>
            <a:pPr marL="228600" lvl="1" indent="-228600">
              <a:lnSpc>
                <a:spcPct val="90000"/>
              </a:lnSpc>
              <a:spcBef>
                <a:spcPts val="1000"/>
              </a:spcBef>
              <a:buSzPct val="100000"/>
              <a:buFont typeface="Calibri" panose="020F0502020204030204" pitchFamily="34" charset="0"/>
              <a:buChar char="›"/>
            </a:pPr>
            <a:r>
              <a:rPr lang="nl-NL" sz="2800">
                <a:solidFill>
                  <a:srgbClr val="00BAC1"/>
                </a:solidFill>
                <a:latin typeface="Calibri"/>
              </a:rPr>
              <a:t>Zelfstandig tijd indelen</a:t>
            </a:r>
          </a:p>
          <a:p>
            <a:pPr marL="228600" lvl="1" indent="-228600">
              <a:lnSpc>
                <a:spcPct val="90000"/>
              </a:lnSpc>
              <a:spcBef>
                <a:spcPts val="1000"/>
              </a:spcBef>
              <a:buSzPct val="100000"/>
              <a:buFont typeface="Calibri" panose="020F0502020204030204" pitchFamily="34" charset="0"/>
              <a:buChar char="›"/>
            </a:pPr>
            <a:r>
              <a:rPr lang="nl-NL" sz="2800">
                <a:solidFill>
                  <a:srgbClr val="00BAC1"/>
                </a:solidFill>
                <a:latin typeface="Calibri"/>
              </a:rPr>
              <a:t>Gefocust blijven op werk</a:t>
            </a:r>
          </a:p>
          <a:p>
            <a:pPr marL="228600" lvl="1" indent="-228600">
              <a:lnSpc>
                <a:spcPct val="90000"/>
              </a:lnSpc>
              <a:spcBef>
                <a:spcPts val="1000"/>
              </a:spcBef>
              <a:buSzPct val="100000"/>
              <a:buFont typeface="Calibri" panose="020F0502020204030204" pitchFamily="34" charset="0"/>
              <a:buChar char="›"/>
            </a:pPr>
            <a:r>
              <a:rPr lang="nl-NL" sz="2800">
                <a:solidFill>
                  <a:srgbClr val="00BAC1"/>
                </a:solidFill>
                <a:latin typeface="Calibri"/>
              </a:rPr>
              <a:t>Wendbaarheid van het individu</a:t>
            </a:r>
          </a:p>
          <a:p>
            <a:pPr marL="228600" lvl="1" indent="-228600">
              <a:lnSpc>
                <a:spcPct val="90000"/>
              </a:lnSpc>
              <a:spcBef>
                <a:spcPts val="1000"/>
              </a:spcBef>
              <a:buSzPct val="100000"/>
              <a:buFont typeface="Calibri" panose="020F0502020204030204" pitchFamily="34" charset="0"/>
              <a:buChar char="›"/>
            </a:pPr>
            <a:r>
              <a:rPr lang="nl-NL" sz="2800">
                <a:solidFill>
                  <a:srgbClr val="00BAC1"/>
                </a:solidFill>
                <a:latin typeface="Calibri"/>
              </a:rPr>
              <a:t>Zelfstandig werken, zonder begeleiding</a:t>
            </a:r>
          </a:p>
          <a:p>
            <a:pPr marL="228600" lvl="1" indent="-228600">
              <a:lnSpc>
                <a:spcPct val="90000"/>
              </a:lnSpc>
              <a:spcBef>
                <a:spcPts val="1000"/>
              </a:spcBef>
              <a:buSzPct val="100000"/>
              <a:buFont typeface="Calibri" panose="020F0502020204030204" pitchFamily="34" charset="0"/>
              <a:buChar char="›"/>
            </a:pPr>
            <a:r>
              <a:rPr lang="nl-NL" sz="2800">
                <a:solidFill>
                  <a:srgbClr val="00BAC1"/>
                </a:solidFill>
                <a:latin typeface="Calibri"/>
              </a:rPr>
              <a:t>Bewuste keuzes maken</a:t>
            </a:r>
          </a:p>
          <a:p>
            <a:pPr marL="914400" lvl="3">
              <a:lnSpc>
                <a:spcPct val="90000"/>
              </a:lnSpc>
              <a:spcBef>
                <a:spcPts val="1000"/>
              </a:spcBef>
              <a:buSzPct val="100000"/>
            </a:pPr>
            <a:endParaRPr lang="nl-NL" sz="2800">
              <a:solidFill>
                <a:srgbClr val="00B6C4"/>
              </a:solidFill>
              <a:latin typeface="Calibri"/>
            </a:endParaRPr>
          </a:p>
        </p:txBody>
      </p:sp>
      <p:sp>
        <p:nvSpPr>
          <p:cNvPr id="2" name="Title 1">
            <a:extLst>
              <a:ext uri="{FF2B5EF4-FFF2-40B4-BE49-F238E27FC236}">
                <a16:creationId xmlns:a16="http://schemas.microsoft.com/office/drawing/2014/main" id="{00BF6F63-3E02-EDF4-525B-3A80D7A6D019}"/>
              </a:ext>
            </a:extLst>
          </p:cNvPr>
          <p:cNvSpPr>
            <a:spLocks noGrp="1"/>
          </p:cNvSpPr>
          <p:nvPr>
            <p:ph type="title"/>
          </p:nvPr>
        </p:nvSpPr>
        <p:spPr>
          <a:xfrm>
            <a:off x="838202" y="7887"/>
            <a:ext cx="11353797" cy="1035909"/>
          </a:xfrm>
        </p:spPr>
        <p:txBody>
          <a:bodyPr vert="horz" wrap="square" lIns="91440" tIns="45720" rIns="91440" bIns="45720" anchor="ctr" anchorCtr="0" compatLnSpc="1">
            <a:normAutofit/>
          </a:bodyPr>
          <a:lstStyle/>
          <a:p>
            <a:pPr marL="356870" indent="-356870"/>
            <a:r>
              <a:rPr lang="nl-NL">
                <a:latin typeface="Calibri"/>
                <a:cs typeface="Calibri"/>
              </a:rPr>
              <a:t>Vaardigheden persoonlijk leiderschap</a:t>
            </a:r>
            <a:endParaRPr lang="en-US">
              <a:latin typeface="Calibri"/>
              <a:cs typeface="Calibri"/>
            </a:endParaRPr>
          </a:p>
        </p:txBody>
      </p:sp>
      <p:sp>
        <p:nvSpPr>
          <p:cNvPr id="5" name="Footer Placeholder 4">
            <a:extLst>
              <a:ext uri="{FF2B5EF4-FFF2-40B4-BE49-F238E27FC236}">
                <a16:creationId xmlns:a16="http://schemas.microsoft.com/office/drawing/2014/main" id="{E399D08A-3D77-4CF2-E43C-FD7CFC3F8A9B}"/>
              </a:ext>
            </a:extLst>
          </p:cNvPr>
          <p:cNvSpPr>
            <a:spLocks noGrp="1"/>
          </p:cNvSpPr>
          <p:nvPr>
            <p:ph type="ftr" sz="quarter" idx="9"/>
          </p:nvPr>
        </p:nvSpPr>
        <p:spPr/>
        <p:txBody>
          <a:bodyPr/>
          <a:lstStyle/>
          <a:p>
            <a:r>
              <a:rPr lang="nl-NL"/>
              <a:t>Allen et al (2024); Spreitzer (2017)</a:t>
            </a:r>
          </a:p>
          <a:p>
            <a:endParaRPr lang="nl-NL"/>
          </a:p>
        </p:txBody>
      </p:sp>
      <p:pic>
        <p:nvPicPr>
          <p:cNvPr id="8" name="Picture 7" descr="A person watering the soil&#10;&#10;Description automatically generated">
            <a:extLst>
              <a:ext uri="{FF2B5EF4-FFF2-40B4-BE49-F238E27FC236}">
                <a16:creationId xmlns:a16="http://schemas.microsoft.com/office/drawing/2014/main" id="{7DABEE76-B24F-97C8-2F3F-29D6875570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7983" y="1043796"/>
            <a:ext cx="4590834" cy="4590834"/>
          </a:xfrm>
          <a:prstGeom prst="rect">
            <a:avLst/>
          </a:prstGeom>
        </p:spPr>
      </p:pic>
      <p:pic>
        <p:nvPicPr>
          <p:cNvPr id="15" name="Picture 14" descr="A cartoon of a person with many objects around his head&#10;&#10;Description automatically generated">
            <a:extLst>
              <a:ext uri="{FF2B5EF4-FFF2-40B4-BE49-F238E27FC236}">
                <a16:creationId xmlns:a16="http://schemas.microsoft.com/office/drawing/2014/main" id="{41787180-AAA6-8DD8-A56D-03AF0C4865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58181" y="1952395"/>
            <a:ext cx="4457700" cy="4457700"/>
          </a:xfrm>
          <a:prstGeom prst="rect">
            <a:avLst/>
          </a:prstGeom>
        </p:spPr>
      </p:pic>
    </p:spTree>
    <p:extLst>
      <p:ext uri="{BB962C8B-B14F-4D97-AF65-F5344CB8AC3E}">
        <p14:creationId xmlns:p14="http://schemas.microsoft.com/office/powerpoint/2010/main" val="175999148"/>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735D5EB-B385-A7A6-37F9-9A69C0A202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2870" y="2284760"/>
            <a:ext cx="10366259" cy="2210898"/>
          </a:xfrm>
          <a:prstGeom prst="rect">
            <a:avLst/>
          </a:prstGeom>
        </p:spPr>
      </p:pic>
      <p:sp>
        <p:nvSpPr>
          <p:cNvPr id="2" name="Title 1">
            <a:extLst>
              <a:ext uri="{FF2B5EF4-FFF2-40B4-BE49-F238E27FC236}">
                <a16:creationId xmlns:a16="http://schemas.microsoft.com/office/drawing/2014/main" id="{5A53FD64-33B2-F686-4161-BCFED3A6D3C0}"/>
              </a:ext>
            </a:extLst>
          </p:cNvPr>
          <p:cNvSpPr>
            <a:spLocks noGrp="1"/>
          </p:cNvSpPr>
          <p:nvPr>
            <p:ph type="title"/>
          </p:nvPr>
        </p:nvSpPr>
        <p:spPr/>
        <p:txBody>
          <a:bodyPr/>
          <a:lstStyle/>
          <a:p>
            <a:pPr algn="ctr"/>
            <a:r>
              <a:rPr lang="nl-NL"/>
              <a:t>Uitdaging: leidinggeven aan hybride teams</a:t>
            </a:r>
          </a:p>
        </p:txBody>
      </p:sp>
      <p:sp>
        <p:nvSpPr>
          <p:cNvPr id="3" name="Content Placeholder 2">
            <a:extLst>
              <a:ext uri="{FF2B5EF4-FFF2-40B4-BE49-F238E27FC236}">
                <a16:creationId xmlns:a16="http://schemas.microsoft.com/office/drawing/2014/main" id="{7D0B7920-0438-552B-BDE6-B4156A42CFD6}"/>
              </a:ext>
            </a:extLst>
          </p:cNvPr>
          <p:cNvSpPr>
            <a:spLocks noGrp="1"/>
          </p:cNvSpPr>
          <p:nvPr>
            <p:ph idx="1"/>
          </p:nvPr>
        </p:nvSpPr>
        <p:spPr>
          <a:xfrm>
            <a:off x="838200" y="951402"/>
            <a:ext cx="10515600" cy="2210898"/>
          </a:xfrm>
        </p:spPr>
        <p:txBody>
          <a:bodyPr>
            <a:normAutofit/>
          </a:bodyPr>
          <a:lstStyle/>
          <a:p>
            <a:pPr algn="ctr"/>
            <a:endParaRPr lang="nl-NL"/>
          </a:p>
          <a:p>
            <a:pPr marL="0" indent="0" algn="ctr">
              <a:buNone/>
            </a:pPr>
            <a:r>
              <a:rPr lang="nl-NL" sz="2800"/>
              <a:t>“Leidinggevenden vinden het lastig om teams op afstand aan te sturen”</a:t>
            </a:r>
          </a:p>
          <a:p>
            <a:pPr marL="0" indent="0" algn="ctr">
              <a:buNone/>
            </a:pPr>
            <a:r>
              <a:rPr lang="nl-NL" sz="1800" i="1"/>
              <a:t>TNO (2022)</a:t>
            </a:r>
          </a:p>
          <a:p>
            <a:pPr algn="ctr"/>
            <a:endParaRPr lang="nl-NL"/>
          </a:p>
        </p:txBody>
      </p:sp>
      <p:sp>
        <p:nvSpPr>
          <p:cNvPr id="7" name="Footer Placeholder 6">
            <a:extLst>
              <a:ext uri="{FF2B5EF4-FFF2-40B4-BE49-F238E27FC236}">
                <a16:creationId xmlns:a16="http://schemas.microsoft.com/office/drawing/2014/main" id="{F3D7214E-0B4E-6C93-465E-1C9495062292}"/>
              </a:ext>
            </a:extLst>
          </p:cNvPr>
          <p:cNvSpPr>
            <a:spLocks noGrp="1"/>
          </p:cNvSpPr>
          <p:nvPr>
            <p:ph type="ftr" sz="quarter" idx="9"/>
          </p:nvPr>
        </p:nvSpPr>
        <p:spPr/>
        <p:txBody>
          <a:bodyPr/>
          <a:lstStyle/>
          <a:p>
            <a:r>
              <a:rPr lang="nl-NL"/>
              <a:t>TNO (2022); CfPB Kwaliteit van werk Interviews (2023)</a:t>
            </a:r>
          </a:p>
        </p:txBody>
      </p:sp>
      <p:sp>
        <p:nvSpPr>
          <p:cNvPr id="9" name="Tijdelijke aanduiding voor inhoud 5">
            <a:extLst>
              <a:ext uri="{FF2B5EF4-FFF2-40B4-BE49-F238E27FC236}">
                <a16:creationId xmlns:a16="http://schemas.microsoft.com/office/drawing/2014/main" id="{1DF118C6-7816-D21E-8F21-0711745DD983}"/>
              </a:ext>
            </a:extLst>
          </p:cNvPr>
          <p:cNvSpPr txBox="1">
            <a:spLocks/>
          </p:cNvSpPr>
          <p:nvPr/>
        </p:nvSpPr>
        <p:spPr>
          <a:xfrm>
            <a:off x="434971" y="4820545"/>
            <a:ext cx="4095882" cy="1832153"/>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eaLnBrk="1" fontAlgn="auto" hangingPunct="1">
              <a:lnSpc>
                <a:spcPct val="90000"/>
              </a:lnSpc>
              <a:spcBef>
                <a:spcPts val="1000"/>
              </a:spcBef>
              <a:spcAft>
                <a:spcPts val="0"/>
              </a:spcAft>
              <a:buSzPct val="100000"/>
              <a:buFont typeface="Calibri" panose="020F0502020204030204" pitchFamily="34" charset="0"/>
              <a:buChar char="›"/>
              <a:tabLst/>
              <a:defRPr lang="nl-NL" sz="2800" b="0" i="0" u="none" strike="noStrike" kern="1200" cap="none" spc="0" baseline="0">
                <a:solidFill>
                  <a:srgbClr val="2D838B"/>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400" b="0" i="0" u="none" strike="noStrike" kern="1200" cap="none" spc="0" baseline="0">
                <a:solidFill>
                  <a:srgbClr val="2D838B"/>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000" b="0" i="0" u="none" strike="noStrike" kern="1200" cap="none" spc="0" baseline="0">
                <a:solidFill>
                  <a:srgbClr val="2D838B"/>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rgbClr val="2D838B"/>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rgbClr val="2D838B"/>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nl-NL"/>
              <a:t>Plotselinge sprong in schaalgrootte</a:t>
            </a:r>
          </a:p>
          <a:p>
            <a:pPr algn="ctr"/>
            <a:endParaRPr lang="nl-NL"/>
          </a:p>
        </p:txBody>
      </p:sp>
      <p:sp>
        <p:nvSpPr>
          <p:cNvPr id="10" name="Tijdelijke aanduiding voor inhoud 5">
            <a:extLst>
              <a:ext uri="{FF2B5EF4-FFF2-40B4-BE49-F238E27FC236}">
                <a16:creationId xmlns:a16="http://schemas.microsoft.com/office/drawing/2014/main" id="{7673B7D4-BBDE-C29C-6A19-364885506467}"/>
              </a:ext>
            </a:extLst>
          </p:cNvPr>
          <p:cNvSpPr txBox="1">
            <a:spLocks/>
          </p:cNvSpPr>
          <p:nvPr/>
        </p:nvSpPr>
        <p:spPr>
          <a:xfrm>
            <a:off x="7867288" y="4723403"/>
            <a:ext cx="3486512" cy="1013220"/>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eaLnBrk="1" fontAlgn="auto" hangingPunct="1">
              <a:lnSpc>
                <a:spcPct val="90000"/>
              </a:lnSpc>
              <a:spcBef>
                <a:spcPts val="1000"/>
              </a:spcBef>
              <a:spcAft>
                <a:spcPts val="0"/>
              </a:spcAft>
              <a:buSzPct val="100000"/>
              <a:buFont typeface="Calibri" panose="020F0502020204030204" pitchFamily="34" charset="0"/>
              <a:buChar char="›"/>
              <a:tabLst/>
              <a:defRPr lang="nl-NL" sz="2800" b="0" i="0" u="none" strike="noStrike" kern="1200" cap="none" spc="0" baseline="0">
                <a:solidFill>
                  <a:srgbClr val="00B6C4"/>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400" b="0" i="0" u="none" strike="noStrike" kern="1200" cap="none" spc="0" baseline="0">
                <a:solidFill>
                  <a:schemeClr val="tx1"/>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000" b="0" i="0" u="none" strike="noStrike" kern="1200" cap="none" spc="0" baseline="0">
                <a:solidFill>
                  <a:schemeClr val="tx1"/>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a:solidFill>
                  <a:srgbClr val="2D838B"/>
                </a:solidFill>
              </a:rPr>
              <a:t>Individuele keuzes (lijken) leidend</a:t>
            </a:r>
          </a:p>
        </p:txBody>
      </p:sp>
      <p:sp>
        <p:nvSpPr>
          <p:cNvPr id="11" name="Tijdelijke aanduiding voor inhoud 5">
            <a:extLst>
              <a:ext uri="{FF2B5EF4-FFF2-40B4-BE49-F238E27FC236}">
                <a16:creationId xmlns:a16="http://schemas.microsoft.com/office/drawing/2014/main" id="{175962FC-7DB5-1BE7-5C47-D49E3ED52A91}"/>
              </a:ext>
            </a:extLst>
          </p:cNvPr>
          <p:cNvSpPr txBox="1">
            <a:spLocks/>
          </p:cNvSpPr>
          <p:nvPr/>
        </p:nvSpPr>
        <p:spPr>
          <a:xfrm>
            <a:off x="4017638" y="4783756"/>
            <a:ext cx="3898354" cy="1696236"/>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eaLnBrk="1" fontAlgn="auto" hangingPunct="1">
              <a:lnSpc>
                <a:spcPct val="90000"/>
              </a:lnSpc>
              <a:spcBef>
                <a:spcPts val="1000"/>
              </a:spcBef>
              <a:spcAft>
                <a:spcPts val="0"/>
              </a:spcAft>
              <a:buSzPct val="100000"/>
              <a:buFont typeface="Calibri" panose="020F0502020204030204" pitchFamily="34" charset="0"/>
              <a:buChar char="›"/>
              <a:tabLst/>
              <a:defRPr lang="nl-NL" sz="2800" b="0" i="0" u="none" strike="noStrike" kern="1200" cap="none" spc="0" baseline="0">
                <a:solidFill>
                  <a:srgbClr val="00B6C4"/>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400" b="0" i="0" u="none" strike="noStrike" kern="1200" cap="none" spc="0" baseline="0">
                <a:solidFill>
                  <a:schemeClr val="tx1"/>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2000" b="0" i="0" u="none" strike="noStrike" kern="1200" cap="none" spc="0" baseline="0">
                <a:solidFill>
                  <a:schemeClr val="tx1"/>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Calibri" panose="020F0502020204030204" pitchFamily="34" charset="0"/>
              <a:buChar char="»"/>
              <a:tabLst/>
              <a:defRPr lang="nl-NL" sz="1800" b="0" i="0" u="none" strike="noStrike" kern="1200" cap="none" spc="0" baseline="0">
                <a:solidFill>
                  <a:schemeClr val="tx1"/>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a:solidFill>
                  <a:srgbClr val="2D838B"/>
                </a:solidFill>
              </a:rPr>
              <a:t>Gemengd digitaal </a:t>
            </a:r>
          </a:p>
          <a:p>
            <a:pPr marL="0" indent="0" algn="ctr">
              <a:buNone/>
            </a:pPr>
            <a:r>
              <a:rPr lang="nl-NL">
                <a:solidFill>
                  <a:srgbClr val="2D838B"/>
                </a:solidFill>
              </a:rPr>
              <a:t>werken</a:t>
            </a:r>
          </a:p>
          <a:p>
            <a:pPr lvl="1"/>
            <a:endParaRPr lang="nl-NL"/>
          </a:p>
        </p:txBody>
      </p:sp>
    </p:spTree>
    <p:extLst>
      <p:ext uri="{BB962C8B-B14F-4D97-AF65-F5344CB8AC3E}">
        <p14:creationId xmlns:p14="http://schemas.microsoft.com/office/powerpoint/2010/main" val="721798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1EE9C32-777E-1697-12DF-4918EB03F0B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1743248"/>
            <a:ext cx="12192000" cy="8601248"/>
          </a:xfrm>
          <a:prstGeom prst="rect">
            <a:avLst/>
          </a:prstGeom>
          <a:noFill/>
          <a:ln cap="flat">
            <a:noFill/>
          </a:ln>
        </p:spPr>
      </p:pic>
      <p:sp>
        <p:nvSpPr>
          <p:cNvPr id="3" name="Tekstvak 2">
            <a:extLst>
              <a:ext uri="{FF2B5EF4-FFF2-40B4-BE49-F238E27FC236}">
                <a16:creationId xmlns:a16="http://schemas.microsoft.com/office/drawing/2014/main" id="{08DBA581-EA5B-39C1-9077-B6B31D0BFA12}"/>
              </a:ext>
            </a:extLst>
          </p:cNvPr>
          <p:cNvSpPr txBox="1"/>
          <p:nvPr/>
        </p:nvSpPr>
        <p:spPr>
          <a:xfrm>
            <a:off x="877077" y="671803"/>
            <a:ext cx="1688841" cy="769441"/>
          </a:xfrm>
          <a:prstGeom prst="rect">
            <a:avLst/>
          </a:prstGeom>
          <a:noFill/>
        </p:spPr>
        <p:txBody>
          <a:bodyPr wrap="square" rtlCol="0">
            <a:spAutoFit/>
          </a:bodyPr>
          <a:lstStyle/>
          <a:p>
            <a:r>
              <a:rPr lang="nl-NL" sz="4400"/>
              <a:t>1969</a:t>
            </a:r>
          </a:p>
        </p:txBody>
      </p:sp>
      <p:sp>
        <p:nvSpPr>
          <p:cNvPr id="5" name="Tekstvak 4">
            <a:extLst>
              <a:ext uri="{FF2B5EF4-FFF2-40B4-BE49-F238E27FC236}">
                <a16:creationId xmlns:a16="http://schemas.microsoft.com/office/drawing/2014/main" id="{C749EC92-0A45-95A4-73A1-2E07ACBB9FF4}"/>
              </a:ext>
            </a:extLst>
          </p:cNvPr>
          <p:cNvSpPr txBox="1"/>
          <p:nvPr/>
        </p:nvSpPr>
        <p:spPr>
          <a:xfrm>
            <a:off x="185351" y="6356176"/>
            <a:ext cx="6170140" cy="307777"/>
          </a:xfrm>
          <a:prstGeom prst="rect">
            <a:avLst/>
          </a:prstGeom>
          <a:noFill/>
        </p:spPr>
        <p:txBody>
          <a:bodyPr wrap="square">
            <a:spAutoFit/>
          </a:bodyPr>
          <a:lstStyle/>
          <a:p>
            <a:r>
              <a:rPr lang="en-US" sz="1400" b="0" i="1" u="none" strike="noStrike">
                <a:solidFill>
                  <a:schemeClr val="bg1"/>
                </a:solidFill>
                <a:effectLst/>
              </a:rPr>
              <a:t>Van Meel</a:t>
            </a:r>
            <a:r>
              <a:rPr lang="en-US" sz="1400" i="1">
                <a:solidFill>
                  <a:schemeClr val="bg1"/>
                </a:solidFill>
              </a:rPr>
              <a:t> (</a:t>
            </a:r>
            <a:r>
              <a:rPr lang="en-US" sz="1400" b="0" i="1" u="none" strike="noStrike">
                <a:solidFill>
                  <a:schemeClr val="bg1"/>
                </a:solidFill>
                <a:effectLst/>
              </a:rPr>
              <a:t>2015) </a:t>
            </a:r>
            <a:endParaRPr lang="nl-NL" sz="1400">
              <a:solidFill>
                <a:schemeClr val="bg1"/>
              </a:solidFill>
            </a:endParaRPr>
          </a:p>
        </p:txBody>
      </p:sp>
      <p:pic>
        <p:nvPicPr>
          <p:cNvPr id="8" name="Graphic 7">
            <a:extLst>
              <a:ext uri="{FF2B5EF4-FFF2-40B4-BE49-F238E27FC236}">
                <a16:creationId xmlns:a16="http://schemas.microsoft.com/office/drawing/2014/main" id="{3849D6EC-F188-220D-015A-AD9696E9CA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6038" y="5859082"/>
            <a:ext cx="1234657" cy="744264"/>
          </a:xfrm>
          <a:prstGeom prst="rect">
            <a:avLst/>
          </a:prstGeom>
        </p:spPr>
      </p:pic>
      <p:pic>
        <p:nvPicPr>
          <p:cNvPr id="9" name="Afbeelding 1">
            <a:extLst>
              <a:ext uri="{FF2B5EF4-FFF2-40B4-BE49-F238E27FC236}">
                <a16:creationId xmlns:a16="http://schemas.microsoft.com/office/drawing/2014/main" id="{634AD2DF-9BBF-0799-D9AE-9667FD7C3D1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85351" y="5635628"/>
            <a:ext cx="2381251" cy="595586"/>
          </a:xfrm>
          <a:prstGeom prst="rect">
            <a:avLst/>
          </a:prstGeom>
          <a:noFill/>
          <a:ln cap="flat">
            <a:noFill/>
          </a:ln>
        </p:spPr>
      </p:pic>
    </p:spTree>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2FAAD-4F3F-4CCE-9D33-DCB01C1F2E55}"/>
              </a:ext>
            </a:extLst>
          </p:cNvPr>
          <p:cNvSpPr>
            <a:spLocks noGrp="1"/>
          </p:cNvSpPr>
          <p:nvPr>
            <p:ph type="title"/>
          </p:nvPr>
        </p:nvSpPr>
        <p:spPr/>
        <p:txBody>
          <a:bodyPr>
            <a:normAutofit/>
          </a:bodyPr>
          <a:lstStyle/>
          <a:p>
            <a:r>
              <a:rPr lang="nl-NL"/>
              <a:t>Actief leiderschap doet er toe</a:t>
            </a:r>
          </a:p>
        </p:txBody>
      </p:sp>
      <p:sp>
        <p:nvSpPr>
          <p:cNvPr id="3" name="Content Placeholder 2">
            <a:extLst>
              <a:ext uri="{FF2B5EF4-FFF2-40B4-BE49-F238E27FC236}">
                <a16:creationId xmlns:a16="http://schemas.microsoft.com/office/drawing/2014/main" id="{BE41D38A-9537-4A4B-C5A2-79B303A01A58}"/>
              </a:ext>
            </a:extLst>
          </p:cNvPr>
          <p:cNvSpPr>
            <a:spLocks noGrp="1"/>
          </p:cNvSpPr>
          <p:nvPr>
            <p:ph idx="1"/>
          </p:nvPr>
        </p:nvSpPr>
        <p:spPr>
          <a:xfrm>
            <a:off x="-94067" y="1967059"/>
            <a:ext cx="7244063" cy="4551363"/>
          </a:xfrm>
        </p:spPr>
        <p:txBody>
          <a:bodyPr>
            <a:normAutofit lnSpcReduction="10000"/>
          </a:bodyPr>
          <a:lstStyle/>
          <a:p>
            <a:pPr marL="0" indent="0">
              <a:buNone/>
            </a:pPr>
            <a:endParaRPr lang="nl-NL"/>
          </a:p>
          <a:p>
            <a:pPr marL="812800" indent="177800">
              <a:buNone/>
            </a:pPr>
            <a:r>
              <a:rPr lang="nl-NL"/>
              <a:t>Identificatie met de organisatie	   	 ↑ </a:t>
            </a:r>
          </a:p>
          <a:p>
            <a:pPr marL="812800" indent="177800">
              <a:buNone/>
            </a:pPr>
            <a:r>
              <a:rPr lang="nl-NL"/>
              <a:t>Vertrouwen				 	 ↑ </a:t>
            </a:r>
          </a:p>
          <a:p>
            <a:pPr marL="812800" indent="177800">
              <a:buNone/>
            </a:pPr>
            <a:r>
              <a:rPr lang="nl-NL"/>
              <a:t>Sociale cohesie		    		 ↑ </a:t>
            </a:r>
          </a:p>
          <a:p>
            <a:pPr marL="812800" indent="177800">
              <a:buNone/>
            </a:pPr>
            <a:r>
              <a:rPr lang="nl-NL"/>
              <a:t>Samenwerken (kwaliteit)		 	 ↑ </a:t>
            </a:r>
          </a:p>
          <a:p>
            <a:pPr marL="812800" indent="177800">
              <a:buNone/>
            </a:pPr>
            <a:r>
              <a:rPr lang="nl-NL"/>
              <a:t>Teamcreativiteit  		            	 ↑ </a:t>
            </a:r>
          </a:p>
          <a:p>
            <a:pPr marL="812800" indent="177800" algn="r">
              <a:buNone/>
            </a:pPr>
            <a:endParaRPr lang="nl-NL"/>
          </a:p>
          <a:p>
            <a:pPr marL="812800" indent="177800">
              <a:buNone/>
            </a:pPr>
            <a:r>
              <a:rPr lang="nl-NL"/>
              <a:t>Professionele isolatie 			↓ </a:t>
            </a:r>
          </a:p>
          <a:p>
            <a:pPr marL="812800" indent="177800">
              <a:buNone/>
            </a:pPr>
            <a:r>
              <a:rPr lang="nl-NL"/>
              <a:t> </a:t>
            </a:r>
          </a:p>
          <a:p>
            <a:pPr marL="812800" indent="177800">
              <a:buNone/>
            </a:pPr>
            <a:endParaRPr lang="nl-NL"/>
          </a:p>
          <a:p>
            <a:pPr marL="0" indent="0">
              <a:buNone/>
            </a:pPr>
            <a:endParaRPr lang="nl-NL"/>
          </a:p>
          <a:p>
            <a:pPr marL="0" indent="0">
              <a:buNone/>
            </a:pPr>
            <a:endParaRPr lang="nl-NL"/>
          </a:p>
        </p:txBody>
      </p:sp>
      <p:sp>
        <p:nvSpPr>
          <p:cNvPr id="6" name="Footer Placeholder 5">
            <a:extLst>
              <a:ext uri="{FF2B5EF4-FFF2-40B4-BE49-F238E27FC236}">
                <a16:creationId xmlns:a16="http://schemas.microsoft.com/office/drawing/2014/main" id="{3B5D6D88-9881-4E05-F65D-848E1D6798CB}"/>
              </a:ext>
            </a:extLst>
          </p:cNvPr>
          <p:cNvSpPr>
            <a:spLocks noGrp="1"/>
          </p:cNvSpPr>
          <p:nvPr>
            <p:ph type="ftr" sz="quarter" idx="9"/>
          </p:nvPr>
        </p:nvSpPr>
        <p:spPr/>
        <p:txBody>
          <a:bodyPr/>
          <a:lstStyle/>
          <a:p>
            <a:r>
              <a:rPr lang="nl-NL"/>
              <a:t>CfPB Werk in Transitie Monitor (2023)</a:t>
            </a:r>
          </a:p>
          <a:p>
            <a:endParaRPr lang="nl-NL"/>
          </a:p>
        </p:txBody>
      </p:sp>
      <p:pic>
        <p:nvPicPr>
          <p:cNvPr id="1026" name="Picture 2" descr="Image result for sunrise in mist">
            <a:extLst>
              <a:ext uri="{FF2B5EF4-FFF2-40B4-BE49-F238E27FC236}">
                <a16:creationId xmlns:a16="http://schemas.microsoft.com/office/drawing/2014/main" id="{6BA1F319-D104-D460-7D6F-95C35BF276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9996" y="2443296"/>
            <a:ext cx="5042006" cy="2871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6C58EEF-49A4-5DB7-080F-A977FD261108}"/>
              </a:ext>
            </a:extLst>
          </p:cNvPr>
          <p:cNvSpPr txBox="1"/>
          <p:nvPr/>
        </p:nvSpPr>
        <p:spPr>
          <a:xfrm>
            <a:off x="838202" y="1312659"/>
            <a:ext cx="10279362" cy="861774"/>
          </a:xfrm>
          <a:prstGeom prst="rect">
            <a:avLst/>
          </a:prstGeom>
          <a:noFill/>
        </p:spPr>
        <p:txBody>
          <a:bodyPr wrap="square" rtlCol="0">
            <a:spAutoFit/>
          </a:bodyPr>
          <a:lstStyle/>
          <a:p>
            <a:r>
              <a:rPr lang="nl-NL" sz="3200">
                <a:solidFill>
                  <a:srgbClr val="00BAC1"/>
                </a:solidFill>
              </a:rPr>
              <a:t>Ondersteuning van de leidinggevende gaat gepaard met:</a:t>
            </a:r>
          </a:p>
          <a:p>
            <a:endParaRPr lang="nl-NL"/>
          </a:p>
        </p:txBody>
      </p:sp>
    </p:spTree>
    <p:extLst>
      <p:ext uri="{BB962C8B-B14F-4D97-AF65-F5344CB8AC3E}">
        <p14:creationId xmlns:p14="http://schemas.microsoft.com/office/powerpoint/2010/main" val="115833216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5E3D-8AAC-6A14-EE3A-DF21A0991049}"/>
              </a:ext>
            </a:extLst>
          </p:cNvPr>
          <p:cNvSpPr>
            <a:spLocks noGrp="1"/>
          </p:cNvSpPr>
          <p:nvPr>
            <p:ph type="title"/>
          </p:nvPr>
        </p:nvSpPr>
        <p:spPr/>
        <p:txBody>
          <a:bodyPr>
            <a:normAutofit/>
          </a:bodyPr>
          <a:lstStyle/>
          <a:p>
            <a:r>
              <a:rPr lang="nl-NL">
                <a:solidFill>
                  <a:srgbClr val="00BAC1"/>
                </a:solidFill>
              </a:rPr>
              <a:t>Verantwoordelijkheid leidinggevende</a:t>
            </a:r>
          </a:p>
        </p:txBody>
      </p:sp>
      <p:sp>
        <p:nvSpPr>
          <p:cNvPr id="3" name="Content Placeholder 2">
            <a:extLst>
              <a:ext uri="{FF2B5EF4-FFF2-40B4-BE49-F238E27FC236}">
                <a16:creationId xmlns:a16="http://schemas.microsoft.com/office/drawing/2014/main" id="{3C9DFD2F-098C-8E76-8D85-3C4A8FCDD8C6}"/>
              </a:ext>
            </a:extLst>
          </p:cNvPr>
          <p:cNvSpPr>
            <a:spLocks noGrp="1"/>
          </p:cNvSpPr>
          <p:nvPr>
            <p:ph idx="10"/>
          </p:nvPr>
        </p:nvSpPr>
        <p:spPr/>
        <p:txBody>
          <a:bodyPr>
            <a:normAutofit/>
          </a:bodyPr>
          <a:lstStyle/>
          <a:p>
            <a:pPr marL="0" indent="0">
              <a:lnSpc>
                <a:spcPct val="100000"/>
              </a:lnSpc>
              <a:buNone/>
            </a:pPr>
            <a:r>
              <a:rPr lang="nl-NL"/>
              <a:t>Scheppen van omstandigheden waarbinnen individuen en teams hun eigen effectiviteit kunnen beheren:</a:t>
            </a:r>
            <a:r>
              <a:rPr lang="nl-NL" baseline="60000"/>
              <a:t>1</a:t>
            </a:r>
            <a:endParaRPr lang="nl-NL"/>
          </a:p>
          <a:p>
            <a:pPr marL="0" indent="0">
              <a:buNone/>
            </a:pPr>
            <a:endParaRPr lang="nl-NL"/>
          </a:p>
          <a:p>
            <a:pPr marL="804863" indent="-271463"/>
            <a:r>
              <a:rPr lang="nl-NL">
                <a:solidFill>
                  <a:schemeClr val="bg1"/>
                </a:solidFill>
              </a:rPr>
              <a:t>Open communicatie over keuzes</a:t>
            </a:r>
            <a:endParaRPr lang="nl-NL"/>
          </a:p>
          <a:p>
            <a:pPr marL="804863" indent="-271463"/>
            <a:r>
              <a:rPr lang="nl-NL">
                <a:solidFill>
                  <a:schemeClr val="bg1"/>
                </a:solidFill>
              </a:rPr>
              <a:t>Maken van afspraken </a:t>
            </a:r>
          </a:p>
          <a:p>
            <a:pPr marL="804863" indent="-271463"/>
            <a:r>
              <a:rPr lang="nl-NL">
                <a:solidFill>
                  <a:schemeClr val="bg1"/>
                </a:solidFill>
              </a:rPr>
              <a:t>Visie op hybride werken</a:t>
            </a:r>
          </a:p>
          <a:p>
            <a:pPr marL="804863" indent="-271463"/>
            <a:r>
              <a:rPr lang="nl-NL">
                <a:solidFill>
                  <a:schemeClr val="bg1"/>
                </a:solidFill>
              </a:rPr>
              <a:t>Blijf in gesprek</a:t>
            </a:r>
          </a:p>
          <a:p>
            <a:pPr marL="804863" indent="-271463"/>
            <a:r>
              <a:rPr lang="nl-NL">
                <a:solidFill>
                  <a:schemeClr val="bg1"/>
                </a:solidFill>
              </a:rPr>
              <a:t>Voorbeeldgedrag</a:t>
            </a:r>
            <a:r>
              <a:rPr lang="nl-NL" baseline="60000">
                <a:solidFill>
                  <a:schemeClr val="bg1"/>
                </a:solidFill>
              </a:rPr>
              <a:t>2</a:t>
            </a:r>
            <a:endParaRPr lang="nl-NL">
              <a:solidFill>
                <a:schemeClr val="bg1"/>
              </a:solidFill>
            </a:endParaRPr>
          </a:p>
          <a:p>
            <a:pPr marL="457200" lvl="1" indent="0">
              <a:buNone/>
            </a:pPr>
            <a:endParaRPr lang="nl-NL">
              <a:solidFill>
                <a:schemeClr val="bg1"/>
              </a:solidFill>
            </a:endParaRPr>
          </a:p>
          <a:p>
            <a:endParaRPr lang="nl-NL"/>
          </a:p>
          <a:p>
            <a:endParaRPr lang="nl-NL"/>
          </a:p>
          <a:p>
            <a:endParaRPr lang="nl-NL"/>
          </a:p>
          <a:p>
            <a:endParaRPr lang="nl-NL"/>
          </a:p>
          <a:p>
            <a:pPr marL="0" indent="0">
              <a:buNone/>
            </a:pPr>
            <a:endParaRPr lang="nl-NL"/>
          </a:p>
          <a:p>
            <a:pPr marL="0" indent="0">
              <a:buNone/>
            </a:pPr>
            <a:endParaRPr lang="nl-NL"/>
          </a:p>
        </p:txBody>
      </p:sp>
      <p:sp>
        <p:nvSpPr>
          <p:cNvPr id="6" name="Footer Placeholder 5">
            <a:extLst>
              <a:ext uri="{FF2B5EF4-FFF2-40B4-BE49-F238E27FC236}">
                <a16:creationId xmlns:a16="http://schemas.microsoft.com/office/drawing/2014/main" id="{E6B30D6E-FD13-E7BD-FD2C-DDF0E6A1D811}"/>
              </a:ext>
            </a:extLst>
          </p:cNvPr>
          <p:cNvSpPr>
            <a:spLocks noGrp="1"/>
          </p:cNvSpPr>
          <p:nvPr>
            <p:ph type="ftr" sz="quarter" idx="9"/>
          </p:nvPr>
        </p:nvSpPr>
        <p:spPr/>
        <p:txBody>
          <a:bodyPr/>
          <a:lstStyle/>
          <a:p>
            <a:r>
              <a:rPr lang="nl-NL" sz="1600" i="1"/>
              <a:t>1. Bell, </a:t>
            </a:r>
            <a:r>
              <a:rPr lang="nl-NL" sz="1600" i="1" err="1"/>
              <a:t>McAlpine</a:t>
            </a:r>
            <a:r>
              <a:rPr lang="nl-NL" sz="1600" i="1"/>
              <a:t> &amp; Hill (2023); 2. </a:t>
            </a:r>
            <a:r>
              <a:rPr lang="nl-NL" sz="1600" i="1" err="1"/>
              <a:t>Gutterink</a:t>
            </a:r>
            <a:r>
              <a:rPr lang="nl-NL" sz="1600" i="1"/>
              <a:t> (2023).</a:t>
            </a:r>
            <a:endParaRPr lang="nl-NL" sz="1600">
              <a:highlight>
                <a:srgbClr val="FFFF00"/>
              </a:highlight>
            </a:endParaRPr>
          </a:p>
        </p:txBody>
      </p:sp>
    </p:spTree>
    <p:extLst>
      <p:ext uri="{BB962C8B-B14F-4D97-AF65-F5344CB8AC3E}">
        <p14:creationId xmlns:p14="http://schemas.microsoft.com/office/powerpoint/2010/main" val="846313893"/>
      </p:ext>
    </p:extLst>
  </p:cSld>
  <p:clrMapOvr>
    <a:masterClrMapping/>
  </p:clrMapOvr>
  <p:transition spd="slow">
    <p:push dir="u"/>
  </p:transition>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B75E-B635-59AD-E29A-019AEA58085E}"/>
              </a:ext>
            </a:extLst>
          </p:cNvPr>
          <p:cNvSpPr>
            <a:spLocks noGrp="1"/>
          </p:cNvSpPr>
          <p:nvPr>
            <p:ph type="title"/>
          </p:nvPr>
        </p:nvSpPr>
        <p:spPr/>
        <p:txBody>
          <a:bodyPr/>
          <a:lstStyle/>
          <a:p>
            <a:r>
              <a:rPr lang="nl-NL"/>
              <a:t>Leidinggevenden en medewerkers</a:t>
            </a:r>
          </a:p>
        </p:txBody>
      </p:sp>
      <p:sp>
        <p:nvSpPr>
          <p:cNvPr id="3" name="Content Placeholder 2">
            <a:extLst>
              <a:ext uri="{FF2B5EF4-FFF2-40B4-BE49-F238E27FC236}">
                <a16:creationId xmlns:a16="http://schemas.microsoft.com/office/drawing/2014/main" id="{49CB6307-F7E0-0BB7-AB97-A3BE1F9FB3ED}"/>
              </a:ext>
            </a:extLst>
          </p:cNvPr>
          <p:cNvSpPr>
            <a:spLocks noGrp="1"/>
          </p:cNvSpPr>
          <p:nvPr>
            <p:ph idx="1"/>
          </p:nvPr>
        </p:nvSpPr>
        <p:spPr>
          <a:xfrm>
            <a:off x="838203" y="1341334"/>
            <a:ext cx="7244063" cy="4835629"/>
          </a:xfrm>
        </p:spPr>
        <p:txBody>
          <a:bodyPr>
            <a:normAutofit/>
          </a:bodyPr>
          <a:lstStyle/>
          <a:p>
            <a:r>
              <a:rPr lang="nl-NL"/>
              <a:t>Leidinggevenden bij G4 rapporteren moeilijker contact te kunnen leggen met hun team</a:t>
            </a:r>
          </a:p>
          <a:p>
            <a:endParaRPr lang="nl-NL"/>
          </a:p>
          <a:p>
            <a:r>
              <a:rPr lang="nl-NL"/>
              <a:t>Bij alle </a:t>
            </a:r>
            <a:r>
              <a:rPr lang="nl-NL" err="1"/>
              <a:t>GO’s</a:t>
            </a:r>
            <a:r>
              <a:rPr lang="nl-NL"/>
              <a:t> zijn er opvallend weinig afspraken met leidinggevenden over</a:t>
            </a:r>
          </a:p>
          <a:p>
            <a:pPr lvl="1"/>
            <a:r>
              <a:rPr lang="nl-NL"/>
              <a:t>Bereikbaarheid</a:t>
            </a:r>
          </a:p>
          <a:p>
            <a:pPr lvl="1"/>
            <a:r>
              <a:rPr lang="nl-NL"/>
              <a:t>Beschikbaarheid</a:t>
            </a:r>
          </a:p>
          <a:p>
            <a:pPr lvl="1"/>
            <a:r>
              <a:rPr lang="nl-NL"/>
              <a:t>Contact momenten en </a:t>
            </a:r>
          </a:p>
          <a:p>
            <a:pPr lvl="1"/>
            <a:r>
              <a:rPr lang="nl-NL"/>
              <a:t>Aanwezigheid op kantoor</a:t>
            </a:r>
          </a:p>
          <a:p>
            <a:endParaRPr lang="nl-NL"/>
          </a:p>
          <a:p>
            <a:pPr marL="0" indent="0">
              <a:buNone/>
            </a:pPr>
            <a:endParaRPr lang="nl-NL"/>
          </a:p>
          <a:p>
            <a:endParaRPr lang="nl-NL"/>
          </a:p>
        </p:txBody>
      </p:sp>
      <p:sp>
        <p:nvSpPr>
          <p:cNvPr id="4" name="Footer Placeholder 3">
            <a:extLst>
              <a:ext uri="{FF2B5EF4-FFF2-40B4-BE49-F238E27FC236}">
                <a16:creationId xmlns:a16="http://schemas.microsoft.com/office/drawing/2014/main" id="{130BBADF-086E-517C-AE20-BBADC7D2CDEF}"/>
              </a:ext>
            </a:extLst>
          </p:cNvPr>
          <p:cNvSpPr>
            <a:spLocks noGrp="1"/>
          </p:cNvSpPr>
          <p:nvPr>
            <p:ph type="ftr" sz="quarter" idx="9"/>
          </p:nvPr>
        </p:nvSpPr>
        <p:spPr>
          <a:xfrm>
            <a:off x="139463" y="6410095"/>
            <a:ext cx="7244063" cy="365129"/>
          </a:xfrm>
          <a:prstGeom prst="rect">
            <a:avLst/>
          </a:prstGeom>
        </p:spPr>
        <p:txBody>
          <a:bodyPr/>
          <a:lstStyle>
            <a:defPPr>
              <a:defRPr lang="nl-NL"/>
            </a:defPPr>
            <a:lvl1pPr marL="0" algn="l" defTabSz="914400" rtl="0" eaLnBrk="1" latinLnBrk="0" hangingPunct="1">
              <a:defRPr sz="1400" i="1" kern="1200">
                <a:solidFill>
                  <a:srgbClr val="00BAC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sz="1400" b="0" i="1">
              <a:solidFill>
                <a:srgbClr val="00BAC1"/>
              </a:solidFill>
              <a:latin typeface="+mn-lt"/>
            </a:endParaRPr>
          </a:p>
        </p:txBody>
      </p:sp>
      <p:pic>
        <p:nvPicPr>
          <p:cNvPr id="8" name="Picture 7">
            <a:extLst>
              <a:ext uri="{FF2B5EF4-FFF2-40B4-BE49-F238E27FC236}">
                <a16:creationId xmlns:a16="http://schemas.microsoft.com/office/drawing/2014/main" id="{EDB91BBC-B33C-7135-BB43-EFFCCFAD2B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57946" y="1921097"/>
            <a:ext cx="2895851" cy="2889754"/>
          </a:xfrm>
          <a:prstGeom prst="rect">
            <a:avLst/>
          </a:prstGeom>
        </p:spPr>
      </p:pic>
      <p:sp>
        <p:nvSpPr>
          <p:cNvPr id="9" name="TextBox 8">
            <a:extLst>
              <a:ext uri="{FF2B5EF4-FFF2-40B4-BE49-F238E27FC236}">
                <a16:creationId xmlns:a16="http://schemas.microsoft.com/office/drawing/2014/main" id="{0E39498A-C99C-EDB9-7F56-40365D88D9DE}"/>
              </a:ext>
            </a:extLst>
          </p:cNvPr>
          <p:cNvSpPr txBox="1"/>
          <p:nvPr/>
        </p:nvSpPr>
        <p:spPr>
          <a:xfrm>
            <a:off x="8303685" y="5011019"/>
            <a:ext cx="3405163" cy="830997"/>
          </a:xfrm>
          <a:prstGeom prst="rect">
            <a:avLst/>
          </a:prstGeom>
          <a:noFill/>
        </p:spPr>
        <p:txBody>
          <a:bodyPr wrap="none" rtlCol="0">
            <a:spAutoFit/>
          </a:bodyPr>
          <a:lstStyle/>
          <a:p>
            <a:pPr algn="ctr"/>
            <a:r>
              <a:rPr lang="en-GB" sz="2400" err="1">
                <a:latin typeface="Calibri" panose="020F0502020204030204" pitchFamily="34" charset="0"/>
                <a:cs typeface="Calibri" panose="020F0502020204030204" pitchFamily="34" charset="0"/>
              </a:rPr>
              <a:t>Geen</a:t>
            </a:r>
            <a:r>
              <a:rPr lang="en-GB" sz="2400">
                <a:latin typeface="Calibri" panose="020F0502020204030204" pitchFamily="34" charset="0"/>
                <a:cs typeface="Calibri" panose="020F0502020204030204" pitchFamily="34" charset="0"/>
              </a:rPr>
              <a:t> </a:t>
            </a:r>
            <a:r>
              <a:rPr lang="en-GB" sz="2400" err="1">
                <a:latin typeface="Calibri" panose="020F0502020204030204" pitchFamily="34" charset="0"/>
                <a:cs typeface="Calibri" panose="020F0502020204030204" pitchFamily="34" charset="0"/>
              </a:rPr>
              <a:t>afspraken</a:t>
            </a:r>
            <a:r>
              <a:rPr lang="en-GB" sz="2400">
                <a:latin typeface="Calibri" panose="020F0502020204030204" pitchFamily="34" charset="0"/>
                <a:cs typeface="Calibri" panose="020F0502020204030204" pitchFamily="34" charset="0"/>
              </a:rPr>
              <a:t> over </a:t>
            </a:r>
          </a:p>
          <a:p>
            <a:pPr algn="ctr"/>
            <a:r>
              <a:rPr lang="en-GB" sz="2400" err="1">
                <a:latin typeface="Calibri" panose="020F0502020204030204" pitchFamily="34" charset="0"/>
                <a:cs typeface="Calibri" panose="020F0502020204030204" pitchFamily="34" charset="0"/>
              </a:rPr>
              <a:t>aanwezigheid</a:t>
            </a:r>
            <a:r>
              <a:rPr lang="en-GB" sz="2400">
                <a:latin typeface="Calibri" panose="020F0502020204030204" pitchFamily="34" charset="0"/>
                <a:cs typeface="Calibri" panose="020F0502020204030204" pitchFamily="34" charset="0"/>
              </a:rPr>
              <a:t> op </a:t>
            </a:r>
            <a:r>
              <a:rPr lang="en-GB" sz="2400" err="1">
                <a:latin typeface="Calibri" panose="020F0502020204030204" pitchFamily="34" charset="0"/>
                <a:cs typeface="Calibri" panose="020F0502020204030204" pitchFamily="34" charset="0"/>
              </a:rPr>
              <a:t>kantoor</a:t>
            </a:r>
            <a:endParaRPr lang="nl-NL"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406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41F6EF-FCA4-0480-A437-4E594115607A}"/>
              </a:ext>
            </a:extLst>
          </p:cNvPr>
          <p:cNvPicPr/>
          <p:nvPr/>
        </p:nvPicPr>
        <p:blipFill>
          <a:blip r:embed="rId2">
            <a:extLst>
              <a:ext uri="{28A0092B-C50C-407E-A947-70E740481C1C}">
                <a14:useLocalDpi xmlns:a14="http://schemas.microsoft.com/office/drawing/2010/main"/>
              </a:ext>
            </a:extLst>
          </a:blip>
          <a:stretch>
            <a:fillRect/>
          </a:stretch>
        </p:blipFill>
        <p:spPr>
          <a:xfrm>
            <a:off x="1391813" y="2621000"/>
            <a:ext cx="9039566" cy="3168487"/>
          </a:xfrm>
          <a:prstGeom prst="rect">
            <a:avLst/>
          </a:prstGeom>
        </p:spPr>
      </p:pic>
      <p:sp>
        <p:nvSpPr>
          <p:cNvPr id="2" name="Title 1">
            <a:extLst>
              <a:ext uri="{FF2B5EF4-FFF2-40B4-BE49-F238E27FC236}">
                <a16:creationId xmlns:a16="http://schemas.microsoft.com/office/drawing/2014/main" id="{97A40EC3-0E73-C180-3E7A-EADDD2ED6AAC}"/>
              </a:ext>
            </a:extLst>
          </p:cNvPr>
          <p:cNvSpPr>
            <a:spLocks noGrp="1"/>
          </p:cNvSpPr>
          <p:nvPr>
            <p:ph type="title"/>
          </p:nvPr>
        </p:nvSpPr>
        <p:spPr/>
        <p:txBody>
          <a:bodyPr>
            <a:normAutofit fontScale="90000"/>
          </a:bodyPr>
          <a:lstStyle/>
          <a:p>
            <a:pPr marL="0" indent="3175"/>
            <a:r>
              <a:rPr lang="nl-NL"/>
              <a:t>Expliciet maken van hun werk: </a:t>
            </a:r>
            <a:br>
              <a:rPr lang="nl-NL"/>
            </a:br>
            <a:r>
              <a:rPr lang="nl-NL"/>
              <a:t>58% doen dat soms, nooit of zelden </a:t>
            </a:r>
          </a:p>
        </p:txBody>
      </p:sp>
      <p:sp>
        <p:nvSpPr>
          <p:cNvPr id="4" name="Footer Placeholder 3">
            <a:extLst>
              <a:ext uri="{FF2B5EF4-FFF2-40B4-BE49-F238E27FC236}">
                <a16:creationId xmlns:a16="http://schemas.microsoft.com/office/drawing/2014/main" id="{1A2D2DB1-3C65-BFD4-628F-634B1F7DD019}"/>
              </a:ext>
            </a:extLst>
          </p:cNvPr>
          <p:cNvSpPr>
            <a:spLocks noGrp="1"/>
          </p:cNvSpPr>
          <p:nvPr>
            <p:ph type="ftr" sz="quarter" idx="9"/>
          </p:nvPr>
        </p:nvSpPr>
        <p:spPr>
          <a:xfrm>
            <a:off x="139463" y="6410095"/>
            <a:ext cx="7244063" cy="365129"/>
          </a:xfrm>
          <a:prstGeom prst="rect">
            <a:avLst/>
          </a:prstGeom>
        </p:spPr>
        <p:txBody>
          <a:bodyPr/>
          <a:lstStyle>
            <a:defPPr>
              <a:defRPr lang="nl-NL"/>
            </a:defPPr>
            <a:lvl1pPr marL="0" algn="l" defTabSz="914400" rtl="0" eaLnBrk="1" latinLnBrk="0" hangingPunct="1">
              <a:defRPr sz="1400" i="1" kern="1200">
                <a:solidFill>
                  <a:srgbClr val="00BAC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a:p>
        </p:txBody>
      </p:sp>
      <p:sp>
        <p:nvSpPr>
          <p:cNvPr id="7" name="Rectangle 6">
            <a:extLst>
              <a:ext uri="{FF2B5EF4-FFF2-40B4-BE49-F238E27FC236}">
                <a16:creationId xmlns:a16="http://schemas.microsoft.com/office/drawing/2014/main" id="{9AA106F0-02D3-292C-E1A4-AFE65E140101}"/>
              </a:ext>
            </a:extLst>
          </p:cNvPr>
          <p:cNvSpPr/>
          <p:nvPr/>
        </p:nvSpPr>
        <p:spPr>
          <a:xfrm>
            <a:off x="1165301" y="3928262"/>
            <a:ext cx="9634886" cy="1016717"/>
          </a:xfrm>
          <a:prstGeom prst="rect">
            <a:avLst/>
          </a:prstGeom>
          <a:noFill/>
          <a:ln w="38100">
            <a:solidFill>
              <a:srgbClr val="2D83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61087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819E6-ED5A-68A4-D730-F90DBD1B8BD1}"/>
              </a:ext>
            </a:extLst>
          </p:cNvPr>
          <p:cNvSpPr>
            <a:spLocks noGrp="1"/>
          </p:cNvSpPr>
          <p:nvPr>
            <p:ph type="title"/>
          </p:nvPr>
        </p:nvSpPr>
        <p:spPr/>
        <p:txBody>
          <a:bodyPr/>
          <a:lstStyle/>
          <a:p>
            <a:pPr algn="ctr"/>
            <a:r>
              <a:rPr lang="nl-NL"/>
              <a:t>Leiderschap: belang van team afspraken</a:t>
            </a:r>
          </a:p>
        </p:txBody>
      </p:sp>
      <p:sp>
        <p:nvSpPr>
          <p:cNvPr id="7" name="TextBox 6">
            <a:extLst>
              <a:ext uri="{FF2B5EF4-FFF2-40B4-BE49-F238E27FC236}">
                <a16:creationId xmlns:a16="http://schemas.microsoft.com/office/drawing/2014/main" id="{83E67789-AE38-7FA2-AD12-3A268DF971AB}"/>
              </a:ext>
            </a:extLst>
          </p:cNvPr>
          <p:cNvSpPr txBox="1"/>
          <p:nvPr/>
        </p:nvSpPr>
        <p:spPr>
          <a:xfrm>
            <a:off x="1058089" y="2295616"/>
            <a:ext cx="10274297" cy="3293209"/>
          </a:xfrm>
          <a:prstGeom prst="rect">
            <a:avLst/>
          </a:prstGeom>
          <a:noFill/>
        </p:spPr>
        <p:txBody>
          <a:bodyPr wrap="square" lIns="91440" tIns="45720" rIns="91440" bIns="45720" anchor="t">
            <a:spAutoFit/>
          </a:bodyPr>
          <a:lstStyle/>
          <a:p>
            <a:pPr algn="ctr"/>
            <a:r>
              <a:rPr lang="nl-NL" sz="3600">
                <a:solidFill>
                  <a:srgbClr val="00BAC1"/>
                </a:solidFill>
              </a:rPr>
              <a:t>‘Wanneer medewerkers tevreden zijn over de gemaakte afspraken omtrent hybride werken heeft dit een belangrijk positief effect op het welzijn, de tevredenheid en verloopintentie.’ </a:t>
            </a:r>
          </a:p>
          <a:p>
            <a:pPr marL="0" indent="0" algn="ctr">
              <a:buNone/>
            </a:pPr>
            <a:endParaRPr lang="nl-NL" sz="3600">
              <a:solidFill>
                <a:srgbClr val="00BAC1"/>
              </a:solidFill>
            </a:endParaRPr>
          </a:p>
          <a:p>
            <a:pPr marL="0" indent="0" algn="ctr">
              <a:buNone/>
            </a:pPr>
            <a:r>
              <a:rPr lang="nl-NL" sz="2800" i="1">
                <a:solidFill>
                  <a:srgbClr val="00BAC1"/>
                </a:solidFill>
              </a:rPr>
              <a:t>– </a:t>
            </a:r>
            <a:r>
              <a:rPr lang="nl-NL" sz="2800" i="1" err="1">
                <a:solidFill>
                  <a:srgbClr val="00BAC1"/>
                </a:solidFill>
              </a:rPr>
              <a:t>Gutterink</a:t>
            </a:r>
            <a:r>
              <a:rPr lang="nl-NL" sz="2800" i="1">
                <a:solidFill>
                  <a:srgbClr val="00BAC1"/>
                </a:solidFill>
              </a:rPr>
              <a:t> (2023)</a:t>
            </a:r>
            <a:endParaRPr lang="nl-NL" sz="2800" i="1">
              <a:solidFill>
                <a:srgbClr val="00BAC1"/>
              </a:solidFill>
              <a:cs typeface="Calibri"/>
            </a:endParaRPr>
          </a:p>
        </p:txBody>
      </p:sp>
      <p:sp>
        <p:nvSpPr>
          <p:cNvPr id="6" name="Footer Placeholder 5">
            <a:extLst>
              <a:ext uri="{FF2B5EF4-FFF2-40B4-BE49-F238E27FC236}">
                <a16:creationId xmlns:a16="http://schemas.microsoft.com/office/drawing/2014/main" id="{95E49068-31FB-C71F-71FE-39CFB4B6D37D}"/>
              </a:ext>
            </a:extLst>
          </p:cNvPr>
          <p:cNvSpPr>
            <a:spLocks noGrp="1"/>
          </p:cNvSpPr>
          <p:nvPr>
            <p:ph type="ftr" sz="quarter" idx="9"/>
          </p:nvPr>
        </p:nvSpPr>
        <p:spPr/>
        <p:txBody>
          <a:bodyPr/>
          <a:lstStyle/>
          <a:p>
            <a:r>
              <a:rPr lang="nl-NL" err="1"/>
              <a:t>Gutterink</a:t>
            </a:r>
            <a:r>
              <a:rPr lang="nl-NL"/>
              <a:t> (2023)</a:t>
            </a:r>
          </a:p>
        </p:txBody>
      </p:sp>
    </p:spTree>
    <p:extLst>
      <p:ext uri="{BB962C8B-B14F-4D97-AF65-F5344CB8AC3E}">
        <p14:creationId xmlns:p14="http://schemas.microsoft.com/office/powerpoint/2010/main" val="371049579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732A-386E-68C9-10C5-E8AB5042047F}"/>
              </a:ext>
            </a:extLst>
          </p:cNvPr>
          <p:cNvSpPr>
            <a:spLocks noGrp="1"/>
          </p:cNvSpPr>
          <p:nvPr>
            <p:ph type="title"/>
          </p:nvPr>
        </p:nvSpPr>
        <p:spPr/>
        <p:txBody>
          <a:bodyPr/>
          <a:lstStyle/>
          <a:p>
            <a:pPr algn="ctr"/>
            <a:r>
              <a:rPr lang="nl-NL"/>
              <a:t>Afspraken maken in team</a:t>
            </a:r>
          </a:p>
        </p:txBody>
      </p:sp>
      <p:pic>
        <p:nvPicPr>
          <p:cNvPr id="5" name="Afbeelding 6" descr="Afbeelding met tekst, tafel, briefpapier, verbruiksartikelen voor kantoor&#10;&#10;Automatisch gegenereerde beschrijving">
            <a:extLst>
              <a:ext uri="{FF2B5EF4-FFF2-40B4-BE49-F238E27FC236}">
                <a16:creationId xmlns:a16="http://schemas.microsoft.com/office/drawing/2014/main" id="{0F4FB781-0AB4-ABA8-84F1-6F8D97A0A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65861" y="1442856"/>
            <a:ext cx="2951824" cy="3935765"/>
          </a:xfrm>
          <a:prstGeom prst="rect">
            <a:avLst/>
          </a:prstGeom>
        </p:spPr>
      </p:pic>
      <p:pic>
        <p:nvPicPr>
          <p:cNvPr id="6" name="Afbeelding 12" descr="Afbeelding met tekst, ontvangst, Post-it-briefje, handschrift&#10;&#10;Automatisch gegenereerde beschrijving">
            <a:extLst>
              <a:ext uri="{FF2B5EF4-FFF2-40B4-BE49-F238E27FC236}">
                <a16:creationId xmlns:a16="http://schemas.microsoft.com/office/drawing/2014/main" id="{8C3176F8-1FD3-A72C-5E88-8898E4E1A6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6580" y="1931562"/>
            <a:ext cx="3935766" cy="2951825"/>
          </a:xfrm>
          <a:prstGeom prst="rect">
            <a:avLst/>
          </a:prstGeom>
        </p:spPr>
      </p:pic>
      <p:pic>
        <p:nvPicPr>
          <p:cNvPr id="7" name="Afbeelding 14" descr="Afbeelding met tekst, tafel, overdekt, ontwerp&#10;&#10;Automatisch gegenereerde beschrijving">
            <a:extLst>
              <a:ext uri="{FF2B5EF4-FFF2-40B4-BE49-F238E27FC236}">
                <a16:creationId xmlns:a16="http://schemas.microsoft.com/office/drawing/2014/main" id="{3FCB83CA-53E8-C1DF-F940-BBBAE96D1D6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19270" y="1934826"/>
            <a:ext cx="3701928" cy="2946546"/>
          </a:xfrm>
          <a:prstGeom prst="rect">
            <a:avLst/>
          </a:prstGeom>
        </p:spPr>
      </p:pic>
      <p:sp>
        <p:nvSpPr>
          <p:cNvPr id="8" name="Footer Placeholder 3">
            <a:extLst>
              <a:ext uri="{FF2B5EF4-FFF2-40B4-BE49-F238E27FC236}">
                <a16:creationId xmlns:a16="http://schemas.microsoft.com/office/drawing/2014/main" id="{9D254B8B-101B-3417-4A1B-716A1264A8D4}"/>
              </a:ext>
            </a:extLst>
          </p:cNvPr>
          <p:cNvSpPr txBox="1">
            <a:spLocks/>
          </p:cNvSpPr>
          <p:nvPr/>
        </p:nvSpPr>
        <p:spPr>
          <a:xfrm>
            <a:off x="2356347" y="1303483"/>
            <a:ext cx="7244063" cy="365129"/>
          </a:xfrm>
          <a:prstGeom prst="rect">
            <a:avLst/>
          </a:prstGeom>
        </p:spPr>
        <p:txBody>
          <a:bodyPr/>
          <a:lstStyle>
            <a:defPPr>
              <a:defRPr lang="nl-NL"/>
            </a:defPPr>
            <a:lvl1pPr marL="0" algn="l" defTabSz="914400" rtl="0" eaLnBrk="1" latinLnBrk="0" hangingPunct="1">
              <a:defRPr sz="1400" i="1" kern="1200">
                <a:solidFill>
                  <a:srgbClr val="00B6C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000"/>
              <a:t>The </a:t>
            </a:r>
            <a:r>
              <a:rPr lang="nl-NL" sz="2000" err="1"/>
              <a:t>Workplace</a:t>
            </a:r>
            <a:r>
              <a:rPr lang="nl-NL" sz="2000"/>
              <a:t> Game</a:t>
            </a:r>
          </a:p>
        </p:txBody>
      </p:sp>
      <p:sp>
        <p:nvSpPr>
          <p:cNvPr id="9" name="Footer Placeholder 8">
            <a:extLst>
              <a:ext uri="{FF2B5EF4-FFF2-40B4-BE49-F238E27FC236}">
                <a16:creationId xmlns:a16="http://schemas.microsoft.com/office/drawing/2014/main" id="{7927799B-B4CE-2D60-1C5E-6A36C8BD2B6D}"/>
              </a:ext>
            </a:extLst>
          </p:cNvPr>
          <p:cNvSpPr>
            <a:spLocks noGrp="1"/>
          </p:cNvSpPr>
          <p:nvPr>
            <p:ph type="ftr" sz="quarter" idx="9"/>
          </p:nvPr>
        </p:nvSpPr>
        <p:spPr/>
        <p:txBody>
          <a:bodyPr/>
          <a:lstStyle/>
          <a:p>
            <a:r>
              <a:rPr lang="nl-NL"/>
              <a:t>www.workplacegame.nl</a:t>
            </a:r>
          </a:p>
        </p:txBody>
      </p:sp>
    </p:spTree>
    <p:extLst>
      <p:ext uri="{BB962C8B-B14F-4D97-AF65-F5344CB8AC3E}">
        <p14:creationId xmlns:p14="http://schemas.microsoft.com/office/powerpoint/2010/main" val="237692297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D27917F-2CF4-1B93-ECAA-F2E3A1BCCAD7}"/>
              </a:ext>
            </a:extLst>
          </p:cNvPr>
          <p:cNvPicPr>
            <a:picLocks noChangeAspect="1"/>
          </p:cNvPicPr>
          <p:nvPr/>
        </p:nvPicPr>
        <p:blipFill rotWithShape="1">
          <a:blip r:embed="rId4"/>
          <a:srcRect t="19015" b="13520"/>
          <a:stretch/>
        </p:blipFill>
        <p:spPr>
          <a:xfrm>
            <a:off x="6403700" y="2695073"/>
            <a:ext cx="5788299" cy="3025744"/>
          </a:xfrm>
          <a:prstGeom prst="rect">
            <a:avLst/>
          </a:prstGeom>
        </p:spPr>
      </p:pic>
      <p:sp>
        <p:nvSpPr>
          <p:cNvPr id="3" name="Content Placeholder 2">
            <a:extLst>
              <a:ext uri="{FF2B5EF4-FFF2-40B4-BE49-F238E27FC236}">
                <a16:creationId xmlns:a16="http://schemas.microsoft.com/office/drawing/2014/main" id="{0B0E8501-3218-3E29-9876-7840E9F684A5}"/>
              </a:ext>
            </a:extLst>
          </p:cNvPr>
          <p:cNvSpPr>
            <a:spLocks noGrp="1"/>
          </p:cNvSpPr>
          <p:nvPr>
            <p:ph idx="1"/>
          </p:nvPr>
        </p:nvSpPr>
        <p:spPr>
          <a:xfrm>
            <a:off x="838203" y="1341334"/>
            <a:ext cx="6545324" cy="4835629"/>
          </a:xfrm>
        </p:spPr>
        <p:txBody>
          <a:bodyPr wrap="square" anchor="t">
            <a:normAutofit fontScale="92500" lnSpcReduction="20000"/>
          </a:bodyPr>
          <a:lstStyle/>
          <a:p>
            <a:r>
              <a:rPr lang="nl-NL" sz="2600"/>
              <a:t>Organisatie moet heldere structuur en expliciete werkprocessen bieden</a:t>
            </a:r>
          </a:p>
          <a:p>
            <a:endParaRPr lang="nl-NL" sz="2600"/>
          </a:p>
          <a:p>
            <a:r>
              <a:rPr lang="nl-NL" sz="2600"/>
              <a:t>Organisatie en leidinggevenden moeten teams ondersteunen </a:t>
            </a:r>
          </a:p>
          <a:p>
            <a:pPr lvl="1"/>
            <a:r>
              <a:rPr lang="nl-NL"/>
              <a:t>Opgave</a:t>
            </a:r>
          </a:p>
          <a:p>
            <a:pPr lvl="1"/>
            <a:r>
              <a:rPr lang="nl-NL"/>
              <a:t>Context</a:t>
            </a:r>
          </a:p>
          <a:p>
            <a:pPr lvl="1"/>
            <a:r>
              <a:rPr lang="nl-NL"/>
              <a:t>Kwaliteit</a:t>
            </a:r>
          </a:p>
          <a:p>
            <a:pPr lvl="1"/>
            <a:r>
              <a:rPr lang="nl-NL"/>
              <a:t>Kansen in hun werk</a:t>
            </a:r>
          </a:p>
          <a:p>
            <a:pPr marL="457200" lvl="1" indent="0">
              <a:buNone/>
            </a:pPr>
            <a:endParaRPr lang="nl-NL" sz="2600">
              <a:solidFill>
                <a:srgbClr val="00B6C4"/>
              </a:solidFill>
            </a:endParaRPr>
          </a:p>
          <a:p>
            <a:pPr marL="457200" lvl="1" indent="0">
              <a:buNone/>
            </a:pPr>
            <a:endParaRPr lang="nl-NL" sz="2600">
              <a:solidFill>
                <a:srgbClr val="00B6C4"/>
              </a:solidFill>
            </a:endParaRPr>
          </a:p>
          <a:p>
            <a:r>
              <a:rPr lang="nl-NL" sz="2600"/>
              <a:t>Nieuwe manieren van </a:t>
            </a:r>
            <a:r>
              <a:rPr lang="nl-NL" sz="2600" b="1"/>
              <a:t>interactie</a:t>
            </a:r>
            <a:r>
              <a:rPr lang="nl-NL" sz="2600"/>
              <a:t> voor</a:t>
            </a:r>
          </a:p>
          <a:p>
            <a:pPr lvl="1"/>
            <a:r>
              <a:rPr lang="nl-NL" sz="2600"/>
              <a:t>Conflict oplossen </a:t>
            </a:r>
          </a:p>
          <a:p>
            <a:pPr lvl="1"/>
            <a:r>
              <a:rPr lang="nl-NL" sz="2600"/>
              <a:t>Creatieve processen</a:t>
            </a:r>
          </a:p>
          <a:p>
            <a:pPr lvl="1"/>
            <a:r>
              <a:rPr lang="nl-NL" sz="2600"/>
              <a:t>Diversiteit </a:t>
            </a:r>
          </a:p>
        </p:txBody>
      </p:sp>
      <p:sp>
        <p:nvSpPr>
          <p:cNvPr id="2" name="Title 1">
            <a:extLst>
              <a:ext uri="{FF2B5EF4-FFF2-40B4-BE49-F238E27FC236}">
                <a16:creationId xmlns:a16="http://schemas.microsoft.com/office/drawing/2014/main" id="{C18B693F-A563-1A01-DC00-422A3640B498}"/>
              </a:ext>
            </a:extLst>
          </p:cNvPr>
          <p:cNvSpPr>
            <a:spLocks noGrp="1"/>
          </p:cNvSpPr>
          <p:nvPr>
            <p:ph type="title"/>
          </p:nvPr>
        </p:nvSpPr>
        <p:spPr>
          <a:xfrm>
            <a:off x="838202" y="7887"/>
            <a:ext cx="11353797" cy="1035909"/>
          </a:xfrm>
        </p:spPr>
        <p:txBody>
          <a:bodyPr wrap="square" anchor="ctr">
            <a:normAutofit/>
          </a:bodyPr>
          <a:lstStyle/>
          <a:p>
            <a:r>
              <a:rPr lang="nl-NL"/>
              <a:t>Op dezelfde golflengte zitten!</a:t>
            </a:r>
          </a:p>
        </p:txBody>
      </p:sp>
      <p:sp>
        <p:nvSpPr>
          <p:cNvPr id="8" name="Footer Placeholder 7">
            <a:extLst>
              <a:ext uri="{FF2B5EF4-FFF2-40B4-BE49-F238E27FC236}">
                <a16:creationId xmlns:a16="http://schemas.microsoft.com/office/drawing/2014/main" id="{7B57AB15-0BC1-651A-0A9D-F815EA59578A}"/>
              </a:ext>
            </a:extLst>
          </p:cNvPr>
          <p:cNvSpPr>
            <a:spLocks noGrp="1"/>
          </p:cNvSpPr>
          <p:nvPr>
            <p:ph type="ftr" sz="quarter" idx="9"/>
          </p:nvPr>
        </p:nvSpPr>
        <p:spPr>
          <a:xfrm>
            <a:off x="139463" y="6410095"/>
            <a:ext cx="7244063" cy="365129"/>
          </a:xfrm>
        </p:spPr>
        <p:txBody>
          <a:bodyPr>
            <a:normAutofit/>
          </a:bodyPr>
          <a:lstStyle/>
          <a:p>
            <a:pPr>
              <a:spcAft>
                <a:spcPts val="600"/>
              </a:spcAft>
            </a:pPr>
            <a:r>
              <a:rPr lang="nl-NL" err="1"/>
              <a:t>Ebrahim</a:t>
            </a:r>
            <a:r>
              <a:rPr lang="nl-NL"/>
              <a:t> et al (2020)</a:t>
            </a:r>
          </a:p>
        </p:txBody>
      </p:sp>
    </p:spTree>
    <p:extLst>
      <p:ext uri="{BB962C8B-B14F-4D97-AF65-F5344CB8AC3E}">
        <p14:creationId xmlns:p14="http://schemas.microsoft.com/office/powerpoint/2010/main" val="255228122"/>
      </p:ext>
    </p:extLst>
  </p:cSld>
  <p:clrMapOvr>
    <a:masterClrMapping/>
  </p:clrMapOvr>
  <p:transition spd="slow">
    <p:push dir="u"/>
  </p:transition>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ED69E9F-9EF3-BFB6-42D2-BD20DBD00599}"/>
              </a:ext>
            </a:extLst>
          </p:cNvPr>
          <p:cNvPicPr>
            <a:picLocks noChangeAspect="1"/>
          </p:cNvPicPr>
          <p:nvPr/>
        </p:nvPicPr>
        <p:blipFill rotWithShape="1">
          <a:blip r:embed="rId3"/>
          <a:srcRect l="64498" t="26498" r="15778" b="7614"/>
          <a:stretch/>
        </p:blipFill>
        <p:spPr>
          <a:xfrm>
            <a:off x="4900238" y="1161791"/>
            <a:ext cx="5585927" cy="5248304"/>
          </a:xfrm>
          <a:prstGeom prst="rect">
            <a:avLst/>
          </a:prstGeom>
        </p:spPr>
      </p:pic>
      <p:pic>
        <p:nvPicPr>
          <p:cNvPr id="5" name="Afbeelding 4">
            <a:extLst>
              <a:ext uri="{FF2B5EF4-FFF2-40B4-BE49-F238E27FC236}">
                <a16:creationId xmlns:a16="http://schemas.microsoft.com/office/drawing/2014/main" id="{30B9AACF-16C1-EED4-77DE-B0A736A8684A}"/>
              </a:ext>
            </a:extLst>
          </p:cNvPr>
          <p:cNvPicPr>
            <a:picLocks noChangeAspect="1"/>
          </p:cNvPicPr>
          <p:nvPr/>
        </p:nvPicPr>
        <p:blipFill rotWithShape="1">
          <a:blip r:embed="rId4"/>
          <a:srcRect l="64974" t="13674" r="15740" b="3846"/>
          <a:stretch/>
        </p:blipFill>
        <p:spPr>
          <a:xfrm>
            <a:off x="274151" y="1056094"/>
            <a:ext cx="4491399" cy="5402426"/>
          </a:xfrm>
          <a:prstGeom prst="rect">
            <a:avLst/>
          </a:prstGeom>
        </p:spPr>
      </p:pic>
      <p:sp>
        <p:nvSpPr>
          <p:cNvPr id="8" name="Titel 7">
            <a:extLst>
              <a:ext uri="{FF2B5EF4-FFF2-40B4-BE49-F238E27FC236}">
                <a16:creationId xmlns:a16="http://schemas.microsoft.com/office/drawing/2014/main" id="{D68C56C7-F9C7-731B-2978-A80A0C2C59E1}"/>
              </a:ext>
            </a:extLst>
          </p:cNvPr>
          <p:cNvSpPr>
            <a:spLocks noGrp="1"/>
          </p:cNvSpPr>
          <p:nvPr>
            <p:ph type="title"/>
          </p:nvPr>
        </p:nvSpPr>
        <p:spPr>
          <a:xfrm>
            <a:off x="705954" y="-88746"/>
            <a:ext cx="11353797" cy="1035909"/>
          </a:xfrm>
        </p:spPr>
        <p:txBody>
          <a:bodyPr/>
          <a:lstStyle/>
          <a:p>
            <a:r>
              <a:rPr lang="nl-NL"/>
              <a:t>Expliciet en helder – organisatieniveau - </a:t>
            </a:r>
            <a:r>
              <a:rPr lang="nl-NL" err="1"/>
              <a:t>Oyster</a:t>
            </a:r>
            <a:endParaRPr lang="nl-NL"/>
          </a:p>
        </p:txBody>
      </p:sp>
      <p:sp>
        <p:nvSpPr>
          <p:cNvPr id="4" name="Footer Placeholder 3">
            <a:extLst>
              <a:ext uri="{FF2B5EF4-FFF2-40B4-BE49-F238E27FC236}">
                <a16:creationId xmlns:a16="http://schemas.microsoft.com/office/drawing/2014/main" id="{6DD3358D-A9A3-4F7D-CB9E-B196F82CB3D3}"/>
              </a:ext>
            </a:extLst>
          </p:cNvPr>
          <p:cNvSpPr>
            <a:spLocks noGrp="1"/>
          </p:cNvSpPr>
          <p:nvPr>
            <p:ph type="ftr" sz="quarter" idx="9"/>
          </p:nvPr>
        </p:nvSpPr>
        <p:spPr>
          <a:xfrm>
            <a:off x="139463" y="6410095"/>
            <a:ext cx="10212014" cy="365129"/>
          </a:xfrm>
        </p:spPr>
        <p:txBody>
          <a:bodyPr/>
          <a:lstStyle/>
          <a:p>
            <a:r>
              <a:rPr lang="nl-NL"/>
              <a:t>https://oysterhr.notion.site/Welcome-to-The-Reef-Oyster-s-Open-Source-Employee-Guide-fc482e3f107c4afd8c85ed217f1d0c1d</a:t>
            </a:r>
          </a:p>
        </p:txBody>
      </p:sp>
    </p:spTree>
    <p:extLst>
      <p:ext uri="{BB962C8B-B14F-4D97-AF65-F5344CB8AC3E}">
        <p14:creationId xmlns:p14="http://schemas.microsoft.com/office/powerpoint/2010/main" val="311225598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AB4F35AA-BD5E-A20E-2FB5-48C118099B95}"/>
              </a:ext>
            </a:extLst>
          </p:cNvPr>
          <p:cNvPicPr>
            <a:picLocks noGrp="1" noChangeAspect="1"/>
          </p:cNvPicPr>
          <p:nvPr>
            <p:ph idx="1"/>
          </p:nvPr>
        </p:nvPicPr>
        <p:blipFill rotWithShape="1">
          <a:blip r:embed="rId3"/>
          <a:srcRect l="24008" t="16822" r="25595" b="21291"/>
          <a:stretch/>
        </p:blipFill>
        <p:spPr>
          <a:xfrm>
            <a:off x="921164" y="1297864"/>
            <a:ext cx="5261929" cy="3605212"/>
          </a:xfrm>
        </p:spPr>
      </p:pic>
      <p:pic>
        <p:nvPicPr>
          <p:cNvPr id="5" name="Content Placeholder 4" descr="A screenshot of a computer&#10;&#10;Description automatically generated">
            <a:extLst>
              <a:ext uri="{FF2B5EF4-FFF2-40B4-BE49-F238E27FC236}">
                <a16:creationId xmlns:a16="http://schemas.microsoft.com/office/drawing/2014/main" id="{05E455C4-C64A-4224-FE7B-836EA6341C86}"/>
              </a:ext>
            </a:extLst>
          </p:cNvPr>
          <p:cNvPicPr>
            <a:picLocks noGrp="1" noChangeAspect="1"/>
          </p:cNvPicPr>
          <p:nvPr>
            <p:ph idx="2"/>
          </p:nvPr>
        </p:nvPicPr>
        <p:blipFill rotWithShape="1">
          <a:blip r:embed="rId4"/>
          <a:srcRect l="14094" t="16045" r="15546" b="7836"/>
          <a:stretch/>
        </p:blipFill>
        <p:spPr>
          <a:xfrm>
            <a:off x="6086056" y="1267680"/>
            <a:ext cx="6105952" cy="3720847"/>
          </a:xfrm>
        </p:spPr>
      </p:pic>
      <p:sp>
        <p:nvSpPr>
          <p:cNvPr id="4" name="Title 3">
            <a:extLst>
              <a:ext uri="{FF2B5EF4-FFF2-40B4-BE49-F238E27FC236}">
                <a16:creationId xmlns:a16="http://schemas.microsoft.com/office/drawing/2014/main" id="{73FB21D0-9CB8-D217-6643-1A16FCDEEDFA}"/>
              </a:ext>
            </a:extLst>
          </p:cNvPr>
          <p:cNvSpPr>
            <a:spLocks noGrp="1"/>
          </p:cNvSpPr>
          <p:nvPr>
            <p:ph type="title"/>
          </p:nvPr>
        </p:nvSpPr>
        <p:spPr/>
        <p:txBody>
          <a:bodyPr>
            <a:normAutofit/>
          </a:bodyPr>
          <a:lstStyle/>
          <a:p>
            <a:pPr marL="356870" indent="-356870"/>
            <a:r>
              <a:rPr lang="nl-NL"/>
              <a:t>Expliciet en helder – organisatieniveau – </a:t>
            </a:r>
            <a:r>
              <a:rPr lang="en-US">
                <a:latin typeface="Calibri"/>
                <a:ea typeface="Calibri"/>
                <a:cs typeface="Calibri"/>
              </a:rPr>
              <a:t> </a:t>
            </a:r>
            <a:endParaRPr lang="en-US">
              <a:ea typeface="Calibri" panose="020F0502020204030204" pitchFamily="34" charset="0"/>
            </a:endParaRPr>
          </a:p>
        </p:txBody>
      </p:sp>
      <p:sp>
        <p:nvSpPr>
          <p:cNvPr id="7" name="Footer Placeholder 6">
            <a:extLst>
              <a:ext uri="{FF2B5EF4-FFF2-40B4-BE49-F238E27FC236}">
                <a16:creationId xmlns:a16="http://schemas.microsoft.com/office/drawing/2014/main" id="{77052B56-A513-17EE-08AF-57B32A7A29C4}"/>
              </a:ext>
            </a:extLst>
          </p:cNvPr>
          <p:cNvSpPr>
            <a:spLocks noGrp="1"/>
          </p:cNvSpPr>
          <p:nvPr>
            <p:ph type="ftr" sz="quarter" idx="9"/>
          </p:nvPr>
        </p:nvSpPr>
        <p:spPr/>
        <p:txBody>
          <a:bodyPr/>
          <a:lstStyle/>
          <a:p>
            <a:r>
              <a:rPr lang="nl-NL"/>
              <a:t>https://www.afas.nl/werkwijzer#zo-houden-we-het-leuk</a:t>
            </a:r>
          </a:p>
        </p:txBody>
      </p:sp>
      <p:sp>
        <p:nvSpPr>
          <p:cNvPr id="10" name="Oval 9">
            <a:extLst>
              <a:ext uri="{FF2B5EF4-FFF2-40B4-BE49-F238E27FC236}">
                <a16:creationId xmlns:a16="http://schemas.microsoft.com/office/drawing/2014/main" id="{FE67082A-53FA-0491-E811-0DB8C2C28E39}"/>
              </a:ext>
            </a:extLst>
          </p:cNvPr>
          <p:cNvSpPr/>
          <p:nvPr/>
        </p:nvSpPr>
        <p:spPr>
          <a:xfrm>
            <a:off x="1308442" y="2184561"/>
            <a:ext cx="2971799" cy="326571"/>
          </a:xfrm>
          <a:prstGeom prst="ellipse">
            <a:avLst/>
          </a:prstGeom>
          <a:noFill/>
          <a:ln w="28575">
            <a:solidFill>
              <a:srgbClr val="00B5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omputer&#10;&#10;Description automatically generated">
            <a:extLst>
              <a:ext uri="{FF2B5EF4-FFF2-40B4-BE49-F238E27FC236}">
                <a16:creationId xmlns:a16="http://schemas.microsoft.com/office/drawing/2014/main" id="{14F112BD-1C4A-F9A9-FDBC-B0E8C6504EA7}"/>
              </a:ext>
            </a:extLst>
          </p:cNvPr>
          <p:cNvPicPr>
            <a:picLocks noChangeAspect="1"/>
          </p:cNvPicPr>
          <p:nvPr/>
        </p:nvPicPr>
        <p:blipFill rotWithShape="1">
          <a:blip r:embed="rId5"/>
          <a:srcRect l="24936" t="40159" r="26518" b="35873"/>
          <a:stretch/>
        </p:blipFill>
        <p:spPr>
          <a:xfrm>
            <a:off x="1037176" y="4985657"/>
            <a:ext cx="5145917" cy="1426033"/>
          </a:xfrm>
          <a:prstGeom prst="rect">
            <a:avLst/>
          </a:prstGeom>
        </p:spPr>
      </p:pic>
      <p:sp>
        <p:nvSpPr>
          <p:cNvPr id="12" name="Oval 11">
            <a:extLst>
              <a:ext uri="{FF2B5EF4-FFF2-40B4-BE49-F238E27FC236}">
                <a16:creationId xmlns:a16="http://schemas.microsoft.com/office/drawing/2014/main" id="{D484621D-AFC8-B9C1-E32B-BB572802823B}"/>
              </a:ext>
            </a:extLst>
          </p:cNvPr>
          <p:cNvSpPr/>
          <p:nvPr/>
        </p:nvSpPr>
        <p:spPr>
          <a:xfrm>
            <a:off x="1199584" y="5820390"/>
            <a:ext cx="2993571" cy="424542"/>
          </a:xfrm>
          <a:prstGeom prst="ellipse">
            <a:avLst/>
          </a:prstGeom>
          <a:noFill/>
          <a:ln w="28575">
            <a:solidFill>
              <a:srgbClr val="00B5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E85420-878F-C30F-25AF-F1EC0A53608D}"/>
              </a:ext>
            </a:extLst>
          </p:cNvPr>
          <p:cNvSpPr/>
          <p:nvPr/>
        </p:nvSpPr>
        <p:spPr>
          <a:xfrm>
            <a:off x="8253527" y="3381989"/>
            <a:ext cx="1796143" cy="283028"/>
          </a:xfrm>
          <a:prstGeom prst="ellipse">
            <a:avLst/>
          </a:prstGeom>
          <a:noFill/>
          <a:ln w="28575">
            <a:solidFill>
              <a:srgbClr val="00B5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DD1954-3E16-738E-4E21-320427089E3A}"/>
              </a:ext>
            </a:extLst>
          </p:cNvPr>
          <p:cNvSpPr/>
          <p:nvPr/>
        </p:nvSpPr>
        <p:spPr>
          <a:xfrm>
            <a:off x="1308441" y="4350817"/>
            <a:ext cx="1676400" cy="326571"/>
          </a:xfrm>
          <a:prstGeom prst="ellipse">
            <a:avLst/>
          </a:prstGeom>
          <a:noFill/>
          <a:ln w="28575">
            <a:solidFill>
              <a:srgbClr val="00B5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AFAS Software logo">
            <a:extLst>
              <a:ext uri="{FF2B5EF4-FFF2-40B4-BE49-F238E27FC236}">
                <a16:creationId xmlns:a16="http://schemas.microsoft.com/office/drawing/2014/main" id="{E490371D-F186-042D-F605-12542808E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2341" y="-79077"/>
            <a:ext cx="2112915"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542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B6F211-116E-185C-A0E1-7FE81BC073B1}"/>
              </a:ext>
            </a:extLst>
          </p:cNvPr>
          <p:cNvSpPr>
            <a:spLocks noGrp="1"/>
          </p:cNvSpPr>
          <p:nvPr>
            <p:ph idx="1"/>
          </p:nvPr>
        </p:nvSpPr>
        <p:spPr>
          <a:xfrm>
            <a:off x="838198" y="1172369"/>
            <a:ext cx="5181603" cy="4835629"/>
          </a:xfrm>
        </p:spPr>
        <p:txBody>
          <a:bodyPr/>
          <a:lstStyle/>
          <a:p>
            <a:pPr marL="0" indent="0">
              <a:buNone/>
            </a:pPr>
            <a:r>
              <a:rPr lang="en-US" err="1">
                <a:ea typeface="Calibri"/>
                <a:cs typeface="Calibri"/>
              </a:rPr>
              <a:t>Dit</a:t>
            </a:r>
            <a:r>
              <a:rPr lang="en-US">
                <a:ea typeface="Calibri"/>
                <a:cs typeface="Calibri"/>
              </a:rPr>
              <a:t> </a:t>
            </a:r>
            <a:r>
              <a:rPr lang="en-US" err="1">
                <a:ea typeface="Calibri"/>
                <a:cs typeface="Calibri"/>
              </a:rPr>
              <a:t>wel</a:t>
            </a:r>
            <a:endParaRPr lang="en-US"/>
          </a:p>
        </p:txBody>
      </p:sp>
      <p:sp>
        <p:nvSpPr>
          <p:cNvPr id="3" name="Content Placeholder 2">
            <a:extLst>
              <a:ext uri="{FF2B5EF4-FFF2-40B4-BE49-F238E27FC236}">
                <a16:creationId xmlns:a16="http://schemas.microsoft.com/office/drawing/2014/main" id="{64A5916E-D2C1-4BA6-54F6-3A0EDC51DE41}"/>
              </a:ext>
            </a:extLst>
          </p:cNvPr>
          <p:cNvSpPr>
            <a:spLocks noGrp="1"/>
          </p:cNvSpPr>
          <p:nvPr>
            <p:ph idx="2"/>
          </p:nvPr>
        </p:nvSpPr>
        <p:spPr>
          <a:xfrm>
            <a:off x="6172199" y="1172369"/>
            <a:ext cx="5181603" cy="4835629"/>
          </a:xfrm>
        </p:spPr>
        <p:txBody>
          <a:bodyPr/>
          <a:lstStyle/>
          <a:p>
            <a:pPr marL="0" indent="0">
              <a:buNone/>
            </a:pPr>
            <a:r>
              <a:rPr lang="en-US" err="1">
                <a:ea typeface="Calibri"/>
                <a:cs typeface="Calibri"/>
              </a:rPr>
              <a:t>Dit</a:t>
            </a:r>
            <a:r>
              <a:rPr lang="en-US">
                <a:ea typeface="Calibri"/>
                <a:cs typeface="Calibri"/>
              </a:rPr>
              <a:t> </a:t>
            </a:r>
            <a:r>
              <a:rPr lang="en-US" err="1">
                <a:ea typeface="Calibri"/>
                <a:cs typeface="Calibri"/>
              </a:rPr>
              <a:t>niet</a:t>
            </a:r>
            <a:endParaRPr lang="en-US"/>
          </a:p>
        </p:txBody>
      </p:sp>
      <p:sp>
        <p:nvSpPr>
          <p:cNvPr id="4" name="Title 3">
            <a:extLst>
              <a:ext uri="{FF2B5EF4-FFF2-40B4-BE49-F238E27FC236}">
                <a16:creationId xmlns:a16="http://schemas.microsoft.com/office/drawing/2014/main" id="{5BF54861-2D39-5CE1-FB04-FE78CF912945}"/>
              </a:ext>
            </a:extLst>
          </p:cNvPr>
          <p:cNvSpPr>
            <a:spLocks noGrp="1"/>
          </p:cNvSpPr>
          <p:nvPr>
            <p:ph type="title"/>
          </p:nvPr>
        </p:nvSpPr>
        <p:spPr/>
        <p:txBody>
          <a:bodyPr/>
          <a:lstStyle/>
          <a:p>
            <a:pPr marL="356870" indent="-356870"/>
            <a:r>
              <a:rPr lang="en-US">
                <a:latin typeface="Calibri"/>
                <a:ea typeface="Calibri"/>
                <a:cs typeface="Calibri"/>
              </a:rPr>
              <a:t>Tot in de </a:t>
            </a:r>
            <a:r>
              <a:rPr lang="en-US" err="1">
                <a:latin typeface="Calibri"/>
                <a:ea typeface="Calibri"/>
                <a:cs typeface="Calibri"/>
              </a:rPr>
              <a:t>puntjes</a:t>
            </a:r>
            <a:r>
              <a:rPr lang="en-US">
                <a:latin typeface="Calibri"/>
                <a:ea typeface="Calibri"/>
                <a:cs typeface="Calibri"/>
              </a:rPr>
              <a:t>…</a:t>
            </a:r>
          </a:p>
        </p:txBody>
      </p:sp>
      <p:pic>
        <p:nvPicPr>
          <p:cNvPr id="6" name="Picture 5" descr="A person in different poses&#10;&#10;Description automatically generated">
            <a:extLst>
              <a:ext uri="{FF2B5EF4-FFF2-40B4-BE49-F238E27FC236}">
                <a16:creationId xmlns:a16="http://schemas.microsoft.com/office/drawing/2014/main" id="{8AD20787-AE4D-B788-DE40-18636BC651B5}"/>
              </a:ext>
            </a:extLst>
          </p:cNvPr>
          <p:cNvPicPr>
            <a:picLocks noChangeAspect="1"/>
          </p:cNvPicPr>
          <p:nvPr/>
        </p:nvPicPr>
        <p:blipFill>
          <a:blip r:embed="rId3"/>
          <a:stretch>
            <a:fillRect/>
          </a:stretch>
        </p:blipFill>
        <p:spPr>
          <a:xfrm>
            <a:off x="817418" y="1951579"/>
            <a:ext cx="4267198" cy="2400659"/>
          </a:xfrm>
          <a:prstGeom prst="rect">
            <a:avLst/>
          </a:prstGeom>
        </p:spPr>
      </p:pic>
      <p:pic>
        <p:nvPicPr>
          <p:cNvPr id="7" name="Picture 6" descr="A group of men posing for a picture&#10;&#10;Description automatically generated">
            <a:extLst>
              <a:ext uri="{FF2B5EF4-FFF2-40B4-BE49-F238E27FC236}">
                <a16:creationId xmlns:a16="http://schemas.microsoft.com/office/drawing/2014/main" id="{32654737-E4A5-4CF7-7320-A09E7D7ADC43}"/>
              </a:ext>
            </a:extLst>
          </p:cNvPr>
          <p:cNvPicPr>
            <a:picLocks noChangeAspect="1"/>
          </p:cNvPicPr>
          <p:nvPr/>
        </p:nvPicPr>
        <p:blipFill>
          <a:blip r:embed="rId4"/>
          <a:stretch>
            <a:fillRect/>
          </a:stretch>
        </p:blipFill>
        <p:spPr>
          <a:xfrm>
            <a:off x="6470072" y="1951579"/>
            <a:ext cx="4267198" cy="2400659"/>
          </a:xfrm>
          <a:prstGeom prst="rect">
            <a:avLst/>
          </a:prstGeom>
        </p:spPr>
      </p:pic>
      <p:pic>
        <p:nvPicPr>
          <p:cNvPr id="8" name="Picture 7" descr="A group of women posing for a picture&#10;&#10;Description automatically generated">
            <a:extLst>
              <a:ext uri="{FF2B5EF4-FFF2-40B4-BE49-F238E27FC236}">
                <a16:creationId xmlns:a16="http://schemas.microsoft.com/office/drawing/2014/main" id="{ABC4C417-8942-2F35-799C-A7F3265AF8DE}"/>
              </a:ext>
            </a:extLst>
          </p:cNvPr>
          <p:cNvPicPr>
            <a:picLocks noChangeAspect="1"/>
          </p:cNvPicPr>
          <p:nvPr/>
        </p:nvPicPr>
        <p:blipFill>
          <a:blip r:embed="rId5"/>
          <a:stretch>
            <a:fillRect/>
          </a:stretch>
        </p:blipFill>
        <p:spPr>
          <a:xfrm>
            <a:off x="6470072" y="3960488"/>
            <a:ext cx="4267198" cy="2400659"/>
          </a:xfrm>
          <a:prstGeom prst="rect">
            <a:avLst/>
          </a:prstGeom>
        </p:spPr>
      </p:pic>
      <p:pic>
        <p:nvPicPr>
          <p:cNvPr id="9" name="Picture 8" descr="A group of women standing in different outfits&#10;&#10;Description automatically generated">
            <a:extLst>
              <a:ext uri="{FF2B5EF4-FFF2-40B4-BE49-F238E27FC236}">
                <a16:creationId xmlns:a16="http://schemas.microsoft.com/office/drawing/2014/main" id="{6E759C05-90D3-63B9-CC8B-F0B45D0D85CB}"/>
              </a:ext>
            </a:extLst>
          </p:cNvPr>
          <p:cNvPicPr>
            <a:picLocks noChangeAspect="1"/>
          </p:cNvPicPr>
          <p:nvPr/>
        </p:nvPicPr>
        <p:blipFill>
          <a:blip r:embed="rId6"/>
          <a:stretch>
            <a:fillRect/>
          </a:stretch>
        </p:blipFill>
        <p:spPr>
          <a:xfrm>
            <a:off x="817418" y="3960488"/>
            <a:ext cx="4267198" cy="2400659"/>
          </a:xfrm>
          <a:prstGeom prst="rect">
            <a:avLst/>
          </a:prstGeom>
        </p:spPr>
      </p:pic>
      <p:sp>
        <p:nvSpPr>
          <p:cNvPr id="11" name="Footer Placeholder 10">
            <a:extLst>
              <a:ext uri="{FF2B5EF4-FFF2-40B4-BE49-F238E27FC236}">
                <a16:creationId xmlns:a16="http://schemas.microsoft.com/office/drawing/2014/main" id="{AB45130C-840B-824A-CD58-D2A6B5670ABA}"/>
              </a:ext>
            </a:extLst>
          </p:cNvPr>
          <p:cNvSpPr>
            <a:spLocks noGrp="1"/>
          </p:cNvSpPr>
          <p:nvPr>
            <p:ph type="ftr" sz="quarter" idx="9"/>
          </p:nvPr>
        </p:nvSpPr>
        <p:spPr/>
        <p:txBody>
          <a:bodyPr/>
          <a:lstStyle/>
          <a:p>
            <a:r>
              <a:rPr lang="nl-NL"/>
              <a:t>https://www.afas.nl/werkwijzer#zo-houden-we-het-leuk</a:t>
            </a:r>
          </a:p>
        </p:txBody>
      </p:sp>
    </p:spTree>
    <p:extLst>
      <p:ext uri="{BB962C8B-B14F-4D97-AF65-F5344CB8AC3E}">
        <p14:creationId xmlns:p14="http://schemas.microsoft.com/office/powerpoint/2010/main" val="246159235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1A6C19D-05A4-BDA6-1D17-01A9B3E07A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30"/>
            <a:ext cx="12204167" cy="6851169"/>
          </a:xfrm>
          <a:prstGeom prst="rect">
            <a:avLst/>
          </a:prstGeom>
          <a:noFill/>
          <a:ln cap="flat">
            <a:noFill/>
          </a:ln>
        </p:spPr>
      </p:pic>
      <p:sp>
        <p:nvSpPr>
          <p:cNvPr id="3" name="Tekstvak 2">
            <a:extLst>
              <a:ext uri="{FF2B5EF4-FFF2-40B4-BE49-F238E27FC236}">
                <a16:creationId xmlns:a16="http://schemas.microsoft.com/office/drawing/2014/main" id="{45598133-76A6-AFE6-7127-790AB336EF3D}"/>
              </a:ext>
            </a:extLst>
          </p:cNvPr>
          <p:cNvSpPr txBox="1"/>
          <p:nvPr/>
        </p:nvSpPr>
        <p:spPr>
          <a:xfrm>
            <a:off x="531844" y="429207"/>
            <a:ext cx="1688841" cy="769441"/>
          </a:xfrm>
          <a:prstGeom prst="rect">
            <a:avLst/>
          </a:prstGeom>
          <a:noFill/>
        </p:spPr>
        <p:txBody>
          <a:bodyPr wrap="square" rtlCol="0">
            <a:spAutoFit/>
          </a:bodyPr>
          <a:lstStyle/>
          <a:p>
            <a:r>
              <a:rPr lang="nl-NL" sz="4400"/>
              <a:t>1971</a:t>
            </a:r>
          </a:p>
        </p:txBody>
      </p:sp>
      <p:sp>
        <p:nvSpPr>
          <p:cNvPr id="4" name="Tekstvak 4">
            <a:extLst>
              <a:ext uri="{FF2B5EF4-FFF2-40B4-BE49-F238E27FC236}">
                <a16:creationId xmlns:a16="http://schemas.microsoft.com/office/drawing/2014/main" id="{A38934BD-6B75-2299-7453-1F8E7DB3D6C1}"/>
              </a:ext>
            </a:extLst>
          </p:cNvPr>
          <p:cNvSpPr txBox="1"/>
          <p:nvPr/>
        </p:nvSpPr>
        <p:spPr>
          <a:xfrm>
            <a:off x="664029" y="6356176"/>
            <a:ext cx="5691462" cy="307777"/>
          </a:xfrm>
          <a:prstGeom prst="rect">
            <a:avLst/>
          </a:prstGeom>
          <a:noFill/>
        </p:spPr>
        <p:txBody>
          <a:bodyPr wrap="square">
            <a:spAutoFit/>
          </a:bodyPr>
          <a:lstStyle/>
          <a:p>
            <a:r>
              <a:rPr lang="en-US" sz="1400" b="0" i="1" u="none" strike="noStrike">
                <a:effectLst/>
              </a:rPr>
              <a:t>Van Meel</a:t>
            </a:r>
            <a:r>
              <a:rPr lang="en-US" sz="1400" i="1"/>
              <a:t> (</a:t>
            </a:r>
            <a:r>
              <a:rPr lang="en-US" sz="1400" b="0" i="1" u="none" strike="noStrike">
                <a:effectLst/>
              </a:rPr>
              <a:t>2015) </a:t>
            </a:r>
            <a:endParaRPr lang="nl-NL" sz="1400"/>
          </a:p>
        </p:txBody>
      </p:sp>
      <p:pic>
        <p:nvPicPr>
          <p:cNvPr id="6" name="Graphic 5">
            <a:extLst>
              <a:ext uri="{FF2B5EF4-FFF2-40B4-BE49-F238E27FC236}">
                <a16:creationId xmlns:a16="http://schemas.microsoft.com/office/drawing/2014/main" id="{DD5ACC65-C8DA-013F-6113-36EF9826E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66038" y="5859082"/>
            <a:ext cx="1234657" cy="744264"/>
          </a:xfrm>
          <a:prstGeom prst="rect">
            <a:avLst/>
          </a:prstGeom>
        </p:spPr>
      </p:pic>
    </p:spTree>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00E4-6607-2B9D-E54E-355398BE2C52}"/>
              </a:ext>
            </a:extLst>
          </p:cNvPr>
          <p:cNvSpPr>
            <a:spLocks noGrp="1"/>
          </p:cNvSpPr>
          <p:nvPr>
            <p:ph type="title"/>
          </p:nvPr>
        </p:nvSpPr>
        <p:spPr/>
        <p:txBody>
          <a:bodyPr/>
          <a:lstStyle/>
          <a:p>
            <a:r>
              <a:rPr lang="nl-NL">
                <a:highlight>
                  <a:srgbClr val="FFFF00"/>
                </a:highlight>
              </a:rPr>
              <a:t>Take </a:t>
            </a:r>
            <a:r>
              <a:rPr lang="nl-NL" err="1">
                <a:highlight>
                  <a:srgbClr val="FFFF00"/>
                </a:highlight>
              </a:rPr>
              <a:t>aways</a:t>
            </a:r>
            <a:r>
              <a:rPr lang="nl-NL">
                <a:highlight>
                  <a:srgbClr val="FFFF00"/>
                </a:highlight>
              </a:rPr>
              <a:t> (nog aan werken)</a:t>
            </a:r>
          </a:p>
        </p:txBody>
      </p:sp>
      <p:sp>
        <p:nvSpPr>
          <p:cNvPr id="3" name="Content Placeholder 2">
            <a:extLst>
              <a:ext uri="{FF2B5EF4-FFF2-40B4-BE49-F238E27FC236}">
                <a16:creationId xmlns:a16="http://schemas.microsoft.com/office/drawing/2014/main" id="{F320BAAA-C815-9A8E-7B00-90400100810A}"/>
              </a:ext>
            </a:extLst>
          </p:cNvPr>
          <p:cNvSpPr>
            <a:spLocks noGrp="1"/>
          </p:cNvSpPr>
          <p:nvPr>
            <p:ph idx="1"/>
          </p:nvPr>
        </p:nvSpPr>
        <p:spPr/>
        <p:txBody>
          <a:bodyPr>
            <a:normAutofit/>
          </a:bodyPr>
          <a:lstStyle/>
          <a:p>
            <a:r>
              <a:rPr lang="nl-NL"/>
              <a:t>Reistijd heeft steeds een groot impact</a:t>
            </a:r>
          </a:p>
          <a:p>
            <a:r>
              <a:rPr lang="nl-NL"/>
              <a:t>Er zijn wel verschillen te merken tussen kleine en grote organisaties</a:t>
            </a:r>
          </a:p>
          <a:p>
            <a:r>
              <a:rPr lang="nl-NL"/>
              <a:t>Locatie keuzes heeft een impact op hoe we samen werken.</a:t>
            </a:r>
          </a:p>
          <a:p>
            <a:endParaRPr lang="nl-NL"/>
          </a:p>
          <a:p>
            <a:r>
              <a:rPr lang="nl-NL"/>
              <a:t>Praten over hoe ik mijn werk doe </a:t>
            </a:r>
          </a:p>
          <a:p>
            <a:pPr lvl="1"/>
            <a:r>
              <a:rPr lang="nl-NL"/>
              <a:t>Maak je werk meer expliciet</a:t>
            </a:r>
          </a:p>
          <a:p>
            <a:pPr lvl="1"/>
            <a:r>
              <a:rPr lang="nl-NL"/>
              <a:t>Afspraken</a:t>
            </a:r>
          </a:p>
          <a:p>
            <a:pPr lvl="1"/>
            <a:r>
              <a:rPr lang="nl-NL"/>
              <a:t>Contact met medewerkers</a:t>
            </a:r>
          </a:p>
          <a:p>
            <a:pPr lvl="1"/>
            <a:endParaRPr lang="nl-NL"/>
          </a:p>
        </p:txBody>
      </p:sp>
      <p:sp>
        <p:nvSpPr>
          <p:cNvPr id="4" name="Footer Placeholder 3">
            <a:extLst>
              <a:ext uri="{FF2B5EF4-FFF2-40B4-BE49-F238E27FC236}">
                <a16:creationId xmlns:a16="http://schemas.microsoft.com/office/drawing/2014/main" id="{62779A46-BA39-8724-F041-FD2A985CC13E}"/>
              </a:ext>
            </a:extLst>
          </p:cNvPr>
          <p:cNvSpPr>
            <a:spLocks noGrp="1"/>
          </p:cNvSpPr>
          <p:nvPr>
            <p:ph type="ftr" sz="quarter" idx="9"/>
          </p:nvPr>
        </p:nvSpPr>
        <p:spPr/>
        <p:txBody>
          <a:bodyPr/>
          <a:lstStyle/>
          <a:p>
            <a:r>
              <a:rPr lang="nl-NL" sz="1400" b="0" i="1">
                <a:solidFill>
                  <a:srgbClr val="00BAC1"/>
                </a:solidFill>
                <a:latin typeface="+mn-lt"/>
              </a:rPr>
              <a:t>Bron: Werk in Transitie Monitor </a:t>
            </a:r>
            <a:r>
              <a:rPr lang="nl-NL" sz="1400" b="0" i="1" err="1">
                <a:solidFill>
                  <a:srgbClr val="00BAC1"/>
                </a:solidFill>
                <a:latin typeface="+mn-lt"/>
              </a:rPr>
              <a:t>GO’s</a:t>
            </a:r>
            <a:r>
              <a:rPr lang="nl-NL" sz="1400" b="0" i="1">
                <a:solidFill>
                  <a:srgbClr val="00BAC1"/>
                </a:solidFill>
                <a:latin typeface="+mn-lt"/>
              </a:rPr>
              <a:t> (2024)</a:t>
            </a:r>
          </a:p>
        </p:txBody>
      </p:sp>
    </p:spTree>
    <p:extLst>
      <p:ext uri="{BB962C8B-B14F-4D97-AF65-F5344CB8AC3E}">
        <p14:creationId xmlns:p14="http://schemas.microsoft.com/office/powerpoint/2010/main" val="380015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7A3B3-83EF-EA8D-D089-0739BF9048F7}"/>
              </a:ext>
            </a:extLst>
          </p:cNvPr>
          <p:cNvSpPr>
            <a:spLocks noGrp="1"/>
          </p:cNvSpPr>
          <p:nvPr>
            <p:ph type="title"/>
          </p:nvPr>
        </p:nvSpPr>
        <p:spPr/>
        <p:txBody>
          <a:bodyPr/>
          <a:lstStyle/>
          <a:p>
            <a:r>
              <a:rPr lang="nl-NL"/>
              <a:t>Tot slot</a:t>
            </a:r>
          </a:p>
        </p:txBody>
      </p:sp>
      <p:sp>
        <p:nvSpPr>
          <p:cNvPr id="3" name="Tijdelijke aanduiding voor inhoud 2">
            <a:extLst>
              <a:ext uri="{FF2B5EF4-FFF2-40B4-BE49-F238E27FC236}">
                <a16:creationId xmlns:a16="http://schemas.microsoft.com/office/drawing/2014/main" id="{98335F81-AFF8-B222-8E19-04A1D104CC1D}"/>
              </a:ext>
            </a:extLst>
          </p:cNvPr>
          <p:cNvSpPr>
            <a:spLocks noGrp="1"/>
          </p:cNvSpPr>
          <p:nvPr>
            <p:ph idx="1"/>
          </p:nvPr>
        </p:nvSpPr>
        <p:spPr/>
        <p:txBody>
          <a:bodyPr/>
          <a:lstStyle/>
          <a:p>
            <a:r>
              <a:rPr lang="nl-NL"/>
              <a:t>samenvatting</a:t>
            </a:r>
          </a:p>
        </p:txBody>
      </p:sp>
      <p:sp>
        <p:nvSpPr>
          <p:cNvPr id="4" name="Tijdelijke aanduiding voor voettekst 3">
            <a:extLst>
              <a:ext uri="{FF2B5EF4-FFF2-40B4-BE49-F238E27FC236}">
                <a16:creationId xmlns:a16="http://schemas.microsoft.com/office/drawing/2014/main" id="{D32B7608-F51E-EB6A-FBD9-EEDD7DBACE83}"/>
              </a:ext>
            </a:extLst>
          </p:cNvPr>
          <p:cNvSpPr>
            <a:spLocks noGrp="1"/>
          </p:cNvSpPr>
          <p:nvPr>
            <p:ph type="ftr" sz="quarter" idx="9"/>
          </p:nvPr>
        </p:nvSpPr>
        <p:spPr/>
        <p:txBody>
          <a:bodyPr/>
          <a:lstStyle/>
          <a:p>
            <a:endParaRPr lang="nl-NL"/>
          </a:p>
        </p:txBody>
      </p:sp>
    </p:spTree>
    <p:extLst>
      <p:ext uri="{BB962C8B-B14F-4D97-AF65-F5344CB8AC3E}">
        <p14:creationId xmlns:p14="http://schemas.microsoft.com/office/powerpoint/2010/main" val="4260093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75303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CD3FD6B-4174-B207-CF22-1B35AEF0E1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343" y="422695"/>
            <a:ext cx="4097547" cy="5840084"/>
          </a:xfrm>
          <a:prstGeom prst="rect">
            <a:avLst/>
          </a:prstGeom>
          <a:noFill/>
          <a:ln cap="flat">
            <a:noFill/>
          </a:ln>
        </p:spPr>
      </p:pic>
      <p:pic>
        <p:nvPicPr>
          <p:cNvPr id="5" name="Afbeelding 4" descr="Afbeelding met tekst, schermopname, Lettertype, algebra&#10;&#10;Automatisch gegenereerde beschrijving">
            <a:extLst>
              <a:ext uri="{FF2B5EF4-FFF2-40B4-BE49-F238E27FC236}">
                <a16:creationId xmlns:a16="http://schemas.microsoft.com/office/drawing/2014/main" id="{156FBA26-0139-99F0-3DA0-04CE8A8B94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87994" y="1733909"/>
            <a:ext cx="6029864" cy="2794959"/>
          </a:xfrm>
          <a:prstGeom prst="rect">
            <a:avLst/>
          </a:prstGeom>
        </p:spPr>
      </p:pic>
      <p:sp>
        <p:nvSpPr>
          <p:cNvPr id="2" name="Tekstvak 1">
            <a:extLst>
              <a:ext uri="{FF2B5EF4-FFF2-40B4-BE49-F238E27FC236}">
                <a16:creationId xmlns:a16="http://schemas.microsoft.com/office/drawing/2014/main" id="{4145A593-9C11-ECAA-7317-3C03F3703F91}"/>
              </a:ext>
            </a:extLst>
          </p:cNvPr>
          <p:cNvSpPr txBox="1"/>
          <p:nvPr/>
        </p:nvSpPr>
        <p:spPr>
          <a:xfrm>
            <a:off x="9629017" y="422695"/>
            <a:ext cx="1688841" cy="769441"/>
          </a:xfrm>
          <a:prstGeom prst="rect">
            <a:avLst/>
          </a:prstGeom>
          <a:noFill/>
        </p:spPr>
        <p:txBody>
          <a:bodyPr wrap="square" rtlCol="0">
            <a:spAutoFit/>
          </a:bodyPr>
          <a:lstStyle/>
          <a:p>
            <a:r>
              <a:rPr lang="nl-NL" sz="4400"/>
              <a:t>1980</a:t>
            </a:r>
          </a:p>
        </p:txBody>
      </p:sp>
      <p:sp>
        <p:nvSpPr>
          <p:cNvPr id="4" name="Tekstvak 4">
            <a:extLst>
              <a:ext uri="{FF2B5EF4-FFF2-40B4-BE49-F238E27FC236}">
                <a16:creationId xmlns:a16="http://schemas.microsoft.com/office/drawing/2014/main" id="{5A24DB68-6CF4-AD2E-729E-B2EB4B4DB517}"/>
              </a:ext>
            </a:extLst>
          </p:cNvPr>
          <p:cNvSpPr txBox="1"/>
          <p:nvPr/>
        </p:nvSpPr>
        <p:spPr>
          <a:xfrm>
            <a:off x="185351" y="6356176"/>
            <a:ext cx="6170140" cy="307777"/>
          </a:xfrm>
          <a:prstGeom prst="rect">
            <a:avLst/>
          </a:prstGeom>
          <a:noFill/>
        </p:spPr>
        <p:txBody>
          <a:bodyPr wrap="square">
            <a:spAutoFit/>
          </a:bodyPr>
          <a:lstStyle/>
          <a:p>
            <a:r>
              <a:rPr lang="en-US" sz="1400" b="0" i="1" u="none" strike="noStrike">
                <a:effectLst/>
              </a:rPr>
              <a:t>Van Meel (2015) </a:t>
            </a:r>
            <a:endParaRPr lang="nl-NL" sz="1400"/>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C52C416-9B1D-0236-5051-290D5EAEC2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1" y="0"/>
            <a:ext cx="12202219" cy="6858000"/>
          </a:xfrm>
          <a:prstGeom prst="rect">
            <a:avLst/>
          </a:prstGeom>
          <a:noFill/>
          <a:ln cap="flat">
            <a:noFill/>
          </a:ln>
        </p:spPr>
      </p:pic>
      <p:sp>
        <p:nvSpPr>
          <p:cNvPr id="3" name="Tekstvak 2">
            <a:extLst>
              <a:ext uri="{FF2B5EF4-FFF2-40B4-BE49-F238E27FC236}">
                <a16:creationId xmlns:a16="http://schemas.microsoft.com/office/drawing/2014/main" id="{A4414DC5-AE85-28FA-8273-ACA847492E9D}"/>
              </a:ext>
            </a:extLst>
          </p:cNvPr>
          <p:cNvSpPr txBox="1"/>
          <p:nvPr/>
        </p:nvSpPr>
        <p:spPr>
          <a:xfrm>
            <a:off x="531844" y="429207"/>
            <a:ext cx="1688841" cy="769441"/>
          </a:xfrm>
          <a:prstGeom prst="rect">
            <a:avLst/>
          </a:prstGeom>
          <a:noFill/>
        </p:spPr>
        <p:txBody>
          <a:bodyPr wrap="square" rtlCol="0">
            <a:spAutoFit/>
          </a:bodyPr>
          <a:lstStyle/>
          <a:p>
            <a:r>
              <a:rPr lang="nl-NL" sz="4400"/>
              <a:t>1990</a:t>
            </a:r>
          </a:p>
        </p:txBody>
      </p:sp>
      <p:sp>
        <p:nvSpPr>
          <p:cNvPr id="4" name="Tekstvak 4">
            <a:extLst>
              <a:ext uri="{FF2B5EF4-FFF2-40B4-BE49-F238E27FC236}">
                <a16:creationId xmlns:a16="http://schemas.microsoft.com/office/drawing/2014/main" id="{FE24E759-E239-3BFC-F551-8A821B65D865}"/>
              </a:ext>
            </a:extLst>
          </p:cNvPr>
          <p:cNvSpPr txBox="1"/>
          <p:nvPr/>
        </p:nvSpPr>
        <p:spPr>
          <a:xfrm>
            <a:off x="185351" y="6356176"/>
            <a:ext cx="6170140" cy="307777"/>
          </a:xfrm>
          <a:prstGeom prst="rect">
            <a:avLst/>
          </a:prstGeom>
          <a:noFill/>
        </p:spPr>
        <p:txBody>
          <a:bodyPr wrap="square">
            <a:spAutoFit/>
          </a:bodyPr>
          <a:lstStyle/>
          <a:p>
            <a:r>
              <a:rPr lang="en-US" sz="1400" b="0" i="1" u="none" strike="noStrike">
                <a:solidFill>
                  <a:schemeClr val="bg1"/>
                </a:solidFill>
                <a:effectLst/>
              </a:rPr>
              <a:t>Van Meel</a:t>
            </a:r>
            <a:r>
              <a:rPr lang="en-US" sz="1400" i="1">
                <a:solidFill>
                  <a:schemeClr val="bg1"/>
                </a:solidFill>
              </a:rPr>
              <a:t> (</a:t>
            </a:r>
            <a:r>
              <a:rPr lang="en-US" sz="1400" b="0" i="1" u="none" strike="noStrike">
                <a:solidFill>
                  <a:schemeClr val="bg1"/>
                </a:solidFill>
                <a:effectLst/>
              </a:rPr>
              <a:t>2015) </a:t>
            </a:r>
            <a:endParaRPr lang="nl-NL" sz="1400">
              <a:solidFill>
                <a:schemeClr val="bg1"/>
              </a:solidFill>
            </a:endParaRPr>
          </a:p>
        </p:txBody>
      </p:sp>
      <p:pic>
        <p:nvPicPr>
          <p:cNvPr id="6" name="Graphic 5">
            <a:extLst>
              <a:ext uri="{FF2B5EF4-FFF2-40B4-BE49-F238E27FC236}">
                <a16:creationId xmlns:a16="http://schemas.microsoft.com/office/drawing/2014/main" id="{C35FACAF-BA2E-3B86-1D2C-60FD2F1539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6038" y="5859082"/>
            <a:ext cx="1234657" cy="744264"/>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7B2A1-5C7F-E01D-909E-1377593888FA}"/>
              </a:ext>
            </a:extLst>
          </p:cNvPr>
          <p:cNvSpPr/>
          <p:nvPr/>
        </p:nvSpPr>
        <p:spPr>
          <a:xfrm>
            <a:off x="10998200" y="5994400"/>
            <a:ext cx="1193800" cy="7694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0E95B4BF-B9C5-5289-B097-0381188039B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1279605" cy="6858000"/>
          </a:xfrm>
          <a:prstGeom prst="rect">
            <a:avLst/>
          </a:prstGeom>
          <a:noFill/>
          <a:ln cap="flat">
            <a:noFill/>
          </a:ln>
        </p:spPr>
      </p:pic>
      <p:sp>
        <p:nvSpPr>
          <p:cNvPr id="3" name="Tekstvak 2">
            <a:extLst>
              <a:ext uri="{FF2B5EF4-FFF2-40B4-BE49-F238E27FC236}">
                <a16:creationId xmlns:a16="http://schemas.microsoft.com/office/drawing/2014/main" id="{4E22A35B-9B5F-6BDD-145C-5B0084C31DA8}"/>
              </a:ext>
            </a:extLst>
          </p:cNvPr>
          <p:cNvSpPr txBox="1"/>
          <p:nvPr/>
        </p:nvSpPr>
        <p:spPr>
          <a:xfrm>
            <a:off x="10712296" y="0"/>
            <a:ext cx="1688841" cy="769441"/>
          </a:xfrm>
          <a:prstGeom prst="rect">
            <a:avLst/>
          </a:prstGeom>
          <a:noFill/>
        </p:spPr>
        <p:txBody>
          <a:bodyPr wrap="square" rtlCol="0">
            <a:spAutoFit/>
          </a:bodyPr>
          <a:lstStyle/>
          <a:p>
            <a:r>
              <a:rPr lang="nl-NL" sz="4400"/>
              <a:t>1995</a:t>
            </a:r>
          </a:p>
        </p:txBody>
      </p:sp>
      <p:pic>
        <p:nvPicPr>
          <p:cNvPr id="8" name="Graphic 7">
            <a:extLst>
              <a:ext uri="{FF2B5EF4-FFF2-40B4-BE49-F238E27FC236}">
                <a16:creationId xmlns:a16="http://schemas.microsoft.com/office/drawing/2014/main" id="{067DDA77-D726-F26C-1B43-CB35DBA301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6038" y="5859082"/>
            <a:ext cx="1234657" cy="744264"/>
          </a:xfrm>
          <a:prstGeom prst="rect">
            <a:avLst/>
          </a:prstGeom>
        </p:spPr>
      </p:pic>
      <p:sp>
        <p:nvSpPr>
          <p:cNvPr id="7" name="Footer Placeholder 6">
            <a:extLst>
              <a:ext uri="{FF2B5EF4-FFF2-40B4-BE49-F238E27FC236}">
                <a16:creationId xmlns:a16="http://schemas.microsoft.com/office/drawing/2014/main" id="{D0C6649D-CBFE-CB29-C259-464BF1BA47E2}"/>
              </a:ext>
            </a:extLst>
          </p:cNvPr>
          <p:cNvSpPr>
            <a:spLocks noGrp="1"/>
          </p:cNvSpPr>
          <p:nvPr>
            <p:ph type="ftr" sz="quarter" idx="11"/>
          </p:nvPr>
        </p:nvSpPr>
        <p:spPr>
          <a:xfrm>
            <a:off x="1905000" y="6410095"/>
            <a:ext cx="5478526" cy="365129"/>
          </a:xfrm>
        </p:spPr>
        <p:txBody>
          <a:bodyPr/>
          <a:lstStyle/>
          <a:p>
            <a:r>
              <a:rPr lang="en-US" sz="1400" b="0" i="1" u="none" strike="noStrike">
                <a:effectLst/>
              </a:rPr>
              <a:t>Van Meel (2015) </a:t>
            </a:r>
            <a:endParaRPr lang="nl-NL" sz="1400"/>
          </a:p>
        </p:txBody>
      </p:sp>
    </p:spTree>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LIDO_EVENT_SECTION_UUID" val="25686daf-2947-43ec-93f0-8510049c6a3c"/>
  <p:tag name="SLIDO_PRESENTATION_ID" val="00000000-0000-0000-0000-000000000000"/>
  <p:tag name="SLIDO_EVENT_UUID" val="dad8cc59-016f-46d8-aa74-129c0fa6d811"/>
  <p:tag name="SLIDO_APP_VERSION" val="1.6.1.4122"/>
</p:tagLst>
</file>

<file path=ppt/theme/theme1.xml><?xml version="1.0" encoding="utf-8"?>
<a:theme xmlns:a="http://schemas.openxmlformats.org/drawingml/2006/main" name="Kantoorthema">
  <a:themeElements>
    <a:clrScheme name="Internal Benchmark">
      <a:dk1>
        <a:sysClr val="windowText" lastClr="000000"/>
      </a:dk1>
      <a:lt1>
        <a:sysClr val="window" lastClr="FFFFFF"/>
      </a:lt1>
      <a:dk2>
        <a:srgbClr val="70A1C0"/>
      </a:dk2>
      <a:lt2>
        <a:srgbClr val="DFE3E5"/>
      </a:lt2>
      <a:accent1>
        <a:srgbClr val="00B7C5"/>
      </a:accent1>
      <a:accent2>
        <a:srgbClr val="003BB2"/>
      </a:accent2>
      <a:accent3>
        <a:srgbClr val="6699FF"/>
      </a:accent3>
      <a:accent4>
        <a:srgbClr val="008F98"/>
      </a:accent4>
      <a:accent5>
        <a:srgbClr val="FF9933"/>
      </a:accent5>
      <a:accent6>
        <a:srgbClr val="FFD6AD"/>
      </a:accent6>
      <a:hlink>
        <a:srgbClr val="FFD6AD"/>
      </a:hlink>
      <a:folHlink>
        <a:srgbClr val="FF9933"/>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59743C1-034B-4F87-9E90-E04E70E03FCB}" vid="{2D53FD64-FCC5-4DBB-AB43-06D7D996BEE2}"/>
    </a:ext>
  </a:extLst>
</a:theme>
</file>

<file path=ppt/theme/theme2.xml><?xml version="1.0" encoding="utf-8"?>
<a:theme xmlns:a="http://schemas.openxmlformats.org/drawingml/2006/main" name="Kantoorthema">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PB template" id="{284707A7-66B9-4D46-BFF0-F73D6E7F6AD5}" vid="{67BF8477-537A-4A84-BD4A-53DCE7E374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9bb7ef3-40e2-4082-aec4-b1d985e75d09">
      <Terms xmlns="http://schemas.microsoft.com/office/infopath/2007/PartnerControls"/>
    </lcf76f155ced4ddcb4097134ff3c332f>
    <TaxCatchAll xmlns="38f9a3cd-f3e5-4a6c-a01b-3146a6df4a9e" xsi:nil="true"/>
    <Organisatie xmlns="29bb7ef3-40e2-4082-aec4-b1d985e75d0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0594F9D916F7448E150AB88102BEAE" ma:contentTypeVersion="16" ma:contentTypeDescription="Create a new document." ma:contentTypeScope="" ma:versionID="563ab538f51bbe20ef38704643820be4">
  <xsd:schema xmlns:xsd="http://www.w3.org/2001/XMLSchema" xmlns:xs="http://www.w3.org/2001/XMLSchema" xmlns:p="http://schemas.microsoft.com/office/2006/metadata/properties" xmlns:ns2="29bb7ef3-40e2-4082-aec4-b1d985e75d09" xmlns:ns3="38f9a3cd-f3e5-4a6c-a01b-3146a6df4a9e" targetNamespace="http://schemas.microsoft.com/office/2006/metadata/properties" ma:root="true" ma:fieldsID="63a18aaa19d2bd43cf47c8f0ab334ccb" ns2:_="" ns3:_="">
    <xsd:import namespace="29bb7ef3-40e2-4082-aec4-b1d985e75d09"/>
    <xsd:import namespace="38f9a3cd-f3e5-4a6c-a01b-3146a6df4a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Organisati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b7ef3-40e2-4082-aec4-b1d985e75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d2f2e1c-c095-4710-afda-8e7acdb0334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Organisatie" ma:index="23" nillable="true" ma:displayName="Organisatie" ma:description="Benoem de betrokken organisatie" ma:format="Dropdown" ma:internalName="Organisatie">
      <xsd:complexType>
        <xsd:complexContent>
          <xsd:extension base="dms:MultiChoice">
            <xsd:sequence>
              <xsd:element name="Value" maxOccurs="unbounded" minOccurs="0" nillable="true">
                <xsd:simpleType>
                  <xsd:restriction base="dms:Choice">
                    <xsd:enumeration value="CfPB Intern"/>
                    <xsd:enumeration value="Rijksoverheid"/>
                    <xsd:enumeration value="Provincies en waterschappen"/>
                    <xsd:enumeration value="Gemeenten"/>
                    <xsd:enumeration value="Onderwijs, universiteiten en hogescholen"/>
                    <xsd:enumeration value="Zorg en wonen"/>
                    <xsd:enumeration value="Privaat en commerciele sector"/>
                    <xsd:enumeration value="Vakorganisaties"/>
                    <xsd:enumeration value="Buitenland"/>
                    <xsd:enumeration value="Financien"/>
                    <xsd:enumeration value="Bestuur"/>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8f9a3cd-f3e5-4a6c-a01b-3146a6df4a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efeafc7-8fca-47ac-9970-52c0ade782ab}" ma:internalName="TaxCatchAll" ma:showField="CatchAllData" ma:web="38f9a3cd-f3e5-4a6c-a01b-3146a6df4a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64E71A-8987-4735-AA7F-E54DD01507D8}">
  <ds:schemaRefs>
    <ds:schemaRef ds:uri="http://schemas.microsoft.com/sharepoint/v3/contenttype/forms"/>
  </ds:schemaRefs>
</ds:datastoreItem>
</file>

<file path=customXml/itemProps2.xml><?xml version="1.0" encoding="utf-8"?>
<ds:datastoreItem xmlns:ds="http://schemas.openxmlformats.org/officeDocument/2006/customXml" ds:itemID="{0253F0D8-E381-4A82-A520-A3EDBE9C1467}">
  <ds:schemaRefs>
    <ds:schemaRef ds:uri="29bb7ef3-40e2-4082-aec4-b1d985e75d09"/>
    <ds:schemaRef ds:uri="38f9a3cd-f3e5-4a6c-a01b-3146a6df4a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029E2E5-C011-4B10-9864-9B0175B41B0D}">
  <ds:schemaRefs>
    <ds:schemaRef ds:uri="29bb7ef3-40e2-4082-aec4-b1d985e75d09"/>
    <ds:schemaRef ds:uri="38f9a3cd-f3e5-4a6c-a01b-3146a6df4a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CfPB template 2024</Template>
  <Application>Microsoft Office PowerPoint</Application>
  <PresentationFormat>Widescreen</PresentationFormat>
  <Slides>62</Slides>
  <Notes>47</Notes>
  <HiddenSlides>0</HiddenSlides>
  <ScaleCrop>false</ScaleCrop>
  <HeadingPairs>
    <vt:vector size="4" baseType="variant">
      <vt:variant>
        <vt:lpstr>Theme</vt:lpstr>
      </vt:variant>
      <vt:variant>
        <vt:i4>2</vt:i4>
      </vt:variant>
      <vt:variant>
        <vt:lpstr>Slide Titles</vt:lpstr>
      </vt:variant>
      <vt:variant>
        <vt:i4>62</vt:i4>
      </vt:variant>
    </vt:vector>
  </HeadingPairs>
  <TitlesOfParts>
    <vt:vector size="64" baseType="lpstr">
      <vt:lpstr>Kantoorthema</vt:lpstr>
      <vt:lpstr>Kantoorthema</vt:lpstr>
      <vt:lpstr>A&amp;O fonds Webinar  Hybride werken in kaart bij  Gemeentelijke Organisaties</vt:lpstr>
      <vt:lpstr>Kenniscentrum CfPB</vt:lpstr>
      <vt:lpstr>PowerPoint Presentation</vt:lpstr>
      <vt:lpstr>Geschiedenis van het hybride werken</vt:lpstr>
      <vt:lpstr>PowerPoint Presentation</vt:lpstr>
      <vt:lpstr>PowerPoint Presentation</vt:lpstr>
      <vt:lpstr>PowerPoint Presentation</vt:lpstr>
      <vt:lpstr>PowerPoint Presentation</vt:lpstr>
      <vt:lpstr>PowerPoint Presentation</vt:lpstr>
      <vt:lpstr>PowerPoint Presentation</vt:lpstr>
      <vt:lpstr>Plek van werk 2004 tot 2020</vt:lpstr>
      <vt:lpstr>PowerPoint Presentation</vt:lpstr>
      <vt:lpstr>Disruptie door COVID-19</vt:lpstr>
      <vt:lpstr>Waarom is iedereen thuis gebleven?</vt:lpstr>
      <vt:lpstr>Nieuw in deze fase van hybride werken</vt:lpstr>
      <vt:lpstr>Hybride werken bij de Gemeentelijke Organisaties</vt:lpstr>
      <vt:lpstr>PowerPoint Presentation</vt:lpstr>
      <vt:lpstr>PowerPoint Presentation</vt:lpstr>
      <vt:lpstr>2023 Hybride werken in kaart gebracht</vt:lpstr>
      <vt:lpstr>Gemeentelijke Organisaties 2024</vt:lpstr>
      <vt:lpstr>Gemeentelijke Organisaties  2024  Uitgezet van  3 juni tot 29 augustus 2024</vt:lpstr>
      <vt:lpstr>PowerPoint Presentation</vt:lpstr>
      <vt:lpstr>Mogelijke effecten van hybride werken</vt:lpstr>
      <vt:lpstr>Wat blijkt uit de Monitor WiT?</vt:lpstr>
      <vt:lpstr>Weinig problemen voor individu</vt:lpstr>
      <vt:lpstr>2024 GO’s: Sociale steun en samenwerken </vt:lpstr>
      <vt:lpstr>2024: Medewerkers voelen zich effectief</vt:lpstr>
      <vt:lpstr>We voelen ons ook echt productief</vt:lpstr>
      <vt:lpstr>Kantoren bij GO’s worden hoger gewaardeerd.  Iedereen tevreden over de thuiswerkplek</vt:lpstr>
      <vt:lpstr>PowerPoint Presentation</vt:lpstr>
      <vt:lpstr>PowerPoint Presentation</vt:lpstr>
      <vt:lpstr>Bij GO’s werkt men vaker op kantoor</vt:lpstr>
      <vt:lpstr>Medewerkers van kleinere organisaties werken vaker op kantoor</vt:lpstr>
      <vt:lpstr>Reistijd speel een belangrijke rol in thuis/kantoor keuze</vt:lpstr>
      <vt:lpstr>Bij GO’s is verdeling tussen thuis en kantoor meer in verhouding</vt:lpstr>
      <vt:lpstr>Maaike (screenshot van stoplichten)</vt:lpstr>
      <vt:lpstr>De kameel van de week is te zien bij alle GO’s</vt:lpstr>
      <vt:lpstr>We werken thuis voor onszelf</vt:lpstr>
      <vt:lpstr>We komen naar kantoor voor elkaar</vt:lpstr>
      <vt:lpstr>Effect van locatie van werk</vt:lpstr>
      <vt:lpstr>Verschil 1 dag of 5 dagen op kantoor</vt:lpstr>
      <vt:lpstr>PowerPoint Presentation</vt:lpstr>
      <vt:lpstr>Wat is belangrijk(er) nu we hybride werken?</vt:lpstr>
      <vt:lpstr>Jongere (en nieuwere) medewerkers zijn kwetsbaar</vt:lpstr>
      <vt:lpstr>Jongeren werken vaker op kantoor</vt:lpstr>
      <vt:lpstr>Blinde vlek?</vt:lpstr>
      <vt:lpstr>Persoonlijk leiderschap: succesfactor bij HW</vt:lpstr>
      <vt:lpstr>Vaardigheden persoonlijk leiderschap</vt:lpstr>
      <vt:lpstr>Uitdaging: leidinggeven aan hybride teams</vt:lpstr>
      <vt:lpstr>Actief leiderschap doet er toe</vt:lpstr>
      <vt:lpstr>Verantwoordelijkheid leidinggevende</vt:lpstr>
      <vt:lpstr>Leidinggevenden en medewerkers</vt:lpstr>
      <vt:lpstr>Expliciet maken van hun werk:  58% doen dat soms, nooit of zelden </vt:lpstr>
      <vt:lpstr>Leiderschap: belang van team afspraken</vt:lpstr>
      <vt:lpstr>Afspraken maken in team</vt:lpstr>
      <vt:lpstr>Op dezelfde golflengte zitten!</vt:lpstr>
      <vt:lpstr>Expliciet en helder – organisatieniveau - Oyster</vt:lpstr>
      <vt:lpstr>Expliciet en helder – organisatieniveau –  </vt:lpstr>
      <vt:lpstr>Tot in de puntjes…</vt:lpstr>
      <vt:lpstr>Take aways (nog aan werken)</vt:lpstr>
      <vt:lpstr>Tot slot</vt:lpstr>
      <vt:lpstr>PowerPoint Presentation</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  &lt;Datum&gt;</dc:title>
  <dc:creator>Gijs Brouwers</dc:creator>
  <cp:revision>1</cp:revision>
  <cp:lastPrinted>2024-06-20T14:31:31Z</cp:lastPrinted>
  <dcterms:created xsi:type="dcterms:W3CDTF">2024-05-07T11:24:00Z</dcterms:created>
  <dcterms:modified xsi:type="dcterms:W3CDTF">2024-10-16T15:06:28Z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0x010100A60594F9D916F7448E150AB88102BEAE</vt:lpwstr>
  </property>
  <property fmtid="{D5CDD505-2E9C-101B-9397-08002B2CF9AE}" pid="3" name="MediaServiceImageTags">
    <vt:lpwstr/>
  </property>
  <property fmtid="{D5CDD505-2E9C-101B-9397-08002B2CF9AE}" pid="4" name="SlidoAppVersion">
    <vt:lpwstr>1.6.1.4122</vt:lpwstr>
  </property>
</Properties>
</file>