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79" r:id="rId3"/>
    <p:sldId id="280" r:id="rId4"/>
    <p:sldId id="259" r:id="rId5"/>
    <p:sldId id="257" r:id="rId6"/>
    <p:sldId id="260" r:id="rId7"/>
    <p:sldId id="261" r:id="rId8"/>
    <p:sldId id="264" r:id="rId9"/>
    <p:sldId id="262" r:id="rId10"/>
    <p:sldId id="274" r:id="rId11"/>
    <p:sldId id="281" r:id="rId12"/>
    <p:sldId id="263" r:id="rId13"/>
    <p:sldId id="266" r:id="rId14"/>
    <p:sldId id="282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48"/>
    <p:restoredTop sz="93467"/>
  </p:normalViewPr>
  <p:slideViewPr>
    <p:cSldViewPr snapToGrid="0" snapToObjects="1">
      <p:cViewPr varScale="1">
        <p:scale>
          <a:sx n="103" d="100"/>
          <a:sy n="103" d="100"/>
        </p:scale>
        <p:origin x="208" y="1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7C57E-0321-4932-8DD2-445674B3FCF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739A3B-1CCE-4CAE-BD5D-90E10C84D2CD}">
      <dgm:prSet/>
      <dgm:spPr/>
      <dgm:t>
        <a:bodyPr/>
        <a:lstStyle/>
        <a:p>
          <a:r>
            <a:rPr lang="nl-NL"/>
            <a:t>Verbetering</a:t>
          </a:r>
          <a:endParaRPr lang="en-US"/>
        </a:p>
      </dgm:t>
    </dgm:pt>
    <dgm:pt modelId="{917FA4A0-4AA6-4AA2-9844-357B7219801B}" type="parTrans" cxnId="{9ED5D53A-6611-4391-963E-A5B7E960D2D1}">
      <dgm:prSet/>
      <dgm:spPr/>
      <dgm:t>
        <a:bodyPr/>
        <a:lstStyle/>
        <a:p>
          <a:endParaRPr lang="en-US"/>
        </a:p>
      </dgm:t>
    </dgm:pt>
    <dgm:pt modelId="{F0821930-7D76-405B-B79E-3BF36B8C24EE}" type="sibTrans" cxnId="{9ED5D53A-6611-4391-963E-A5B7E960D2D1}">
      <dgm:prSet/>
      <dgm:spPr/>
      <dgm:t>
        <a:bodyPr/>
        <a:lstStyle/>
        <a:p>
          <a:endParaRPr lang="en-US"/>
        </a:p>
      </dgm:t>
    </dgm:pt>
    <dgm:pt modelId="{56B4EC3E-FB1F-4513-BB25-48FE9510E0B6}">
      <dgm:prSet/>
      <dgm:spPr/>
      <dgm:t>
        <a:bodyPr/>
        <a:lstStyle/>
        <a:p>
          <a:r>
            <a:rPr lang="nl-NL"/>
            <a:t>Transformatie</a:t>
          </a:r>
          <a:endParaRPr lang="en-US"/>
        </a:p>
      </dgm:t>
    </dgm:pt>
    <dgm:pt modelId="{6B1CC9B7-3A28-4E77-81C6-4EF27C1C0168}" type="parTrans" cxnId="{8F3E40AE-AA1C-4865-9442-7E6A4D95A926}">
      <dgm:prSet/>
      <dgm:spPr/>
      <dgm:t>
        <a:bodyPr/>
        <a:lstStyle/>
        <a:p>
          <a:endParaRPr lang="en-US"/>
        </a:p>
      </dgm:t>
    </dgm:pt>
    <dgm:pt modelId="{881C4EE3-158E-4F4C-AB95-3AE5718FBFE1}" type="sibTrans" cxnId="{8F3E40AE-AA1C-4865-9442-7E6A4D95A926}">
      <dgm:prSet/>
      <dgm:spPr/>
      <dgm:t>
        <a:bodyPr/>
        <a:lstStyle/>
        <a:p>
          <a:endParaRPr lang="en-US"/>
        </a:p>
      </dgm:t>
    </dgm:pt>
    <dgm:pt modelId="{2AA0BC5E-6298-40D9-BD31-7C93F507E435}">
      <dgm:prSet/>
      <dgm:spPr/>
      <dgm:t>
        <a:bodyPr/>
        <a:lstStyle/>
        <a:p>
          <a:r>
            <a:rPr lang="nl-NL"/>
            <a:t>Transitie</a:t>
          </a:r>
          <a:endParaRPr lang="en-US"/>
        </a:p>
      </dgm:t>
    </dgm:pt>
    <dgm:pt modelId="{9A41CAB9-0F86-4A7D-A7F4-5D4E84CB57B4}" type="parTrans" cxnId="{AE16EFC5-7C9F-4E29-AAA9-B295F76EA8EF}">
      <dgm:prSet/>
      <dgm:spPr/>
      <dgm:t>
        <a:bodyPr/>
        <a:lstStyle/>
        <a:p>
          <a:endParaRPr lang="en-US"/>
        </a:p>
      </dgm:t>
    </dgm:pt>
    <dgm:pt modelId="{35464A31-B670-422B-BEC7-22E38C960659}" type="sibTrans" cxnId="{AE16EFC5-7C9F-4E29-AAA9-B295F76EA8EF}">
      <dgm:prSet/>
      <dgm:spPr/>
      <dgm:t>
        <a:bodyPr/>
        <a:lstStyle/>
        <a:p>
          <a:endParaRPr lang="en-US"/>
        </a:p>
      </dgm:t>
    </dgm:pt>
    <dgm:pt modelId="{579BAD0B-047E-DB45-BCDF-CE70F80B82C6}" type="pres">
      <dgm:prSet presAssocID="{9307C57E-0321-4932-8DD2-445674B3FC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48A8A6-78FF-DD4B-A408-2DDE779E03CB}" type="pres">
      <dgm:prSet presAssocID="{64739A3B-1CCE-4CAE-BD5D-90E10C84D2CD}" presName="hierRoot1" presStyleCnt="0"/>
      <dgm:spPr/>
    </dgm:pt>
    <dgm:pt modelId="{75363836-27C1-C548-B65D-405B545C34BC}" type="pres">
      <dgm:prSet presAssocID="{64739A3B-1CCE-4CAE-BD5D-90E10C84D2CD}" presName="composite" presStyleCnt="0"/>
      <dgm:spPr/>
    </dgm:pt>
    <dgm:pt modelId="{85EEF051-2579-7E46-A638-4F90ECC027DA}" type="pres">
      <dgm:prSet presAssocID="{64739A3B-1CCE-4CAE-BD5D-90E10C84D2CD}" presName="background" presStyleLbl="node0" presStyleIdx="0" presStyleCnt="3"/>
      <dgm:spPr/>
    </dgm:pt>
    <dgm:pt modelId="{3DAD8672-207E-4741-AA8F-68108F7E5F55}" type="pres">
      <dgm:prSet presAssocID="{64739A3B-1CCE-4CAE-BD5D-90E10C84D2CD}" presName="text" presStyleLbl="fgAcc0" presStyleIdx="0" presStyleCnt="3">
        <dgm:presLayoutVars>
          <dgm:chPref val="3"/>
        </dgm:presLayoutVars>
      </dgm:prSet>
      <dgm:spPr/>
    </dgm:pt>
    <dgm:pt modelId="{DBC8FFC3-0335-6C47-87EB-E0DC4B7459F2}" type="pres">
      <dgm:prSet presAssocID="{64739A3B-1CCE-4CAE-BD5D-90E10C84D2CD}" presName="hierChild2" presStyleCnt="0"/>
      <dgm:spPr/>
    </dgm:pt>
    <dgm:pt modelId="{BF905034-7D27-2D4F-9ADA-92145612A171}" type="pres">
      <dgm:prSet presAssocID="{56B4EC3E-FB1F-4513-BB25-48FE9510E0B6}" presName="hierRoot1" presStyleCnt="0"/>
      <dgm:spPr/>
    </dgm:pt>
    <dgm:pt modelId="{BD0841E8-12BA-A645-BA26-19736DC55734}" type="pres">
      <dgm:prSet presAssocID="{56B4EC3E-FB1F-4513-BB25-48FE9510E0B6}" presName="composite" presStyleCnt="0"/>
      <dgm:spPr/>
    </dgm:pt>
    <dgm:pt modelId="{6020E553-E0ED-3649-BD21-944CC040131C}" type="pres">
      <dgm:prSet presAssocID="{56B4EC3E-FB1F-4513-BB25-48FE9510E0B6}" presName="background" presStyleLbl="node0" presStyleIdx="1" presStyleCnt="3"/>
      <dgm:spPr/>
    </dgm:pt>
    <dgm:pt modelId="{9472D8BC-66F3-D448-8C6D-D579269A96C4}" type="pres">
      <dgm:prSet presAssocID="{56B4EC3E-FB1F-4513-BB25-48FE9510E0B6}" presName="text" presStyleLbl="fgAcc0" presStyleIdx="1" presStyleCnt="3">
        <dgm:presLayoutVars>
          <dgm:chPref val="3"/>
        </dgm:presLayoutVars>
      </dgm:prSet>
      <dgm:spPr/>
    </dgm:pt>
    <dgm:pt modelId="{B547DCA6-51EA-5A4D-9043-1F85CF1C6038}" type="pres">
      <dgm:prSet presAssocID="{56B4EC3E-FB1F-4513-BB25-48FE9510E0B6}" presName="hierChild2" presStyleCnt="0"/>
      <dgm:spPr/>
    </dgm:pt>
    <dgm:pt modelId="{EDA1DCB5-8906-E942-A841-45A513241A22}" type="pres">
      <dgm:prSet presAssocID="{2AA0BC5E-6298-40D9-BD31-7C93F507E435}" presName="hierRoot1" presStyleCnt="0"/>
      <dgm:spPr/>
    </dgm:pt>
    <dgm:pt modelId="{BAF7E0CA-7744-CE43-972F-0C670DE9C348}" type="pres">
      <dgm:prSet presAssocID="{2AA0BC5E-6298-40D9-BD31-7C93F507E435}" presName="composite" presStyleCnt="0"/>
      <dgm:spPr/>
    </dgm:pt>
    <dgm:pt modelId="{B0272A57-F9EE-3047-96F6-BF4125A41FB9}" type="pres">
      <dgm:prSet presAssocID="{2AA0BC5E-6298-40D9-BD31-7C93F507E435}" presName="background" presStyleLbl="node0" presStyleIdx="2" presStyleCnt="3"/>
      <dgm:spPr/>
    </dgm:pt>
    <dgm:pt modelId="{34EB2BE6-2C77-2245-BD16-96748C6B364C}" type="pres">
      <dgm:prSet presAssocID="{2AA0BC5E-6298-40D9-BD31-7C93F507E435}" presName="text" presStyleLbl="fgAcc0" presStyleIdx="2" presStyleCnt="3">
        <dgm:presLayoutVars>
          <dgm:chPref val="3"/>
        </dgm:presLayoutVars>
      </dgm:prSet>
      <dgm:spPr/>
    </dgm:pt>
    <dgm:pt modelId="{D649FA40-284B-5148-9A31-AE3B3FEAD5CC}" type="pres">
      <dgm:prSet presAssocID="{2AA0BC5E-6298-40D9-BD31-7C93F507E435}" presName="hierChild2" presStyleCnt="0"/>
      <dgm:spPr/>
    </dgm:pt>
  </dgm:ptLst>
  <dgm:cxnLst>
    <dgm:cxn modelId="{9ED5D53A-6611-4391-963E-A5B7E960D2D1}" srcId="{9307C57E-0321-4932-8DD2-445674B3FCF9}" destId="{64739A3B-1CCE-4CAE-BD5D-90E10C84D2CD}" srcOrd="0" destOrd="0" parTransId="{917FA4A0-4AA6-4AA2-9844-357B7219801B}" sibTransId="{F0821930-7D76-405B-B79E-3BF36B8C24EE}"/>
    <dgm:cxn modelId="{2A691F65-8559-D743-B225-A72D2ED498AF}" type="presOf" srcId="{9307C57E-0321-4932-8DD2-445674B3FCF9}" destId="{579BAD0B-047E-DB45-BCDF-CE70F80B82C6}" srcOrd="0" destOrd="0" presId="urn:microsoft.com/office/officeart/2005/8/layout/hierarchy1"/>
    <dgm:cxn modelId="{F77D8479-0CFE-C441-8B9F-FD24E38895AF}" type="presOf" srcId="{56B4EC3E-FB1F-4513-BB25-48FE9510E0B6}" destId="{9472D8BC-66F3-D448-8C6D-D579269A96C4}" srcOrd="0" destOrd="0" presId="urn:microsoft.com/office/officeart/2005/8/layout/hierarchy1"/>
    <dgm:cxn modelId="{8F3E40AE-AA1C-4865-9442-7E6A4D95A926}" srcId="{9307C57E-0321-4932-8DD2-445674B3FCF9}" destId="{56B4EC3E-FB1F-4513-BB25-48FE9510E0B6}" srcOrd="1" destOrd="0" parTransId="{6B1CC9B7-3A28-4E77-81C6-4EF27C1C0168}" sibTransId="{881C4EE3-158E-4F4C-AB95-3AE5718FBFE1}"/>
    <dgm:cxn modelId="{F0559CC4-AEEA-4E49-9988-F5D6B4B13D06}" type="presOf" srcId="{64739A3B-1CCE-4CAE-BD5D-90E10C84D2CD}" destId="{3DAD8672-207E-4741-AA8F-68108F7E5F55}" srcOrd="0" destOrd="0" presId="urn:microsoft.com/office/officeart/2005/8/layout/hierarchy1"/>
    <dgm:cxn modelId="{AE16EFC5-7C9F-4E29-AAA9-B295F76EA8EF}" srcId="{9307C57E-0321-4932-8DD2-445674B3FCF9}" destId="{2AA0BC5E-6298-40D9-BD31-7C93F507E435}" srcOrd="2" destOrd="0" parTransId="{9A41CAB9-0F86-4A7D-A7F4-5D4E84CB57B4}" sibTransId="{35464A31-B670-422B-BEC7-22E38C960659}"/>
    <dgm:cxn modelId="{36753EC6-3128-5A44-93D0-3DA14D881953}" type="presOf" srcId="{2AA0BC5E-6298-40D9-BD31-7C93F507E435}" destId="{34EB2BE6-2C77-2245-BD16-96748C6B364C}" srcOrd="0" destOrd="0" presId="urn:microsoft.com/office/officeart/2005/8/layout/hierarchy1"/>
    <dgm:cxn modelId="{CCE1E5E5-8A09-6444-A83E-8F8D52479463}" type="presParOf" srcId="{579BAD0B-047E-DB45-BCDF-CE70F80B82C6}" destId="{2E48A8A6-78FF-DD4B-A408-2DDE779E03CB}" srcOrd="0" destOrd="0" presId="urn:microsoft.com/office/officeart/2005/8/layout/hierarchy1"/>
    <dgm:cxn modelId="{A84B9D9A-5F0C-9443-861A-14EDF8FB31AD}" type="presParOf" srcId="{2E48A8A6-78FF-DD4B-A408-2DDE779E03CB}" destId="{75363836-27C1-C548-B65D-405B545C34BC}" srcOrd="0" destOrd="0" presId="urn:microsoft.com/office/officeart/2005/8/layout/hierarchy1"/>
    <dgm:cxn modelId="{1C602CC5-378B-9F49-A4CE-4D6F61C939C7}" type="presParOf" srcId="{75363836-27C1-C548-B65D-405B545C34BC}" destId="{85EEF051-2579-7E46-A638-4F90ECC027DA}" srcOrd="0" destOrd="0" presId="urn:microsoft.com/office/officeart/2005/8/layout/hierarchy1"/>
    <dgm:cxn modelId="{9122FF9C-3DAD-B247-8ADD-4B23E055603C}" type="presParOf" srcId="{75363836-27C1-C548-B65D-405B545C34BC}" destId="{3DAD8672-207E-4741-AA8F-68108F7E5F55}" srcOrd="1" destOrd="0" presId="urn:microsoft.com/office/officeart/2005/8/layout/hierarchy1"/>
    <dgm:cxn modelId="{E7FDB76A-97A9-744E-A52A-3AEB8E4ED7D3}" type="presParOf" srcId="{2E48A8A6-78FF-DD4B-A408-2DDE779E03CB}" destId="{DBC8FFC3-0335-6C47-87EB-E0DC4B7459F2}" srcOrd="1" destOrd="0" presId="urn:microsoft.com/office/officeart/2005/8/layout/hierarchy1"/>
    <dgm:cxn modelId="{3876BB20-2075-9049-BA37-C6EF7FEA4E23}" type="presParOf" srcId="{579BAD0B-047E-DB45-BCDF-CE70F80B82C6}" destId="{BF905034-7D27-2D4F-9ADA-92145612A171}" srcOrd="1" destOrd="0" presId="urn:microsoft.com/office/officeart/2005/8/layout/hierarchy1"/>
    <dgm:cxn modelId="{9CDF8510-E0E5-9C40-A64C-EA3C5989DD80}" type="presParOf" srcId="{BF905034-7D27-2D4F-9ADA-92145612A171}" destId="{BD0841E8-12BA-A645-BA26-19736DC55734}" srcOrd="0" destOrd="0" presId="urn:microsoft.com/office/officeart/2005/8/layout/hierarchy1"/>
    <dgm:cxn modelId="{7034D0B7-13F5-164A-BD35-BA514ADC0186}" type="presParOf" srcId="{BD0841E8-12BA-A645-BA26-19736DC55734}" destId="{6020E553-E0ED-3649-BD21-944CC040131C}" srcOrd="0" destOrd="0" presId="urn:microsoft.com/office/officeart/2005/8/layout/hierarchy1"/>
    <dgm:cxn modelId="{33DEC752-A633-CF46-8D9E-39615B0CA5C3}" type="presParOf" srcId="{BD0841E8-12BA-A645-BA26-19736DC55734}" destId="{9472D8BC-66F3-D448-8C6D-D579269A96C4}" srcOrd="1" destOrd="0" presId="urn:microsoft.com/office/officeart/2005/8/layout/hierarchy1"/>
    <dgm:cxn modelId="{94977D09-A63E-E649-A7BC-650A91A287E8}" type="presParOf" srcId="{BF905034-7D27-2D4F-9ADA-92145612A171}" destId="{B547DCA6-51EA-5A4D-9043-1F85CF1C6038}" srcOrd="1" destOrd="0" presId="urn:microsoft.com/office/officeart/2005/8/layout/hierarchy1"/>
    <dgm:cxn modelId="{16EAF1B8-1C5B-7F4D-9095-A4FAEC0F03D7}" type="presParOf" srcId="{579BAD0B-047E-DB45-BCDF-CE70F80B82C6}" destId="{EDA1DCB5-8906-E942-A841-45A513241A22}" srcOrd="2" destOrd="0" presId="urn:microsoft.com/office/officeart/2005/8/layout/hierarchy1"/>
    <dgm:cxn modelId="{11FB65F7-D4CB-3B4A-8691-AFAC214161BC}" type="presParOf" srcId="{EDA1DCB5-8906-E942-A841-45A513241A22}" destId="{BAF7E0CA-7744-CE43-972F-0C670DE9C348}" srcOrd="0" destOrd="0" presId="urn:microsoft.com/office/officeart/2005/8/layout/hierarchy1"/>
    <dgm:cxn modelId="{AB2C9E67-73F7-9C4C-9BE5-3CE8E810E63D}" type="presParOf" srcId="{BAF7E0CA-7744-CE43-972F-0C670DE9C348}" destId="{B0272A57-F9EE-3047-96F6-BF4125A41FB9}" srcOrd="0" destOrd="0" presId="urn:microsoft.com/office/officeart/2005/8/layout/hierarchy1"/>
    <dgm:cxn modelId="{A51488FE-CFC2-0D4C-91FD-209282D0D541}" type="presParOf" srcId="{BAF7E0CA-7744-CE43-972F-0C670DE9C348}" destId="{34EB2BE6-2C77-2245-BD16-96748C6B364C}" srcOrd="1" destOrd="0" presId="urn:microsoft.com/office/officeart/2005/8/layout/hierarchy1"/>
    <dgm:cxn modelId="{680422CB-7049-7842-B8CE-C938D7E712D7}" type="presParOf" srcId="{EDA1DCB5-8906-E942-A841-45A513241A22}" destId="{D649FA40-284B-5148-9A31-AE3B3FEAD5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F79A9-6DB6-4676-8766-0682FB7E292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841CC21-E8F4-4248-BE4C-3FA6AF3C023C}">
      <dgm:prSet/>
      <dgm:spPr/>
      <dgm:t>
        <a:bodyPr/>
        <a:lstStyle/>
        <a:p>
          <a:r>
            <a:rPr lang="nl-NL"/>
            <a:t>Stel dan de vraag:</a:t>
          </a:r>
          <a:endParaRPr lang="en-US"/>
        </a:p>
      </dgm:t>
    </dgm:pt>
    <dgm:pt modelId="{799C0CAE-9336-48D1-8C8C-F5AB6C5B4C9A}" type="parTrans" cxnId="{850F680F-5199-4548-866C-201294C663DA}">
      <dgm:prSet/>
      <dgm:spPr/>
      <dgm:t>
        <a:bodyPr/>
        <a:lstStyle/>
        <a:p>
          <a:endParaRPr lang="en-US"/>
        </a:p>
      </dgm:t>
    </dgm:pt>
    <dgm:pt modelId="{D4678992-7B00-4635-8A93-75D5830E3117}" type="sibTrans" cxnId="{850F680F-5199-4548-866C-201294C663DA}">
      <dgm:prSet/>
      <dgm:spPr/>
      <dgm:t>
        <a:bodyPr/>
        <a:lstStyle/>
        <a:p>
          <a:endParaRPr lang="en-US"/>
        </a:p>
      </dgm:t>
    </dgm:pt>
    <dgm:pt modelId="{6CBAEC0E-5760-4BCE-8C30-1480637C04D7}">
      <dgm:prSet/>
      <dgm:spPr/>
      <dgm:t>
        <a:bodyPr/>
        <a:lstStyle/>
        <a:p>
          <a:r>
            <a:rPr lang="nl-NL"/>
            <a:t>“Zou dat ook op andere manieren kunnen?”.</a:t>
          </a:r>
          <a:endParaRPr lang="en-US"/>
        </a:p>
      </dgm:t>
    </dgm:pt>
    <dgm:pt modelId="{4D619ABF-420B-40C1-AF1F-DC7EE7764049}" type="parTrans" cxnId="{5312AC4E-301E-4718-BF99-6018760D2E94}">
      <dgm:prSet/>
      <dgm:spPr/>
      <dgm:t>
        <a:bodyPr/>
        <a:lstStyle/>
        <a:p>
          <a:endParaRPr lang="en-US"/>
        </a:p>
      </dgm:t>
    </dgm:pt>
    <dgm:pt modelId="{FCA5E70F-F18F-4484-BF61-24DB14AD186D}" type="sibTrans" cxnId="{5312AC4E-301E-4718-BF99-6018760D2E94}">
      <dgm:prSet/>
      <dgm:spPr/>
      <dgm:t>
        <a:bodyPr/>
        <a:lstStyle/>
        <a:p>
          <a:endParaRPr lang="en-US"/>
        </a:p>
      </dgm:t>
    </dgm:pt>
    <dgm:pt modelId="{7F313094-61A9-40AD-A2E4-1B752E6A9A73}" type="pres">
      <dgm:prSet presAssocID="{2C3F79A9-6DB6-4676-8766-0682FB7E2929}" presName="root" presStyleCnt="0">
        <dgm:presLayoutVars>
          <dgm:dir/>
          <dgm:resizeHandles val="exact"/>
        </dgm:presLayoutVars>
      </dgm:prSet>
      <dgm:spPr/>
    </dgm:pt>
    <dgm:pt modelId="{84FD262C-7E1B-4D1C-8B26-7C6E9EBD834A}" type="pres">
      <dgm:prSet presAssocID="{D841CC21-E8F4-4248-BE4C-3FA6AF3C023C}" presName="compNode" presStyleCnt="0"/>
      <dgm:spPr/>
    </dgm:pt>
    <dgm:pt modelId="{7DC85237-02F8-41AF-890F-4CB2B9FA2CCB}" type="pres">
      <dgm:prSet presAssocID="{D841CC21-E8F4-4248-BE4C-3FA6AF3C023C}" presName="bgRect" presStyleLbl="bgShp" presStyleIdx="0" presStyleCnt="2"/>
      <dgm:spPr/>
    </dgm:pt>
    <dgm:pt modelId="{74BA9A81-D7A3-4880-BC71-E17B6AED3C87}" type="pres">
      <dgm:prSet presAssocID="{D841CC21-E8F4-4248-BE4C-3FA6AF3C023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C8044C9A-BE06-4C85-94D5-772C0F5C41EB}" type="pres">
      <dgm:prSet presAssocID="{D841CC21-E8F4-4248-BE4C-3FA6AF3C023C}" presName="spaceRect" presStyleCnt="0"/>
      <dgm:spPr/>
    </dgm:pt>
    <dgm:pt modelId="{E1CFB67F-590E-4D9D-BB94-4E2C6C9DC30C}" type="pres">
      <dgm:prSet presAssocID="{D841CC21-E8F4-4248-BE4C-3FA6AF3C023C}" presName="parTx" presStyleLbl="revTx" presStyleIdx="0" presStyleCnt="2">
        <dgm:presLayoutVars>
          <dgm:chMax val="0"/>
          <dgm:chPref val="0"/>
        </dgm:presLayoutVars>
      </dgm:prSet>
      <dgm:spPr/>
    </dgm:pt>
    <dgm:pt modelId="{0B60CA35-9188-42B1-AF7A-03007F23682F}" type="pres">
      <dgm:prSet presAssocID="{D4678992-7B00-4635-8A93-75D5830E3117}" presName="sibTrans" presStyleCnt="0"/>
      <dgm:spPr/>
    </dgm:pt>
    <dgm:pt modelId="{9A06788B-29A3-4E50-89EA-ED504D522BA6}" type="pres">
      <dgm:prSet presAssocID="{6CBAEC0E-5760-4BCE-8C30-1480637C04D7}" presName="compNode" presStyleCnt="0"/>
      <dgm:spPr/>
    </dgm:pt>
    <dgm:pt modelId="{EB385B16-E220-4024-A6C8-2B8CCB36784B}" type="pres">
      <dgm:prSet presAssocID="{6CBAEC0E-5760-4BCE-8C30-1480637C04D7}" presName="bgRect" presStyleLbl="bgShp" presStyleIdx="1" presStyleCnt="2"/>
      <dgm:spPr/>
    </dgm:pt>
    <dgm:pt modelId="{28C836BF-62DD-4E6E-A5EB-688AA54ADBF4}" type="pres">
      <dgm:prSet presAssocID="{6CBAEC0E-5760-4BCE-8C30-1480637C04D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8E2E08E7-900C-48BD-B6D3-693A1977475F}" type="pres">
      <dgm:prSet presAssocID="{6CBAEC0E-5760-4BCE-8C30-1480637C04D7}" presName="spaceRect" presStyleCnt="0"/>
      <dgm:spPr/>
    </dgm:pt>
    <dgm:pt modelId="{167A748A-5D69-4A97-A1F3-E09844ABB2DC}" type="pres">
      <dgm:prSet presAssocID="{6CBAEC0E-5760-4BCE-8C30-1480637C04D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50F680F-5199-4548-866C-201294C663DA}" srcId="{2C3F79A9-6DB6-4676-8766-0682FB7E2929}" destId="{D841CC21-E8F4-4248-BE4C-3FA6AF3C023C}" srcOrd="0" destOrd="0" parTransId="{799C0CAE-9336-48D1-8C8C-F5AB6C5B4C9A}" sibTransId="{D4678992-7B00-4635-8A93-75D5830E3117}"/>
    <dgm:cxn modelId="{5312AC4E-301E-4718-BF99-6018760D2E94}" srcId="{2C3F79A9-6DB6-4676-8766-0682FB7E2929}" destId="{6CBAEC0E-5760-4BCE-8C30-1480637C04D7}" srcOrd="1" destOrd="0" parTransId="{4D619ABF-420B-40C1-AF1F-DC7EE7764049}" sibTransId="{FCA5E70F-F18F-4484-BF61-24DB14AD186D}"/>
    <dgm:cxn modelId="{DF5108AB-BABA-44EA-90B9-613D95916389}" type="presOf" srcId="{6CBAEC0E-5760-4BCE-8C30-1480637C04D7}" destId="{167A748A-5D69-4A97-A1F3-E09844ABB2DC}" srcOrd="0" destOrd="0" presId="urn:microsoft.com/office/officeart/2018/2/layout/IconVerticalSolidList"/>
    <dgm:cxn modelId="{132579F2-058D-4777-9BF4-E81EB6201932}" type="presOf" srcId="{D841CC21-E8F4-4248-BE4C-3FA6AF3C023C}" destId="{E1CFB67F-590E-4D9D-BB94-4E2C6C9DC30C}" srcOrd="0" destOrd="0" presId="urn:microsoft.com/office/officeart/2018/2/layout/IconVerticalSolidList"/>
    <dgm:cxn modelId="{D794C2FD-F770-409D-96AA-49AEBECBE81A}" type="presOf" srcId="{2C3F79A9-6DB6-4676-8766-0682FB7E2929}" destId="{7F313094-61A9-40AD-A2E4-1B752E6A9A73}" srcOrd="0" destOrd="0" presId="urn:microsoft.com/office/officeart/2018/2/layout/IconVerticalSolidList"/>
    <dgm:cxn modelId="{CA7AE4B5-CB37-4C48-BCD9-19FDB482F4E6}" type="presParOf" srcId="{7F313094-61A9-40AD-A2E4-1B752E6A9A73}" destId="{84FD262C-7E1B-4D1C-8B26-7C6E9EBD834A}" srcOrd="0" destOrd="0" presId="urn:microsoft.com/office/officeart/2018/2/layout/IconVerticalSolidList"/>
    <dgm:cxn modelId="{8F350A6F-DBD9-4AC2-8D4B-4AC3F6A4DD3E}" type="presParOf" srcId="{84FD262C-7E1B-4D1C-8B26-7C6E9EBD834A}" destId="{7DC85237-02F8-41AF-890F-4CB2B9FA2CCB}" srcOrd="0" destOrd="0" presId="urn:microsoft.com/office/officeart/2018/2/layout/IconVerticalSolidList"/>
    <dgm:cxn modelId="{63A7DEC2-5113-44E6-90CD-8FF15EBE544A}" type="presParOf" srcId="{84FD262C-7E1B-4D1C-8B26-7C6E9EBD834A}" destId="{74BA9A81-D7A3-4880-BC71-E17B6AED3C87}" srcOrd="1" destOrd="0" presId="urn:microsoft.com/office/officeart/2018/2/layout/IconVerticalSolidList"/>
    <dgm:cxn modelId="{EC89D590-497D-4890-8EBC-7332C1DAE5D8}" type="presParOf" srcId="{84FD262C-7E1B-4D1C-8B26-7C6E9EBD834A}" destId="{C8044C9A-BE06-4C85-94D5-772C0F5C41EB}" srcOrd="2" destOrd="0" presId="urn:microsoft.com/office/officeart/2018/2/layout/IconVerticalSolidList"/>
    <dgm:cxn modelId="{040606D0-9749-4210-951F-EE941BF12DEB}" type="presParOf" srcId="{84FD262C-7E1B-4D1C-8B26-7C6E9EBD834A}" destId="{E1CFB67F-590E-4D9D-BB94-4E2C6C9DC30C}" srcOrd="3" destOrd="0" presId="urn:microsoft.com/office/officeart/2018/2/layout/IconVerticalSolidList"/>
    <dgm:cxn modelId="{C0956B26-D50A-426E-84AC-DAF971C2BA21}" type="presParOf" srcId="{7F313094-61A9-40AD-A2E4-1B752E6A9A73}" destId="{0B60CA35-9188-42B1-AF7A-03007F23682F}" srcOrd="1" destOrd="0" presId="urn:microsoft.com/office/officeart/2018/2/layout/IconVerticalSolidList"/>
    <dgm:cxn modelId="{B66D41F5-C397-4920-AFD1-EFC6D6AA3077}" type="presParOf" srcId="{7F313094-61A9-40AD-A2E4-1B752E6A9A73}" destId="{9A06788B-29A3-4E50-89EA-ED504D522BA6}" srcOrd="2" destOrd="0" presId="urn:microsoft.com/office/officeart/2018/2/layout/IconVerticalSolidList"/>
    <dgm:cxn modelId="{85A90283-2F95-444E-B1E4-7FCFE1E24123}" type="presParOf" srcId="{9A06788B-29A3-4E50-89EA-ED504D522BA6}" destId="{EB385B16-E220-4024-A6C8-2B8CCB36784B}" srcOrd="0" destOrd="0" presId="urn:microsoft.com/office/officeart/2018/2/layout/IconVerticalSolidList"/>
    <dgm:cxn modelId="{EA646229-4E08-4BB6-B561-C4C57E5A4880}" type="presParOf" srcId="{9A06788B-29A3-4E50-89EA-ED504D522BA6}" destId="{28C836BF-62DD-4E6E-A5EB-688AA54ADBF4}" srcOrd="1" destOrd="0" presId="urn:microsoft.com/office/officeart/2018/2/layout/IconVerticalSolidList"/>
    <dgm:cxn modelId="{2222C2D1-37D4-4C7D-8DCE-0CEEEBA8B2B1}" type="presParOf" srcId="{9A06788B-29A3-4E50-89EA-ED504D522BA6}" destId="{8E2E08E7-900C-48BD-B6D3-693A1977475F}" srcOrd="2" destOrd="0" presId="urn:microsoft.com/office/officeart/2018/2/layout/IconVerticalSolidList"/>
    <dgm:cxn modelId="{809E464C-B471-41C5-B724-3EAB0611827C}" type="presParOf" srcId="{9A06788B-29A3-4E50-89EA-ED504D522BA6}" destId="{167A748A-5D69-4A97-A1F3-E09844ABB2DC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89AB36-97B5-48C6-8810-C3C37DB11E6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30669BE-3082-4A8A-8407-8CECD5100937}">
      <dgm:prSet/>
      <dgm:spPr/>
      <dgm:t>
        <a:bodyPr/>
        <a:lstStyle/>
        <a:p>
          <a:r>
            <a:rPr lang="nl-NL"/>
            <a:t>Wellicht kun je vanuit het bestaande verbeteren en/of transformeren.</a:t>
          </a:r>
          <a:endParaRPr lang="en-US"/>
        </a:p>
      </dgm:t>
    </dgm:pt>
    <dgm:pt modelId="{920CE3BB-467B-49FC-A889-0363DAB9D29E}" type="parTrans" cxnId="{29B89A75-F1F0-4871-8059-4372F0813131}">
      <dgm:prSet/>
      <dgm:spPr/>
      <dgm:t>
        <a:bodyPr/>
        <a:lstStyle/>
        <a:p>
          <a:endParaRPr lang="en-US"/>
        </a:p>
      </dgm:t>
    </dgm:pt>
    <dgm:pt modelId="{77377ED9-D995-4CFB-BBDB-3D17B0EB7926}" type="sibTrans" cxnId="{29B89A75-F1F0-4871-8059-4372F0813131}">
      <dgm:prSet/>
      <dgm:spPr/>
      <dgm:t>
        <a:bodyPr/>
        <a:lstStyle/>
        <a:p>
          <a:endParaRPr lang="en-US"/>
        </a:p>
      </dgm:t>
    </dgm:pt>
    <dgm:pt modelId="{D670AE24-763C-4220-85E1-D5016CE93C21}">
      <dgm:prSet/>
      <dgm:spPr/>
      <dgm:t>
        <a:bodyPr/>
        <a:lstStyle/>
        <a:p>
          <a:r>
            <a:rPr lang="nl-NL"/>
            <a:t>Maar altijd binnen een transitioneel denken</a:t>
          </a:r>
          <a:endParaRPr lang="en-US"/>
        </a:p>
      </dgm:t>
    </dgm:pt>
    <dgm:pt modelId="{464B1531-74ED-4794-AE36-670CD998AE5A}" type="parTrans" cxnId="{44F54547-5560-4B88-8045-B064151CE304}">
      <dgm:prSet/>
      <dgm:spPr/>
      <dgm:t>
        <a:bodyPr/>
        <a:lstStyle/>
        <a:p>
          <a:endParaRPr lang="en-US"/>
        </a:p>
      </dgm:t>
    </dgm:pt>
    <dgm:pt modelId="{B95D2184-6820-4568-BA81-77D4B80EEBC2}" type="sibTrans" cxnId="{44F54547-5560-4B88-8045-B064151CE304}">
      <dgm:prSet/>
      <dgm:spPr/>
      <dgm:t>
        <a:bodyPr/>
        <a:lstStyle/>
        <a:p>
          <a:endParaRPr lang="en-US"/>
        </a:p>
      </dgm:t>
    </dgm:pt>
    <dgm:pt modelId="{9422CBF0-24C3-410D-9362-5D5BED82669B}" type="pres">
      <dgm:prSet presAssocID="{AC89AB36-97B5-48C6-8810-C3C37DB11E6A}" presName="root" presStyleCnt="0">
        <dgm:presLayoutVars>
          <dgm:dir/>
          <dgm:resizeHandles val="exact"/>
        </dgm:presLayoutVars>
      </dgm:prSet>
      <dgm:spPr/>
    </dgm:pt>
    <dgm:pt modelId="{A53E44C0-2FCC-48A2-863F-E01A44E97D02}" type="pres">
      <dgm:prSet presAssocID="{130669BE-3082-4A8A-8407-8CECD5100937}" presName="compNode" presStyleCnt="0"/>
      <dgm:spPr/>
    </dgm:pt>
    <dgm:pt modelId="{1EB6AAE0-08D9-4D64-BF3B-C97C40ADB92A}" type="pres">
      <dgm:prSet presAssocID="{130669BE-3082-4A8A-8407-8CECD5100937}" presName="bgRect" presStyleLbl="bgShp" presStyleIdx="0" presStyleCnt="2"/>
      <dgm:spPr/>
    </dgm:pt>
    <dgm:pt modelId="{60946AB4-D292-46AF-A116-6FF10EE75F46}" type="pres">
      <dgm:prSet presAssocID="{130669BE-3082-4A8A-8407-8CECD510093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rt"/>
        </a:ext>
      </dgm:extLst>
    </dgm:pt>
    <dgm:pt modelId="{C0F5B246-D04F-443C-A819-B94627894EB0}" type="pres">
      <dgm:prSet presAssocID="{130669BE-3082-4A8A-8407-8CECD5100937}" presName="spaceRect" presStyleCnt="0"/>
      <dgm:spPr/>
    </dgm:pt>
    <dgm:pt modelId="{290AA535-B6B4-45BD-B074-C904278462A7}" type="pres">
      <dgm:prSet presAssocID="{130669BE-3082-4A8A-8407-8CECD5100937}" presName="parTx" presStyleLbl="revTx" presStyleIdx="0" presStyleCnt="2">
        <dgm:presLayoutVars>
          <dgm:chMax val="0"/>
          <dgm:chPref val="0"/>
        </dgm:presLayoutVars>
      </dgm:prSet>
      <dgm:spPr/>
    </dgm:pt>
    <dgm:pt modelId="{F39F67FB-59E2-4304-8C90-4277DBA3823C}" type="pres">
      <dgm:prSet presAssocID="{77377ED9-D995-4CFB-BBDB-3D17B0EB7926}" presName="sibTrans" presStyleCnt="0"/>
      <dgm:spPr/>
    </dgm:pt>
    <dgm:pt modelId="{EDFFC8C6-0AA9-46BB-9BA3-397C9BB2E1DD}" type="pres">
      <dgm:prSet presAssocID="{D670AE24-763C-4220-85E1-D5016CE93C21}" presName="compNode" presStyleCnt="0"/>
      <dgm:spPr/>
    </dgm:pt>
    <dgm:pt modelId="{669B742C-D08F-4860-A7EB-E94E5B79F920}" type="pres">
      <dgm:prSet presAssocID="{D670AE24-763C-4220-85E1-D5016CE93C21}" presName="bgRect" presStyleLbl="bgShp" presStyleIdx="1" presStyleCnt="2"/>
      <dgm:spPr/>
    </dgm:pt>
    <dgm:pt modelId="{3A6CE102-4E91-47D3-B50B-099E0D911806}" type="pres">
      <dgm:prSet presAssocID="{D670AE24-763C-4220-85E1-D5016CE93C2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n"/>
        </a:ext>
      </dgm:extLst>
    </dgm:pt>
    <dgm:pt modelId="{937A2700-5CCA-475C-B1C1-ADF81B350A64}" type="pres">
      <dgm:prSet presAssocID="{D670AE24-763C-4220-85E1-D5016CE93C21}" presName="spaceRect" presStyleCnt="0"/>
      <dgm:spPr/>
    </dgm:pt>
    <dgm:pt modelId="{925D07BB-F2B9-4CDD-A021-488930B91C42}" type="pres">
      <dgm:prSet presAssocID="{D670AE24-763C-4220-85E1-D5016CE93C2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23DB313-CCA8-4FAB-A27E-F19AC1A4C236}" type="presOf" srcId="{AC89AB36-97B5-48C6-8810-C3C37DB11E6A}" destId="{9422CBF0-24C3-410D-9362-5D5BED82669B}" srcOrd="0" destOrd="0" presId="urn:microsoft.com/office/officeart/2018/2/layout/IconVerticalSolidList"/>
    <dgm:cxn modelId="{FFC01D44-57E1-4AF7-9FD3-EB1159EF9532}" type="presOf" srcId="{D670AE24-763C-4220-85E1-D5016CE93C21}" destId="{925D07BB-F2B9-4CDD-A021-488930B91C42}" srcOrd="0" destOrd="0" presId="urn:microsoft.com/office/officeart/2018/2/layout/IconVerticalSolidList"/>
    <dgm:cxn modelId="{D67ABB45-D1B0-4A21-A4A4-769BC2D0B559}" type="presOf" srcId="{130669BE-3082-4A8A-8407-8CECD5100937}" destId="{290AA535-B6B4-45BD-B074-C904278462A7}" srcOrd="0" destOrd="0" presId="urn:microsoft.com/office/officeart/2018/2/layout/IconVerticalSolidList"/>
    <dgm:cxn modelId="{44F54547-5560-4B88-8045-B064151CE304}" srcId="{AC89AB36-97B5-48C6-8810-C3C37DB11E6A}" destId="{D670AE24-763C-4220-85E1-D5016CE93C21}" srcOrd="1" destOrd="0" parTransId="{464B1531-74ED-4794-AE36-670CD998AE5A}" sibTransId="{B95D2184-6820-4568-BA81-77D4B80EEBC2}"/>
    <dgm:cxn modelId="{29B89A75-F1F0-4871-8059-4372F0813131}" srcId="{AC89AB36-97B5-48C6-8810-C3C37DB11E6A}" destId="{130669BE-3082-4A8A-8407-8CECD5100937}" srcOrd="0" destOrd="0" parTransId="{920CE3BB-467B-49FC-A889-0363DAB9D29E}" sibTransId="{77377ED9-D995-4CFB-BBDB-3D17B0EB7926}"/>
    <dgm:cxn modelId="{F6E10598-0FA3-4B3E-8873-8DD1AD1A7500}" type="presParOf" srcId="{9422CBF0-24C3-410D-9362-5D5BED82669B}" destId="{A53E44C0-2FCC-48A2-863F-E01A44E97D02}" srcOrd="0" destOrd="0" presId="urn:microsoft.com/office/officeart/2018/2/layout/IconVerticalSolidList"/>
    <dgm:cxn modelId="{BE858EC5-CC59-4FEF-91E5-0E32056A8856}" type="presParOf" srcId="{A53E44C0-2FCC-48A2-863F-E01A44E97D02}" destId="{1EB6AAE0-08D9-4D64-BF3B-C97C40ADB92A}" srcOrd="0" destOrd="0" presId="urn:microsoft.com/office/officeart/2018/2/layout/IconVerticalSolidList"/>
    <dgm:cxn modelId="{24685F8E-F812-49A4-97F7-80E1F7D90CC3}" type="presParOf" srcId="{A53E44C0-2FCC-48A2-863F-E01A44E97D02}" destId="{60946AB4-D292-46AF-A116-6FF10EE75F46}" srcOrd="1" destOrd="0" presId="urn:microsoft.com/office/officeart/2018/2/layout/IconVerticalSolidList"/>
    <dgm:cxn modelId="{60980D86-F96A-4587-9CF3-E2FFA76D2AF6}" type="presParOf" srcId="{A53E44C0-2FCC-48A2-863F-E01A44E97D02}" destId="{C0F5B246-D04F-443C-A819-B94627894EB0}" srcOrd="2" destOrd="0" presId="urn:microsoft.com/office/officeart/2018/2/layout/IconVerticalSolidList"/>
    <dgm:cxn modelId="{0DFC6477-3A71-4283-A04D-A5C6B12B62C1}" type="presParOf" srcId="{A53E44C0-2FCC-48A2-863F-E01A44E97D02}" destId="{290AA535-B6B4-45BD-B074-C904278462A7}" srcOrd="3" destOrd="0" presId="urn:microsoft.com/office/officeart/2018/2/layout/IconVerticalSolidList"/>
    <dgm:cxn modelId="{7EA6F6A8-2954-45BF-9EA0-721893E23191}" type="presParOf" srcId="{9422CBF0-24C3-410D-9362-5D5BED82669B}" destId="{F39F67FB-59E2-4304-8C90-4277DBA3823C}" srcOrd="1" destOrd="0" presId="urn:microsoft.com/office/officeart/2018/2/layout/IconVerticalSolidList"/>
    <dgm:cxn modelId="{E8C7C896-5BC7-424A-B285-F34332801EA7}" type="presParOf" srcId="{9422CBF0-24C3-410D-9362-5D5BED82669B}" destId="{EDFFC8C6-0AA9-46BB-9BA3-397C9BB2E1DD}" srcOrd="2" destOrd="0" presId="urn:microsoft.com/office/officeart/2018/2/layout/IconVerticalSolidList"/>
    <dgm:cxn modelId="{20FDCDE0-AB2F-4D30-9B6D-2EFC22896F96}" type="presParOf" srcId="{EDFFC8C6-0AA9-46BB-9BA3-397C9BB2E1DD}" destId="{669B742C-D08F-4860-A7EB-E94E5B79F920}" srcOrd="0" destOrd="0" presId="urn:microsoft.com/office/officeart/2018/2/layout/IconVerticalSolidList"/>
    <dgm:cxn modelId="{6E4131DC-7596-493F-ADDE-EDD0FBE8015E}" type="presParOf" srcId="{EDFFC8C6-0AA9-46BB-9BA3-397C9BB2E1DD}" destId="{3A6CE102-4E91-47D3-B50B-099E0D911806}" srcOrd="1" destOrd="0" presId="urn:microsoft.com/office/officeart/2018/2/layout/IconVerticalSolidList"/>
    <dgm:cxn modelId="{70180ABA-518F-4777-9EED-BCA8A4E9B8F1}" type="presParOf" srcId="{EDFFC8C6-0AA9-46BB-9BA3-397C9BB2E1DD}" destId="{937A2700-5CCA-475C-B1C1-ADF81B350A64}" srcOrd="2" destOrd="0" presId="urn:microsoft.com/office/officeart/2018/2/layout/IconVerticalSolidList"/>
    <dgm:cxn modelId="{3A4DAE11-81AF-4E95-B462-6A3C8E9FFE91}" type="presParOf" srcId="{EDFFC8C6-0AA9-46BB-9BA3-397C9BB2E1DD}" destId="{925D07BB-F2B9-4CDD-A021-488930B91C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02B6BB-D22E-4E7C-87D4-08BD39DCF5B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48A0C8-373B-4897-8C80-85DC3991C855}">
      <dgm:prSet/>
      <dgm:spPr/>
      <dgm:t>
        <a:bodyPr/>
        <a:lstStyle/>
        <a:p>
          <a:r>
            <a:rPr lang="nl-NL"/>
            <a:t>Groot denken, klein doen</a:t>
          </a:r>
          <a:endParaRPr lang="en-US"/>
        </a:p>
      </dgm:t>
    </dgm:pt>
    <dgm:pt modelId="{25772000-9F20-4F6C-AA38-27718AF85335}" type="parTrans" cxnId="{CCE6DF72-7062-4698-B8EF-74F3085757F7}">
      <dgm:prSet/>
      <dgm:spPr/>
      <dgm:t>
        <a:bodyPr/>
        <a:lstStyle/>
        <a:p>
          <a:endParaRPr lang="en-US"/>
        </a:p>
      </dgm:t>
    </dgm:pt>
    <dgm:pt modelId="{9ADCA354-447B-47A1-90B1-FD7A6F71980F}" type="sibTrans" cxnId="{CCE6DF72-7062-4698-B8EF-74F3085757F7}">
      <dgm:prSet/>
      <dgm:spPr/>
      <dgm:t>
        <a:bodyPr/>
        <a:lstStyle/>
        <a:p>
          <a:endParaRPr lang="en-US"/>
        </a:p>
      </dgm:t>
    </dgm:pt>
    <dgm:pt modelId="{4F627294-DF02-4C55-9992-D011FC97654D}">
      <dgm:prSet/>
      <dgm:spPr/>
      <dgm:t>
        <a:bodyPr/>
        <a:lstStyle/>
        <a:p>
          <a:r>
            <a:rPr lang="nl-NL" dirty="0"/>
            <a:t>Het verleden was / is niet fout. Het toen geldende verhaal werkt alleen niet meer.</a:t>
          </a:r>
          <a:endParaRPr lang="en-US" dirty="0"/>
        </a:p>
      </dgm:t>
    </dgm:pt>
    <dgm:pt modelId="{95C41EEA-EAE6-45D9-94AF-F552CDA5A355}" type="parTrans" cxnId="{C2FDA935-4629-4D10-BEE5-FD802B0D14DE}">
      <dgm:prSet/>
      <dgm:spPr/>
      <dgm:t>
        <a:bodyPr/>
        <a:lstStyle/>
        <a:p>
          <a:endParaRPr lang="en-US"/>
        </a:p>
      </dgm:t>
    </dgm:pt>
    <dgm:pt modelId="{98DA3048-6927-4C57-83CE-82A9B44F5C76}" type="sibTrans" cxnId="{C2FDA935-4629-4D10-BEE5-FD802B0D14DE}">
      <dgm:prSet/>
      <dgm:spPr/>
      <dgm:t>
        <a:bodyPr/>
        <a:lstStyle/>
        <a:p>
          <a:endParaRPr lang="en-US"/>
        </a:p>
      </dgm:t>
    </dgm:pt>
    <dgm:pt modelId="{196D530D-24DE-4AD6-ADAC-7F3994A57B6B}">
      <dgm:prSet/>
      <dgm:spPr/>
      <dgm:t>
        <a:bodyPr/>
        <a:lstStyle/>
        <a:p>
          <a:r>
            <a:rPr lang="nl-NL" dirty="0"/>
            <a:t>Dit nieuwe verhaal komt liefst ‘van onderaf’.</a:t>
          </a:r>
          <a:endParaRPr lang="en-US" dirty="0"/>
        </a:p>
      </dgm:t>
    </dgm:pt>
    <dgm:pt modelId="{23C77A59-60A9-4F35-BB11-997C82201FCD}" type="parTrans" cxnId="{274F5848-3AB8-4EB0-AFEA-1812356B7E5A}">
      <dgm:prSet/>
      <dgm:spPr/>
      <dgm:t>
        <a:bodyPr/>
        <a:lstStyle/>
        <a:p>
          <a:endParaRPr lang="en-US"/>
        </a:p>
      </dgm:t>
    </dgm:pt>
    <dgm:pt modelId="{8DD572EF-45AC-4E26-AC8B-8FE47B07C154}" type="sibTrans" cxnId="{274F5848-3AB8-4EB0-AFEA-1812356B7E5A}">
      <dgm:prSet/>
      <dgm:spPr/>
      <dgm:t>
        <a:bodyPr/>
        <a:lstStyle/>
        <a:p>
          <a:endParaRPr lang="en-US"/>
        </a:p>
      </dgm:t>
    </dgm:pt>
    <dgm:pt modelId="{5F86E53D-55E1-4036-BE1F-84289088E500}">
      <dgm:prSet/>
      <dgm:spPr/>
      <dgm:t>
        <a:bodyPr/>
        <a:lstStyle/>
        <a:p>
          <a:r>
            <a:rPr lang="nl-NL"/>
            <a:t>Het is op zijn minst horizontaal</a:t>
          </a:r>
          <a:endParaRPr lang="en-US"/>
        </a:p>
      </dgm:t>
    </dgm:pt>
    <dgm:pt modelId="{465A8984-38F5-41C5-88C8-82C02C7FD9C5}" type="parTrans" cxnId="{6C8C8336-7E0D-4E87-A488-5A5C70A84DA2}">
      <dgm:prSet/>
      <dgm:spPr/>
      <dgm:t>
        <a:bodyPr/>
        <a:lstStyle/>
        <a:p>
          <a:endParaRPr lang="en-US"/>
        </a:p>
      </dgm:t>
    </dgm:pt>
    <dgm:pt modelId="{01DDA63A-C8BA-4E5A-9BE8-2B68B2116912}" type="sibTrans" cxnId="{6C8C8336-7E0D-4E87-A488-5A5C70A84DA2}">
      <dgm:prSet/>
      <dgm:spPr/>
      <dgm:t>
        <a:bodyPr/>
        <a:lstStyle/>
        <a:p>
          <a:endParaRPr lang="en-US"/>
        </a:p>
      </dgm:t>
    </dgm:pt>
    <dgm:pt modelId="{81718A02-270B-0F4B-8FD8-478EE2A1483C}" type="pres">
      <dgm:prSet presAssocID="{A502B6BB-D22E-4E7C-87D4-08BD39DCF5B9}" presName="linear" presStyleCnt="0">
        <dgm:presLayoutVars>
          <dgm:animLvl val="lvl"/>
          <dgm:resizeHandles val="exact"/>
        </dgm:presLayoutVars>
      </dgm:prSet>
      <dgm:spPr/>
    </dgm:pt>
    <dgm:pt modelId="{3F73D14E-94EB-3445-9558-E018FF16327B}" type="pres">
      <dgm:prSet presAssocID="{5A48A0C8-373B-4897-8C80-85DC3991C85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11E072A-EC92-CD4F-A3DE-8B47CE6E8217}" type="pres">
      <dgm:prSet presAssocID="{9ADCA354-447B-47A1-90B1-FD7A6F71980F}" presName="spacer" presStyleCnt="0"/>
      <dgm:spPr/>
    </dgm:pt>
    <dgm:pt modelId="{AEBB1C9B-A80A-E14A-B892-2344CDAA5740}" type="pres">
      <dgm:prSet presAssocID="{4F627294-DF02-4C55-9992-D011FC97654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8031CC-47AF-C343-BB31-DDC2DA17A6E2}" type="pres">
      <dgm:prSet presAssocID="{98DA3048-6927-4C57-83CE-82A9B44F5C76}" presName="spacer" presStyleCnt="0"/>
      <dgm:spPr/>
    </dgm:pt>
    <dgm:pt modelId="{9443A958-9774-784B-BC9F-9D39082C4828}" type="pres">
      <dgm:prSet presAssocID="{196D530D-24DE-4AD6-ADAC-7F3994A57B6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29FC2F-8423-3547-93C4-515A170DA5EE}" type="pres">
      <dgm:prSet presAssocID="{8DD572EF-45AC-4E26-AC8B-8FE47B07C154}" presName="spacer" presStyleCnt="0"/>
      <dgm:spPr/>
    </dgm:pt>
    <dgm:pt modelId="{890994C1-9732-834D-A956-768D2A6F1B71}" type="pres">
      <dgm:prSet presAssocID="{5F86E53D-55E1-4036-BE1F-84289088E50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2FDA935-4629-4D10-BEE5-FD802B0D14DE}" srcId="{A502B6BB-D22E-4E7C-87D4-08BD39DCF5B9}" destId="{4F627294-DF02-4C55-9992-D011FC97654D}" srcOrd="1" destOrd="0" parTransId="{95C41EEA-EAE6-45D9-94AF-F552CDA5A355}" sibTransId="{98DA3048-6927-4C57-83CE-82A9B44F5C76}"/>
    <dgm:cxn modelId="{23F5E235-BD93-0246-B78B-60AF74D9F4F6}" type="presOf" srcId="{5F86E53D-55E1-4036-BE1F-84289088E500}" destId="{890994C1-9732-834D-A956-768D2A6F1B71}" srcOrd="0" destOrd="0" presId="urn:microsoft.com/office/officeart/2005/8/layout/vList2"/>
    <dgm:cxn modelId="{6C8C8336-7E0D-4E87-A488-5A5C70A84DA2}" srcId="{A502B6BB-D22E-4E7C-87D4-08BD39DCF5B9}" destId="{5F86E53D-55E1-4036-BE1F-84289088E500}" srcOrd="3" destOrd="0" parTransId="{465A8984-38F5-41C5-88C8-82C02C7FD9C5}" sibTransId="{01DDA63A-C8BA-4E5A-9BE8-2B68B2116912}"/>
    <dgm:cxn modelId="{274F5848-3AB8-4EB0-AFEA-1812356B7E5A}" srcId="{A502B6BB-D22E-4E7C-87D4-08BD39DCF5B9}" destId="{196D530D-24DE-4AD6-ADAC-7F3994A57B6B}" srcOrd="2" destOrd="0" parTransId="{23C77A59-60A9-4F35-BB11-997C82201FCD}" sibTransId="{8DD572EF-45AC-4E26-AC8B-8FE47B07C154}"/>
    <dgm:cxn modelId="{CCE6DF72-7062-4698-B8EF-74F3085757F7}" srcId="{A502B6BB-D22E-4E7C-87D4-08BD39DCF5B9}" destId="{5A48A0C8-373B-4897-8C80-85DC3991C855}" srcOrd="0" destOrd="0" parTransId="{25772000-9F20-4F6C-AA38-27718AF85335}" sibTransId="{9ADCA354-447B-47A1-90B1-FD7A6F71980F}"/>
    <dgm:cxn modelId="{04D05A83-4DE2-5F49-AF97-8071BBDC5655}" type="presOf" srcId="{A502B6BB-D22E-4E7C-87D4-08BD39DCF5B9}" destId="{81718A02-270B-0F4B-8FD8-478EE2A1483C}" srcOrd="0" destOrd="0" presId="urn:microsoft.com/office/officeart/2005/8/layout/vList2"/>
    <dgm:cxn modelId="{BA358FA1-71F5-0140-8223-E3E0DB3F16DF}" type="presOf" srcId="{196D530D-24DE-4AD6-ADAC-7F3994A57B6B}" destId="{9443A958-9774-784B-BC9F-9D39082C4828}" srcOrd="0" destOrd="0" presId="urn:microsoft.com/office/officeart/2005/8/layout/vList2"/>
    <dgm:cxn modelId="{4010A4C3-09FA-EA4E-9179-75CA3AF35D43}" type="presOf" srcId="{5A48A0C8-373B-4897-8C80-85DC3991C855}" destId="{3F73D14E-94EB-3445-9558-E018FF16327B}" srcOrd="0" destOrd="0" presId="urn:microsoft.com/office/officeart/2005/8/layout/vList2"/>
    <dgm:cxn modelId="{ECAFF0DA-9300-4947-A366-CA306DC20B44}" type="presOf" srcId="{4F627294-DF02-4C55-9992-D011FC97654D}" destId="{AEBB1C9B-A80A-E14A-B892-2344CDAA5740}" srcOrd="0" destOrd="0" presId="urn:microsoft.com/office/officeart/2005/8/layout/vList2"/>
    <dgm:cxn modelId="{AAA35BE6-243B-2644-9903-7ECDCFAA3187}" type="presParOf" srcId="{81718A02-270B-0F4B-8FD8-478EE2A1483C}" destId="{3F73D14E-94EB-3445-9558-E018FF16327B}" srcOrd="0" destOrd="0" presId="urn:microsoft.com/office/officeart/2005/8/layout/vList2"/>
    <dgm:cxn modelId="{59A5784F-B679-1B47-8F8F-2A690888A244}" type="presParOf" srcId="{81718A02-270B-0F4B-8FD8-478EE2A1483C}" destId="{911E072A-EC92-CD4F-A3DE-8B47CE6E8217}" srcOrd="1" destOrd="0" presId="urn:microsoft.com/office/officeart/2005/8/layout/vList2"/>
    <dgm:cxn modelId="{79F8A6F9-7397-4E42-BB95-4F6B3ED462BD}" type="presParOf" srcId="{81718A02-270B-0F4B-8FD8-478EE2A1483C}" destId="{AEBB1C9B-A80A-E14A-B892-2344CDAA5740}" srcOrd="2" destOrd="0" presId="urn:microsoft.com/office/officeart/2005/8/layout/vList2"/>
    <dgm:cxn modelId="{4D92476C-DF97-DF4E-BBD6-4107CC126052}" type="presParOf" srcId="{81718A02-270B-0F4B-8FD8-478EE2A1483C}" destId="{678031CC-47AF-C343-BB31-DDC2DA17A6E2}" srcOrd="3" destOrd="0" presId="urn:microsoft.com/office/officeart/2005/8/layout/vList2"/>
    <dgm:cxn modelId="{BEF53092-6501-954F-8B14-C634B6276989}" type="presParOf" srcId="{81718A02-270B-0F4B-8FD8-478EE2A1483C}" destId="{9443A958-9774-784B-BC9F-9D39082C4828}" srcOrd="4" destOrd="0" presId="urn:microsoft.com/office/officeart/2005/8/layout/vList2"/>
    <dgm:cxn modelId="{1AE2DA77-9EB6-E747-874D-189DAE5B7B60}" type="presParOf" srcId="{81718A02-270B-0F4B-8FD8-478EE2A1483C}" destId="{8C29FC2F-8423-3547-93C4-515A170DA5EE}" srcOrd="5" destOrd="0" presId="urn:microsoft.com/office/officeart/2005/8/layout/vList2"/>
    <dgm:cxn modelId="{6391E77D-A0FD-A244-B1A2-AEEB89569968}" type="presParOf" srcId="{81718A02-270B-0F4B-8FD8-478EE2A1483C}" destId="{890994C1-9732-834D-A956-768D2A6F1B7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EF051-2579-7E46-A638-4F90ECC027DA}">
      <dsp:nvSpPr>
        <dsp:cNvPr id="0" name=""/>
        <dsp:cNvSpPr/>
      </dsp:nvSpPr>
      <dsp:spPr>
        <a:xfrm>
          <a:off x="0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D8672-207E-4741-AA8F-68108F7E5F55}">
      <dsp:nvSpPr>
        <dsp:cNvPr id="0" name=""/>
        <dsp:cNvSpPr/>
      </dsp:nvSpPr>
      <dsp:spPr>
        <a:xfrm>
          <a:off x="331192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/>
            <a:t>Verbetering</a:t>
          </a:r>
          <a:endParaRPr lang="en-US" sz="3600" kern="1200"/>
        </a:p>
      </dsp:txBody>
      <dsp:txXfrm>
        <a:off x="386629" y="907846"/>
        <a:ext cx="2869855" cy="1781889"/>
      </dsp:txXfrm>
    </dsp:sp>
    <dsp:sp modelId="{6020E553-E0ED-3649-BD21-944CC040131C}">
      <dsp:nvSpPr>
        <dsp:cNvPr id="0" name=""/>
        <dsp:cNvSpPr/>
      </dsp:nvSpPr>
      <dsp:spPr>
        <a:xfrm>
          <a:off x="3643114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2D8BC-66F3-D448-8C6D-D579269A96C4}">
      <dsp:nvSpPr>
        <dsp:cNvPr id="0" name=""/>
        <dsp:cNvSpPr/>
      </dsp:nvSpPr>
      <dsp:spPr>
        <a:xfrm>
          <a:off x="3974306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/>
            <a:t>Transformatie</a:t>
          </a:r>
          <a:endParaRPr lang="en-US" sz="3600" kern="1200"/>
        </a:p>
      </dsp:txBody>
      <dsp:txXfrm>
        <a:off x="4029743" y="907846"/>
        <a:ext cx="2869855" cy="1781889"/>
      </dsp:txXfrm>
    </dsp:sp>
    <dsp:sp modelId="{B0272A57-F9EE-3047-96F6-BF4125A41FB9}">
      <dsp:nvSpPr>
        <dsp:cNvPr id="0" name=""/>
        <dsp:cNvSpPr/>
      </dsp:nvSpPr>
      <dsp:spPr>
        <a:xfrm>
          <a:off x="7286228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B2BE6-2C77-2245-BD16-96748C6B364C}">
      <dsp:nvSpPr>
        <dsp:cNvPr id="0" name=""/>
        <dsp:cNvSpPr/>
      </dsp:nvSpPr>
      <dsp:spPr>
        <a:xfrm>
          <a:off x="7617420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/>
            <a:t>Transitie</a:t>
          </a:r>
          <a:endParaRPr lang="en-US" sz="3600" kern="1200"/>
        </a:p>
      </dsp:txBody>
      <dsp:txXfrm>
        <a:off x="7672857" y="907846"/>
        <a:ext cx="2869855" cy="1781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85237-02F8-41AF-890F-4CB2B9FA2CCB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A9A81-D7A3-4880-BC71-E17B6AED3C87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FB67F-590E-4D9D-BB94-4E2C6C9DC30C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Stel dan de vraag:</a:t>
          </a:r>
          <a:endParaRPr lang="en-US" sz="2500" kern="1200"/>
        </a:p>
      </dsp:txBody>
      <dsp:txXfrm>
        <a:off x="2039300" y="956381"/>
        <a:ext cx="4474303" cy="1765627"/>
      </dsp:txXfrm>
    </dsp:sp>
    <dsp:sp modelId="{EB385B16-E220-4024-A6C8-2B8CCB36784B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836BF-62DD-4E6E-A5EB-688AA54ADBF4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A748A-5D69-4A97-A1F3-E09844ABB2DC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“Zou dat ook op andere manieren kunnen?”.</a:t>
          </a:r>
          <a:endParaRPr lang="en-US" sz="2500" kern="1200"/>
        </a:p>
      </dsp:txBody>
      <dsp:txXfrm>
        <a:off x="2039300" y="3163416"/>
        <a:ext cx="4474303" cy="1765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6AAE0-08D9-4D64-BF3B-C97C40ADB92A}">
      <dsp:nvSpPr>
        <dsp:cNvPr id="0" name=""/>
        <dsp:cNvSpPr/>
      </dsp:nvSpPr>
      <dsp:spPr>
        <a:xfrm>
          <a:off x="0" y="958220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6AB4-D292-46AF-A116-6FF10EE75F46}">
      <dsp:nvSpPr>
        <dsp:cNvPr id="0" name=""/>
        <dsp:cNvSpPr/>
      </dsp:nvSpPr>
      <dsp:spPr>
        <a:xfrm>
          <a:off x="535129" y="1356250"/>
          <a:ext cx="972962" cy="972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AA535-B6B4-45BD-B074-C904278462A7}">
      <dsp:nvSpPr>
        <dsp:cNvPr id="0" name=""/>
        <dsp:cNvSpPr/>
      </dsp:nvSpPr>
      <dsp:spPr>
        <a:xfrm>
          <a:off x="2043221" y="958220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Wellicht kun je vanuit het bestaande verbeteren en/of transformeren.</a:t>
          </a:r>
          <a:endParaRPr lang="en-US" sz="2500" kern="1200"/>
        </a:p>
      </dsp:txBody>
      <dsp:txXfrm>
        <a:off x="2043221" y="958220"/>
        <a:ext cx="4545469" cy="1769022"/>
      </dsp:txXfrm>
    </dsp:sp>
    <dsp:sp modelId="{669B742C-D08F-4860-A7EB-E94E5B79F920}">
      <dsp:nvSpPr>
        <dsp:cNvPr id="0" name=""/>
        <dsp:cNvSpPr/>
      </dsp:nvSpPr>
      <dsp:spPr>
        <a:xfrm>
          <a:off x="0" y="3169499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CE102-4E91-47D3-B50B-099E0D911806}">
      <dsp:nvSpPr>
        <dsp:cNvPr id="0" name=""/>
        <dsp:cNvSpPr/>
      </dsp:nvSpPr>
      <dsp:spPr>
        <a:xfrm>
          <a:off x="535129" y="3567529"/>
          <a:ext cx="972962" cy="972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D07BB-F2B9-4CDD-A021-488930B91C42}">
      <dsp:nvSpPr>
        <dsp:cNvPr id="0" name=""/>
        <dsp:cNvSpPr/>
      </dsp:nvSpPr>
      <dsp:spPr>
        <a:xfrm>
          <a:off x="2043221" y="3169499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Maar altijd binnen een transitioneel denken</a:t>
          </a:r>
          <a:endParaRPr lang="en-US" sz="2500" kern="1200"/>
        </a:p>
      </dsp:txBody>
      <dsp:txXfrm>
        <a:off x="2043221" y="3169499"/>
        <a:ext cx="4545469" cy="17690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3D14E-94EB-3445-9558-E018FF16327B}">
      <dsp:nvSpPr>
        <dsp:cNvPr id="0" name=""/>
        <dsp:cNvSpPr/>
      </dsp:nvSpPr>
      <dsp:spPr>
        <a:xfrm>
          <a:off x="0" y="825626"/>
          <a:ext cx="5257800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Groot denken, klein doen</a:t>
          </a:r>
          <a:endParaRPr lang="en-US" sz="2300" kern="1200"/>
        </a:p>
      </dsp:txBody>
      <dsp:txXfrm>
        <a:off x="44602" y="870228"/>
        <a:ext cx="5168596" cy="824474"/>
      </dsp:txXfrm>
    </dsp:sp>
    <dsp:sp modelId="{AEBB1C9B-A80A-E14A-B892-2344CDAA5740}">
      <dsp:nvSpPr>
        <dsp:cNvPr id="0" name=""/>
        <dsp:cNvSpPr/>
      </dsp:nvSpPr>
      <dsp:spPr>
        <a:xfrm>
          <a:off x="0" y="1805545"/>
          <a:ext cx="5257800" cy="91367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Het verleden was / is niet fout. Het toen geldende verhaal werkt alleen niet meer.</a:t>
          </a:r>
          <a:endParaRPr lang="en-US" sz="2300" kern="1200" dirty="0"/>
        </a:p>
      </dsp:txBody>
      <dsp:txXfrm>
        <a:off x="44602" y="1850147"/>
        <a:ext cx="5168596" cy="824474"/>
      </dsp:txXfrm>
    </dsp:sp>
    <dsp:sp modelId="{9443A958-9774-784B-BC9F-9D39082C4828}">
      <dsp:nvSpPr>
        <dsp:cNvPr id="0" name=""/>
        <dsp:cNvSpPr/>
      </dsp:nvSpPr>
      <dsp:spPr>
        <a:xfrm>
          <a:off x="0" y="2785464"/>
          <a:ext cx="5257800" cy="91367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Dit nieuwe verhaal komt liefst ‘van onderaf’.</a:t>
          </a:r>
          <a:endParaRPr lang="en-US" sz="2300" kern="1200" dirty="0"/>
        </a:p>
      </dsp:txBody>
      <dsp:txXfrm>
        <a:off x="44602" y="2830066"/>
        <a:ext cx="5168596" cy="824474"/>
      </dsp:txXfrm>
    </dsp:sp>
    <dsp:sp modelId="{890994C1-9732-834D-A956-768D2A6F1B71}">
      <dsp:nvSpPr>
        <dsp:cNvPr id="0" name=""/>
        <dsp:cNvSpPr/>
      </dsp:nvSpPr>
      <dsp:spPr>
        <a:xfrm>
          <a:off x="0" y="3765382"/>
          <a:ext cx="5257800" cy="9136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Het is op zijn minst horizontaal</a:t>
          </a:r>
          <a:endParaRPr lang="en-US" sz="2300" kern="1200"/>
        </a:p>
      </dsp:txBody>
      <dsp:txXfrm>
        <a:off x="44602" y="3809984"/>
        <a:ext cx="5168596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7FA90-DF1E-0C4D-B93C-E138F0D74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E58C91-B6C5-A146-A369-8C486D61C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3950D1-C726-7047-9574-3087A16A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pPr/>
              <a:t>11/2/20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6AF189-3122-BC44-9724-5C4426A1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8F932F-3404-BB42-A646-21820B83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0BDD1F-C6FC-9646-AECD-6108AB6F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6EED5FF-4EB6-6443-8CEB-2B9DECC62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ECC81B-92E4-6E41-AC9A-4BD949E7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pPr/>
              <a:t>11/2/20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BB82A6-9BC7-524B-9430-5E150C90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9BFDDD-F28C-564C-97C9-F79C9D1B8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8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458092F-49EC-0343-BD1E-24532ADD6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C1CD515-E7B5-C64C-8DBE-A3A03E1AA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70CFEB-216E-6449-B5F0-61E48F23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pPr/>
              <a:t>11/2/20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26732F-0B09-9B46-BBE1-D72901864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32119F-83A3-524F-B66D-D502FBF0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7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BABCE-6E75-5A4D-848C-EFC20BD9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A2431B-32A3-6E40-A100-9CF1E7BE5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FD8D28-938F-274A-949D-F90A68E6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pPr/>
              <a:t>11/2/20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5BD8DB-4229-6541-98AE-C0ECCA77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F71B16-F008-C140-B879-A53998C5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1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F3567-599C-014E-B347-86C45840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18AF54-035C-184C-B326-FFDE483D8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5EBE7F-9894-F94F-B972-FA10F38C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pPr/>
              <a:t>11/2/20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3FD8E0-2A9F-8C41-AE1B-987DFBCF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85D3C8-7D2B-7F47-8CA4-7C5AC856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2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64398-221F-F740-802F-9A541BBF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CF15D6-772E-1C45-B9BE-0B2ABE20A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7F0D07-C60C-2E47-9764-84E080D52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F87693-97E6-844F-80AD-08F2412A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pPr/>
              <a:t>11/2/20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03CD2A-0AA2-DA4E-81CE-968C3248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966C27-BD99-624C-AA78-3089B2D6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BF3C2-CED3-A146-A20F-08CF7CE9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88E254-AACA-0C47-AAD2-F66BE6DFF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669556-AC37-284B-AFD2-3FEC5E893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C1723E-EB1D-EC46-8F06-A0463375F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2E95B15-0F33-8C45-BA71-E1EF96DB3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FCEFB51-8A8D-B247-BE60-B94D34BDD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pPr/>
              <a:t>11/2/20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66C22B3-FF02-9E40-B414-017E87068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2726E1-D682-4C4A-AEC4-2AC6028C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7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43657-1262-A944-825A-3DDCCDD1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D950E8-D0A3-A54C-A439-F782277D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pPr/>
              <a:t>11/2/20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F4A420-8A9C-D547-95A0-65EBD7741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A9F30E-B15D-C347-B828-FE194E305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7DF22A-2703-3047-BAED-D0313684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pPr/>
              <a:t>11/2/20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09D179F-3B97-9045-9193-ABE200B6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5DF1C4-FE0E-DF4B-8C6A-712BA351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4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F9F35-52FF-084F-8647-AEEEFCC37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84C82B-58CE-6641-9400-ECD1B9D8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C080C7-9C6B-7D47-899B-CF1562371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8219C7-E0EC-C943-9450-4D8CA6FA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pPr/>
              <a:t>11/2/20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05B4CF-4914-964E-A1AB-24D26CF8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10273E-023C-A346-9B90-571F4BF6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4E9A6-0850-7642-8873-3418859F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7EA746F-3868-6F4B-A1A8-50F97DB6E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BE91AF-0207-ED4B-8FB8-3B8233200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4F56D-06B8-984D-803D-E37A8385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pPr/>
              <a:t>11/2/20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448F7E-FA7E-0047-9DB8-44A8F50F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60B113-F143-DF45-88D7-9722AFAB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7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C9DB061-EE3E-CE4C-920F-84A7527C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B37F53-31C2-5740-B125-23FFF52C1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05399A-C114-7F42-8685-18F611A18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E8B7-F220-42D2-BB61-4E5E24A05506}" type="datetimeFigureOut">
              <a:rPr lang="en-US" smtClean="0"/>
              <a:pPr/>
              <a:t>11/2/20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FA7302-2A59-3745-AABA-BDA403CE9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65C082-6E41-6B47-8F23-16A39DF9C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7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tif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4C198-4A36-BF47-928B-E029A9909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7796" y="766119"/>
            <a:ext cx="4781175" cy="4571521"/>
          </a:xfrm>
        </p:spPr>
        <p:txBody>
          <a:bodyPr anchor="b"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Een nieuwe wereld, een nieuw verhaal</a:t>
            </a:r>
            <a:br>
              <a:rPr lang="nl-NL" dirty="0"/>
            </a:br>
            <a:r>
              <a:rPr lang="nl-NL" dirty="0"/>
              <a:t>en dus</a:t>
            </a:r>
            <a:br>
              <a:rPr lang="nl-NL" dirty="0"/>
            </a:br>
            <a:r>
              <a:rPr lang="nl-NL" i="1" dirty="0"/>
              <a:t>nieuw werk doen, </a:t>
            </a:r>
            <a:r>
              <a:rPr lang="nl-NL" b="1" i="1" dirty="0">
                <a:solidFill>
                  <a:srgbClr val="C00000"/>
                </a:solidFill>
              </a:rPr>
              <a:t>handelen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F51A7A-1ACD-1242-B778-F161CE7AB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7796" y="5337640"/>
            <a:ext cx="4255698" cy="104140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40000"/>
              </a:lnSpc>
            </a:pPr>
            <a:endParaRPr lang="nl-NL" sz="1100" dirty="0"/>
          </a:p>
          <a:p>
            <a:pPr>
              <a:lnSpc>
                <a:spcPct val="140000"/>
              </a:lnSpc>
            </a:pP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</a:rPr>
              <a:t>Leidinggeven vanuit een toekomst die zich aandient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C890D-0C80-4837-BB7E-1FCADF8E2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1" r="43871" b="-1"/>
          <a:stretch/>
        </p:blipFill>
        <p:spPr>
          <a:xfrm>
            <a:off x="20" y="10"/>
            <a:ext cx="4876780" cy="68579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EBC7C01-4987-3A40-B02E-CF2AA5A8F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789" y="35834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9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5D554A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B0BC74-55E6-AD49-92A8-4AC434D91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De waardentrechter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Wat is de leercirkel – Leercirkel">
            <a:extLst>
              <a:ext uri="{FF2B5EF4-FFF2-40B4-BE49-F238E27FC236}">
                <a16:creationId xmlns:a16="http://schemas.microsoft.com/office/drawing/2014/main" id="{642E09EA-0458-264B-84FA-7616AA86EC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" b="1"/>
          <a:stretch/>
        </p:blipFill>
        <p:spPr bwMode="auto">
          <a:xfrm>
            <a:off x="475488" y="476777"/>
            <a:ext cx="3864383" cy="592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805CC53-9438-EB40-B22E-D843AF1E8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789" y="35834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4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DCEFC-F295-6B4D-93C0-E7B4CA1E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Dus anders werken!</a:t>
            </a:r>
          </a:p>
        </p:txBody>
      </p:sp>
      <p:pic>
        <p:nvPicPr>
          <p:cNvPr id="1026" name="Picture 2" descr="Hannah Arendt: De ene revolutie is de andere niet | Trouw">
            <a:extLst>
              <a:ext uri="{FF2B5EF4-FFF2-40B4-BE49-F238E27FC236}">
                <a16:creationId xmlns:a16="http://schemas.microsoft.com/office/drawing/2014/main" id="{A564FFB3-ECE6-834C-86C6-6026196F20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8" y="1879600"/>
            <a:ext cx="13081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E84A176-9393-EE45-B6F6-91FEEF5F99DF}"/>
              </a:ext>
            </a:extLst>
          </p:cNvPr>
          <p:cNvSpPr txBox="1"/>
          <p:nvPr/>
        </p:nvSpPr>
        <p:spPr>
          <a:xfrm>
            <a:off x="956448" y="3867665"/>
            <a:ext cx="10485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Arendt laat het onderscheid zien tussen arbeiden, werken en handelen.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We werken m.i. nog veel te veel en soms is het zelfs arbeiden.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Werkdruk is m.i. </a:t>
            </a:r>
            <a:r>
              <a:rPr lang="nl-NL" dirty="0" err="1"/>
              <a:t>passee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729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81714DE-473E-0F44-8CD8-4A9AA9741CC9}"/>
              </a:ext>
            </a:extLst>
          </p:cNvPr>
          <p:cNvSpPr txBox="1"/>
          <p:nvPr/>
        </p:nvSpPr>
        <p:spPr>
          <a:xfrm>
            <a:off x="9093496" y="618681"/>
            <a:ext cx="2613872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Het </a:t>
            </a:r>
            <a:r>
              <a:rPr lang="en-US" sz="3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beheersingsparadigma</a:t>
            </a: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[</a:t>
            </a:r>
            <a:r>
              <a:rPr lang="en-US" sz="3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dus</a:t>
            </a: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het ‘</a:t>
            </a:r>
            <a:r>
              <a:rPr lang="en-US" sz="3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werken</a:t>
            </a: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’] </a:t>
            </a:r>
            <a:r>
              <a:rPr lang="en-US" sz="3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raakt</a:t>
            </a: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uitgewerkt</a:t>
            </a: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F9D7423-684D-7348-88BD-306877E3D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98" r="9520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3A254BA-BA5F-DB43-BA13-587330CB4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0" y="0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1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7446A9-3FA5-814E-8A35-563D1861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Stop met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downloaden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vanuit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het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verleden</a:t>
            </a:r>
            <a:endParaRPr lang="en-US" sz="5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EFB1A3E-FDBE-DB41-A245-1582474CB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0" y="0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2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059F2-F5E5-5B49-B98B-31C16F3F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Otto Scharmer ‘Theorie U’.</a:t>
            </a:r>
          </a:p>
        </p:txBody>
      </p:sp>
      <p:pic>
        <p:nvPicPr>
          <p:cNvPr id="2050" name="Picture 2" descr="Theorie U: methodiek om beter je koers te bepalen als leider - de Baak">
            <a:extLst>
              <a:ext uri="{FF2B5EF4-FFF2-40B4-BE49-F238E27FC236}">
                <a16:creationId xmlns:a16="http://schemas.microsoft.com/office/drawing/2014/main" id="{6B42A607-DBA5-F145-9B5D-D21C98E6C4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11" y="1570101"/>
            <a:ext cx="5980670" cy="44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2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5B826E-0AEA-A449-A863-4543DC67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4100" dirty="0">
                <a:solidFill>
                  <a:srgbClr val="FFFFFF"/>
                </a:solidFill>
              </a:rPr>
              <a:t>Anders kijken zet je bestaande aangeleerde bril af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55FEAB-AB96-CE4A-B949-482C5AA6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</a:rPr>
              <a:t>De mens is een ‘auto hypnotisch’ wezen.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</a:rPr>
              <a:t>‘Hij’ creëert zich een werkelijkheid en gedraagt zich er naar.</a:t>
            </a:r>
          </a:p>
          <a:p>
            <a:endParaRPr 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</a:rPr>
              <a:t>(Peter Sloterdijk)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544A453-6FAD-D549-A789-B740323D7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0" y="0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1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CD013F-FED2-8B4A-AA19-66916621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3400" dirty="0">
                <a:solidFill>
                  <a:srgbClr val="FFFFFF"/>
                </a:solidFill>
              </a:rPr>
              <a:t>Wordt je gewaar, wat je onbevooroordeeld ziet.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A7290C1-AE09-2948-8FBF-1FE012D8E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1238" y="1421027"/>
            <a:ext cx="5847379" cy="543697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6BC953B-CB68-5E4E-9AC2-58A962509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0" y="0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1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BE09B-260E-DB4C-BB44-51A1A4C7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5741"/>
            <a:ext cx="9541476" cy="1325563"/>
          </a:xfrm>
        </p:spPr>
        <p:txBody>
          <a:bodyPr/>
          <a:lstStyle/>
          <a:p>
            <a:r>
              <a:rPr lang="nl-NL" dirty="0"/>
              <a:t>De werkelijkheid bestaat uit oneindig veel netwerken die weer netwerken vormen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F2F02F4-87C3-6A42-A8A6-2ECFA44CF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2431"/>
            <a:ext cx="10515600" cy="394131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7A31EC-FB71-4643-A26D-A6F0BB6BF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0" y="0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2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FAFEDA-3BD5-4547-AF73-82417DC5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33" y="2641749"/>
            <a:ext cx="5120561" cy="1325563"/>
          </a:xfrm>
        </p:spPr>
        <p:txBody>
          <a:bodyPr>
            <a:normAutofit/>
          </a:bodyPr>
          <a:lstStyle/>
          <a:p>
            <a:r>
              <a:rPr lang="nl-NL" sz="2400" dirty="0"/>
              <a:t>Wat we waarnemen zijn slechts de effecten van wat in het netwerk ondergronds [in het ‘veld’] gebeurt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Paddestoelen die geen mycorrhiza vormen. Paddestoelen thuis. Welke  paddenstoelen vormen mycorrhiza met wortels">
            <a:extLst>
              <a:ext uri="{FF2B5EF4-FFF2-40B4-BE49-F238E27FC236}">
                <a16:creationId xmlns:a16="http://schemas.microsoft.com/office/drawing/2014/main" id="{A2BEEE85-CEAF-8849-B8C6-08FE4FA43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r="4996" b="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rc 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Boom problemen overzicht.">
            <a:extLst>
              <a:ext uri="{FF2B5EF4-FFF2-40B4-BE49-F238E27FC236}">
                <a16:creationId xmlns:a16="http://schemas.microsoft.com/office/drawing/2014/main" id="{BAFF827A-8A80-6C40-862F-79C3721B4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1" r="4733" b="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2C3D1B8-2FF8-5B4B-8F3B-03CDAF892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0" y="0"/>
            <a:ext cx="2032000" cy="8382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BA37511-F357-4A45-A178-8BA746111BEF}"/>
              </a:ext>
            </a:extLst>
          </p:cNvPr>
          <p:cNvSpPr txBox="1"/>
          <p:nvPr/>
        </p:nvSpPr>
        <p:spPr>
          <a:xfrm>
            <a:off x="809833" y="5189838"/>
            <a:ext cx="545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boom en het rizoom</a:t>
            </a:r>
          </a:p>
        </p:txBody>
      </p:sp>
    </p:spTree>
    <p:extLst>
      <p:ext uri="{BB962C8B-B14F-4D97-AF65-F5344CB8AC3E}">
        <p14:creationId xmlns:p14="http://schemas.microsoft.com/office/powerpoint/2010/main" val="175784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C3CD4-130E-F340-9DC1-0A4DB586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189" y="669131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Netwerken kennen wel degelijk structuur</a:t>
            </a:r>
            <a:br>
              <a:rPr lang="nl-NL" dirty="0"/>
            </a:br>
            <a:r>
              <a:rPr lang="nl-NL" dirty="0"/>
              <a:t>ook al zien wij die niet!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DE3353-B52B-824B-9F22-F29BB1832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3039"/>
            <a:ext cx="10515600" cy="4182269"/>
          </a:xfrm>
        </p:spPr>
        <p:txBody>
          <a:bodyPr/>
          <a:lstStyle/>
          <a:p>
            <a:r>
              <a:rPr lang="nl-NL" dirty="0"/>
              <a:t>De verbindingen zijn non-</a:t>
            </a:r>
            <a:r>
              <a:rPr lang="nl-NL" dirty="0" err="1"/>
              <a:t>linair</a:t>
            </a:r>
            <a:endParaRPr lang="nl-NL" dirty="0"/>
          </a:p>
          <a:p>
            <a:r>
              <a:rPr lang="nl-NL" dirty="0"/>
              <a:t>Netwerken kennen </a:t>
            </a:r>
            <a:r>
              <a:rPr lang="nl-NL" dirty="0" err="1"/>
              <a:t>zelf-organisatie</a:t>
            </a:r>
            <a:r>
              <a:rPr lang="nl-NL" dirty="0"/>
              <a:t>, dat iets anders is dan zelfsturing</a:t>
            </a:r>
          </a:p>
          <a:p>
            <a:r>
              <a:rPr lang="nl-NL" dirty="0"/>
              <a:t>Netwerken kennen emergentie</a:t>
            </a:r>
          </a:p>
          <a:p>
            <a:r>
              <a:rPr lang="nl-NL" dirty="0"/>
              <a:t>De actoren zijn ‘slechts’ knooppunten en deel-geheel </a:t>
            </a:r>
          </a:p>
          <a:p>
            <a:r>
              <a:rPr lang="nl-NL" dirty="0"/>
              <a:t>“Het gebeurt” in de verbindingen</a:t>
            </a:r>
          </a:p>
          <a:p>
            <a:endParaRPr lang="nl-NL" dirty="0"/>
          </a:p>
          <a:p>
            <a:r>
              <a:rPr lang="nl-NL" dirty="0"/>
              <a:t>Kwantum als golf en deeltje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272C25-0797-CE4B-B5DB-3149E1E6C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0" y="0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6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D19F8-FCAF-F640-9DE8-A35223BA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8243"/>
            <a:ext cx="10515600" cy="2081513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Voor de één een verontrustende titel, voor de ander een uitdagende, voor weer een ander verwarrend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EB3E2B-D693-6646-95F9-42BAB3447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789" y="35834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6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344C41-BDA8-774E-A998-2597546F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FEFFFF"/>
                </a:solidFill>
              </a:rPr>
              <a:t>Leidinggeven in een –nog- onbekende wereld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132CA5-D124-5945-8F33-BC6CE150D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endParaRPr lang="nl-NL" sz="2000"/>
          </a:p>
          <a:p>
            <a:r>
              <a:rPr lang="nl-NL" sz="2000"/>
              <a:t>Werk SAMEN aan een nieuw richtinggevend verhaal</a:t>
            </a:r>
          </a:p>
          <a:p>
            <a:r>
              <a:rPr lang="nl-NL" sz="2000"/>
              <a:t>Voel ‘het veld’ aan, het hangt namelijk in de lucht</a:t>
            </a:r>
          </a:p>
          <a:p>
            <a:r>
              <a:rPr lang="nl-NL" sz="2000"/>
              <a:t>Maak gebruik van de netwerkeigenschappen</a:t>
            </a:r>
          </a:p>
          <a:p>
            <a:r>
              <a:rPr lang="nl-NL" sz="2000"/>
              <a:t>Niet alles tegelijk</a:t>
            </a:r>
          </a:p>
          <a:p>
            <a:r>
              <a:rPr lang="nl-NL" sz="2000"/>
              <a:t>Groot denken klein doen</a:t>
            </a:r>
          </a:p>
          <a:p>
            <a:r>
              <a:rPr lang="nl-NL" sz="2000"/>
              <a:t>Richt je aandacht op de koplopers</a:t>
            </a:r>
          </a:p>
        </p:txBody>
      </p:sp>
      <p:pic>
        <p:nvPicPr>
          <p:cNvPr id="3078" name="Picture 6" descr="De werking van Simon Sinek's Golden Circle uitgelegd | Stefan Kerkhof">
            <a:extLst>
              <a:ext uri="{FF2B5EF4-FFF2-40B4-BE49-F238E27FC236}">
                <a16:creationId xmlns:a16="http://schemas.microsoft.com/office/drawing/2014/main" id="{BC012AE5-A724-514B-9707-C2F2A557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706" y="1392982"/>
            <a:ext cx="3343407" cy="11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 Golden Circle van Simon Sinek (why, how, what) - EURIB">
            <a:extLst>
              <a:ext uri="{FF2B5EF4-FFF2-40B4-BE49-F238E27FC236}">
                <a16:creationId xmlns:a16="http://schemas.microsoft.com/office/drawing/2014/main" id="{F2178D2E-D233-394A-B7D1-3148568A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706" y="3564492"/>
            <a:ext cx="3340358" cy="265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7348B99-ACC1-134D-9CD8-C61854522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0" y="0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14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3148A99-72BE-D147-8199-093612DC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1493330"/>
            <a:ext cx="6105194" cy="372213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Begin met het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werkelijk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doordenken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vraag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4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Waarom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hebben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wij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overheid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?”.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63D394-7355-A443-BC90-E6A28E942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789" y="35834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35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B445B6-2926-1641-ACEF-2379E005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Als je het antwoord denkt te hebben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5050AF4-A6C0-47D7-A8AB-408D1DE767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20689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A0F44311-5ED2-9848-A0A1-23FF05ED2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8789" y="35834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58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CFBC7E-4842-C14A-A989-A48A9C9E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nl-NL" dirty="0"/>
              <a:t>Dat wordt dan je nieuwe richtinggevende verhaal.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65B82A1-C4DE-4EB4-A5CB-347B8274CA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50282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E9CF9F4E-5E2E-9F4D-A58F-5DAB99B23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8789" y="35834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27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14FF90-C8C3-EB47-8319-50B0031D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657498"/>
            <a:ext cx="4806184" cy="36445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Zo is er </a:t>
            </a:r>
            <a:r>
              <a:rPr lang="en-US" sz="5400" dirty="0" err="1">
                <a:solidFill>
                  <a:schemeClr val="bg1"/>
                </a:solidFill>
              </a:rPr>
              <a:t>niet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één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beste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leiderschapstijl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Safety Leadership met Situationeel Leiderschap® II">
            <a:extLst>
              <a:ext uri="{FF2B5EF4-FFF2-40B4-BE49-F238E27FC236}">
                <a16:creationId xmlns:a16="http://schemas.microsoft.com/office/drawing/2014/main" id="{9D4D5426-987A-B246-825C-9890A6C05C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8" r="-1" b="15351"/>
          <a:stretch/>
        </p:blipFill>
        <p:spPr bwMode="auto">
          <a:xfrm>
            <a:off x="6748749" y="372017"/>
            <a:ext cx="5443251" cy="61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74EB91B-00BD-4942-A2C5-0D3A02D7F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789" y="35834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07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22C6E-D317-0443-90FD-5AD9EC29E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nl-NL" sz="4800"/>
              <a:t>Samen naar een nieuw verhaal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DDB3DD7-E14C-4C45-8730-0F2678455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423683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81C23101-054B-D648-BF50-21C5D3FB4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8789" y="35834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3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9E3349-056D-B94C-8494-FB946FB82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Interessant is dat we nu (b)lijkbaar de keuze hebben tussen: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‘Laten we ons dit overkomen’ of ‘maken we het mee’?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Dit laatste met het accent op mee – maken.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Zijn we passief of actief?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6E964D-7F63-564E-A721-77E606875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789" y="35834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360BA0-79C6-DA4D-896A-4640481A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878695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</a:rPr>
              <a:t>Drie hoofdparadigma’s</a:t>
            </a:r>
          </a:p>
        </p:txBody>
      </p:sp>
      <p:pic>
        <p:nvPicPr>
          <p:cNvPr id="11" name="Afbeelding" descr="Afbeelding">
            <a:extLst>
              <a:ext uri="{FF2B5EF4-FFF2-40B4-BE49-F238E27FC236}">
                <a16:creationId xmlns:a16="http://schemas.microsoft.com/office/drawing/2014/main" id="{51804B18-CE85-4D40-A69C-1A3B2B80A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294" y="1679087"/>
            <a:ext cx="8145937" cy="5012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9519C5F-675D-A540-92A1-B33F095CE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0" y="0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9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469153E-1FD5-DF4D-8265-21107CE2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1660603"/>
            <a:ext cx="6105194" cy="3010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Onze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ervaring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onze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rede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F4EAC3-7136-0348-8E27-1C35A8499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0" y="0"/>
            <a:ext cx="2032000" cy="8382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9A496C0-E963-924D-AE3A-4D4CC1F03B5C}"/>
              </a:ext>
            </a:extLst>
          </p:cNvPr>
          <p:cNvSpPr txBox="1"/>
          <p:nvPr/>
        </p:nvSpPr>
        <p:spPr>
          <a:xfrm>
            <a:off x="806220" y="1124465"/>
            <a:ext cx="610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Enige dat ons ten dienste staat is:</a:t>
            </a:r>
          </a:p>
        </p:txBody>
      </p:sp>
    </p:spTree>
    <p:extLst>
      <p:ext uri="{BB962C8B-B14F-4D97-AF65-F5344CB8AC3E}">
        <p14:creationId xmlns:p14="http://schemas.microsoft.com/office/powerpoint/2010/main" val="57838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" descr="Afbeelding">
            <a:extLst>
              <a:ext uri="{FF2B5EF4-FFF2-40B4-BE49-F238E27FC236}">
                <a16:creationId xmlns:a16="http://schemas.microsoft.com/office/drawing/2014/main" id="{026BAF6D-7EC0-8347-89A3-6782FC079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876" y="1173891"/>
            <a:ext cx="8568256" cy="527277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1993D5B6-C304-4B45-AAC4-546C45C8BD63}"/>
              </a:ext>
            </a:extLst>
          </p:cNvPr>
          <p:cNvSpPr/>
          <p:nvPr/>
        </p:nvSpPr>
        <p:spPr>
          <a:xfrm>
            <a:off x="4732637" y="3694670"/>
            <a:ext cx="1037968" cy="1075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745C339A-67E8-A44B-B755-A294237500F3}"/>
              </a:ext>
            </a:extLst>
          </p:cNvPr>
          <p:cNvSpPr/>
          <p:nvPr/>
        </p:nvSpPr>
        <p:spPr>
          <a:xfrm>
            <a:off x="7109253" y="2619633"/>
            <a:ext cx="1037968" cy="1075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43C8E10-A5D9-DC41-977C-D18E3AC8B439}"/>
              </a:ext>
            </a:extLst>
          </p:cNvPr>
          <p:cNvSpPr txBox="1"/>
          <p:nvPr/>
        </p:nvSpPr>
        <p:spPr>
          <a:xfrm>
            <a:off x="1297459" y="259492"/>
            <a:ext cx="9564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Paradigmawisseling of transitie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FCDB3B5-B2AA-D14D-B514-38A292959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0" y="0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2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FD7F68-A0DA-4F48-B82B-9D7781EA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nl-NL">
                <a:solidFill>
                  <a:srgbClr val="FFFFFF"/>
                </a:solidFill>
              </a:rPr>
              <a:t>Drie dimensies van veranderen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7241CFF-4DDB-2141-A55A-EF3C60A8A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0" y="-124848"/>
            <a:ext cx="2032000" cy="838200"/>
          </a:xfrm>
          <a:prstGeom prst="rect">
            <a:avLst/>
          </a:prstGeom>
        </p:spPr>
      </p:pic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0F5EC9A7-BE8B-4E21-84F0-A64513F12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218107"/>
              </p:ext>
            </p:extLst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096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8A0959-32CA-6A49-BC06-EF36DBE8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60"/>
            <a:ext cx="10515600" cy="1325563"/>
          </a:xfrm>
        </p:spPr>
        <p:txBody>
          <a:bodyPr/>
          <a:lstStyle/>
          <a:p>
            <a:pPr algn="ctr"/>
            <a:r>
              <a:rPr lang="nl-NL" dirty="0">
                <a:latin typeface="+mn-lt"/>
              </a:rPr>
              <a:t>Binnen een bestaand paradigma kan je verbeteren en transformeren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788625-7D0A-7149-BFF3-27E281B85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9123"/>
            <a:ext cx="10515600" cy="3297839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 algn="ctr">
              <a:buNone/>
            </a:pPr>
            <a:r>
              <a:rPr lang="nl-NL" sz="4400" dirty="0"/>
              <a:t>Tussen paradigma’s is altijd sprake van transitie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74B5227-8DF4-1343-B511-5A072A6C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0" y="0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7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B8C85B-5200-5146-8FE8-D98495454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nl-NL" sz="2200" dirty="0"/>
              <a:t>In de ‘tussentijd’ van een paradigmawisseling is altijd sprake van een </a:t>
            </a:r>
            <a:r>
              <a:rPr lang="nl-NL" sz="2200" b="1" dirty="0"/>
              <a:t>Transitie</a:t>
            </a:r>
          </a:p>
          <a:p>
            <a:pPr marL="0" indent="0">
              <a:buNone/>
            </a:pPr>
            <a:endParaRPr lang="nl-NL" sz="2200" b="1" dirty="0"/>
          </a:p>
          <a:p>
            <a:r>
              <a:rPr lang="nl-NL" sz="2200" dirty="0"/>
              <a:t>Letterlijk een </a:t>
            </a:r>
            <a:r>
              <a:rPr lang="nl-NL" sz="2200" b="1" dirty="0"/>
              <a:t>Verplaatsing</a:t>
            </a:r>
            <a:r>
              <a:rPr lang="nl-NL" sz="2200" dirty="0"/>
              <a:t> naar een </a:t>
            </a:r>
            <a:r>
              <a:rPr lang="nl-NL" sz="2200" b="1" dirty="0"/>
              <a:t>nieuw wereldbeeld</a:t>
            </a:r>
          </a:p>
          <a:p>
            <a:r>
              <a:rPr lang="nl-NL" sz="2200" dirty="0"/>
              <a:t>Van hieruit een herijking van </a:t>
            </a:r>
            <a:r>
              <a:rPr lang="nl-NL" sz="2200" b="1" dirty="0"/>
              <a:t>waarden</a:t>
            </a:r>
          </a:p>
          <a:p>
            <a:r>
              <a:rPr lang="nl-NL" sz="2200" b="1" dirty="0"/>
              <a:t>Met nieuwe gewenste effecten</a:t>
            </a:r>
          </a:p>
          <a:p>
            <a:r>
              <a:rPr lang="nl-NL" sz="2200" dirty="0"/>
              <a:t>Met een aanpassing hierop van </a:t>
            </a:r>
            <a:r>
              <a:rPr lang="nl-NL" sz="2200" b="1" dirty="0"/>
              <a:t>normen</a:t>
            </a:r>
          </a:p>
          <a:p>
            <a:r>
              <a:rPr lang="nl-NL" sz="2200" dirty="0"/>
              <a:t>Dat uiteindelijk leidt tot nieuw </a:t>
            </a:r>
            <a:r>
              <a:rPr lang="nl-NL" sz="2200" b="1" dirty="0"/>
              <a:t>gedrag</a:t>
            </a:r>
          </a:p>
          <a:p>
            <a:r>
              <a:rPr lang="nl-NL" sz="2200" dirty="0"/>
              <a:t>Met aan het wereldbeeld en de waarden tegemoetkomende </a:t>
            </a:r>
            <a:r>
              <a:rPr lang="nl-NL" sz="2200" b="1" dirty="0"/>
              <a:t>effecten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08878E-5713-F04A-A082-EC7C64936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0" y="0"/>
            <a:ext cx="203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12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541</Words>
  <Application>Microsoft Macintosh PowerPoint</Application>
  <PresentationFormat>Breedbeeld</PresentationFormat>
  <Paragraphs>82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   Een nieuwe wereld, een nieuw verhaal en dus nieuw werk doen, handelen</vt:lpstr>
      <vt:lpstr>Voor de één een verontrustende titel, voor de ander een uitdagende, voor weer een ander verwarrend</vt:lpstr>
      <vt:lpstr>PowerPoint-presentatie</vt:lpstr>
      <vt:lpstr>Drie hoofdparadigma’s</vt:lpstr>
      <vt:lpstr>Onze ervaring  en  onze rede</vt:lpstr>
      <vt:lpstr>PowerPoint-presentatie</vt:lpstr>
      <vt:lpstr>Drie dimensies van veranderen</vt:lpstr>
      <vt:lpstr>Binnen een bestaand paradigma kan je verbeteren en transformeren</vt:lpstr>
      <vt:lpstr>PowerPoint-presentatie</vt:lpstr>
      <vt:lpstr>De waardentrechter</vt:lpstr>
      <vt:lpstr>Dus anders werken!</vt:lpstr>
      <vt:lpstr>PowerPoint-presentatie</vt:lpstr>
      <vt:lpstr>Stop met downloaden vanuit het verleden</vt:lpstr>
      <vt:lpstr>Otto Scharmer ‘Theorie U’.</vt:lpstr>
      <vt:lpstr>Anders kijken zet je bestaande aangeleerde bril af</vt:lpstr>
      <vt:lpstr>Wordt je gewaar, wat je onbevooroordeeld ziet.</vt:lpstr>
      <vt:lpstr>De werkelijkheid bestaat uit oneindig veel netwerken die weer netwerken vormen</vt:lpstr>
      <vt:lpstr>Wat we waarnemen zijn slechts de effecten van wat in het netwerk ondergronds [in het ‘veld’] gebeurt</vt:lpstr>
      <vt:lpstr>Netwerken kennen wel degelijk structuur ook al zien wij die niet!</vt:lpstr>
      <vt:lpstr>Leidinggeven in een –nog- onbekende wereld</vt:lpstr>
      <vt:lpstr>Begin met het werkelijk doordenken van de vraag:   “Waarom hebben wij een overheid?”.</vt:lpstr>
      <vt:lpstr>Als je het antwoord denkt te hebben</vt:lpstr>
      <vt:lpstr>Dat wordt dan je nieuwe richtinggevende verhaal.</vt:lpstr>
      <vt:lpstr>Zo is er niet één beste leiderschapstijl</vt:lpstr>
      <vt:lpstr>Samen naar een nieuw verhaal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nieuwe wereld, een nieuw verhaal</dc:title>
  <dc:creator>Microsoft Office User</dc:creator>
  <cp:lastModifiedBy>Microsoft Office User</cp:lastModifiedBy>
  <cp:revision>7</cp:revision>
  <cp:lastPrinted>2020-11-02T12:51:47Z</cp:lastPrinted>
  <dcterms:created xsi:type="dcterms:W3CDTF">2020-10-28T18:35:01Z</dcterms:created>
  <dcterms:modified xsi:type="dcterms:W3CDTF">2020-11-02T12:55:13Z</dcterms:modified>
</cp:coreProperties>
</file>