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10691813" cy="151193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39" d="100"/>
          <a:sy n="39" d="100"/>
        </p:scale>
        <p:origin x="253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20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369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51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637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45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71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949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701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37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98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9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8643-0C81-8B46-A598-B21C953387D0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6C6F2-A675-F847-83E6-BFD1BF61A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701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E821C78-8D77-0F60-EF65-09BE64D1A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3175"/>
            <a:ext cx="10686257" cy="151208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E1A769-C3A9-8C10-81BC-B68A0997D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-600000">
            <a:off x="2385132" y="10977419"/>
            <a:ext cx="7531298" cy="1087675"/>
          </a:xfrm>
        </p:spPr>
        <p:txBody>
          <a:bodyPr anchor="t">
            <a:normAutofit/>
          </a:bodyPr>
          <a:lstStyle/>
          <a:p>
            <a:pPr algn="l"/>
            <a:r>
              <a:rPr lang="nl-NL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Datum invullen</a:t>
            </a:r>
          </a:p>
        </p:txBody>
      </p:sp>
    </p:spTree>
    <p:extLst>
      <p:ext uri="{BB962C8B-B14F-4D97-AF65-F5344CB8AC3E}">
        <p14:creationId xmlns:p14="http://schemas.microsoft.com/office/powerpoint/2010/main" val="395226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 2013 - 2022">
  <a:themeElements>
    <a:clrScheme name="Office-thema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40</TotalTime>
  <Words>2</Words>
  <Application>Microsoft Office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Office-thema 2013 - 2022</vt:lpstr>
      <vt:lpstr>Datum invullen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Datum invullen</dc:title>
  <dc:creator>Nicolet Dikkema</dc:creator>
  <cp:lastModifiedBy>Nadira Jangbahadoorsing</cp:lastModifiedBy>
  <cp:revision>6</cp:revision>
  <cp:lastPrinted>2023-01-04T14:40:22Z</cp:lastPrinted>
  <dcterms:created xsi:type="dcterms:W3CDTF">2023-01-04T14:39:03Z</dcterms:created>
  <dcterms:modified xsi:type="dcterms:W3CDTF">2023-01-12T14:50:07Z</dcterms:modified>
</cp:coreProperties>
</file>