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0"/>
  </p:notesMasterIdLst>
  <p:sldIdLst>
    <p:sldId id="256" r:id="rId5"/>
    <p:sldId id="345" r:id="rId6"/>
    <p:sldId id="352" r:id="rId7"/>
    <p:sldId id="257" r:id="rId8"/>
    <p:sldId id="381" r:id="rId9"/>
    <p:sldId id="357" r:id="rId10"/>
    <p:sldId id="259" r:id="rId11"/>
    <p:sldId id="258" r:id="rId12"/>
    <p:sldId id="382" r:id="rId13"/>
    <p:sldId id="399" r:id="rId14"/>
    <p:sldId id="400" r:id="rId15"/>
    <p:sldId id="380" r:id="rId16"/>
    <p:sldId id="353" r:id="rId17"/>
    <p:sldId id="377" r:id="rId18"/>
    <p:sldId id="370" r:id="rId19"/>
    <p:sldId id="372" r:id="rId20"/>
    <p:sldId id="363" r:id="rId21"/>
    <p:sldId id="392" r:id="rId22"/>
    <p:sldId id="393" r:id="rId23"/>
    <p:sldId id="394" r:id="rId24"/>
    <p:sldId id="395" r:id="rId25"/>
    <p:sldId id="396" r:id="rId26"/>
    <p:sldId id="371" r:id="rId27"/>
    <p:sldId id="354" r:id="rId28"/>
    <p:sldId id="378" r:id="rId29"/>
    <p:sldId id="397" r:id="rId30"/>
    <p:sldId id="398" r:id="rId31"/>
    <p:sldId id="379" r:id="rId32"/>
    <p:sldId id="401" r:id="rId33"/>
    <p:sldId id="402" r:id="rId34"/>
    <p:sldId id="403" r:id="rId35"/>
    <p:sldId id="404" r:id="rId36"/>
    <p:sldId id="369" r:id="rId37"/>
    <p:sldId id="406" r:id="rId38"/>
    <p:sldId id="293" r:id="rId39"/>
  </p:sldIdLst>
  <p:sldSz cx="12192000" cy="6858000"/>
  <p:notesSz cx="6858000" cy="9144000"/>
  <p:embeddedFontLst>
    <p:embeddedFont>
      <p:font typeface="Century Gothic" panose="020B0502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9" roundtripDataSignature="AMtx7mjuH6lnFBF7WDaAh64DoZcohUnR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aas-Jan Reinc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3A125-B9A8-429D-B46A-B1CA976FDAA6}" v="31" dt="2025-08-07T07:56:46.4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194"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Verduin | A&amp;O fonds Gemeenten" userId="7d4b1344-06b8-4fbf-8e9f-04fcea62bdd6" providerId="ADAL" clId="{48A3A125-B9A8-429D-B46A-B1CA976FDAA6}"/>
    <pc:docChg chg="undo custSel addSld delSld modSld">
      <pc:chgData name="Debra Verduin | A&amp;O fonds Gemeenten" userId="7d4b1344-06b8-4fbf-8e9f-04fcea62bdd6" providerId="ADAL" clId="{48A3A125-B9A8-429D-B46A-B1CA976FDAA6}" dt="2025-08-12T10:20:28.421" v="301" actId="478"/>
      <pc:docMkLst>
        <pc:docMk/>
      </pc:docMkLst>
      <pc:sldChg chg="addSp delSp modSp mod">
        <pc:chgData name="Debra Verduin | A&amp;O fonds Gemeenten" userId="7d4b1344-06b8-4fbf-8e9f-04fcea62bdd6" providerId="ADAL" clId="{48A3A125-B9A8-429D-B46A-B1CA976FDAA6}" dt="2025-08-06T09:08:07.917" v="286" actId="207"/>
        <pc:sldMkLst>
          <pc:docMk/>
          <pc:sldMk cId="0" sldId="257"/>
        </pc:sldMkLst>
        <pc:spChg chg="add del mod">
          <ac:chgData name="Debra Verduin | A&amp;O fonds Gemeenten" userId="7d4b1344-06b8-4fbf-8e9f-04fcea62bdd6" providerId="ADAL" clId="{48A3A125-B9A8-429D-B46A-B1CA976FDAA6}" dt="2025-08-06T09:08:07.917" v="286" actId="207"/>
          <ac:spMkLst>
            <pc:docMk/>
            <pc:sldMk cId="0" sldId="257"/>
            <ac:spMk id="3" creationId="{AC1C956F-DBEA-62D3-FA52-CBE48E820DDF}"/>
          </ac:spMkLst>
        </pc:spChg>
        <pc:spChg chg="add del">
          <ac:chgData name="Debra Verduin | A&amp;O fonds Gemeenten" userId="7d4b1344-06b8-4fbf-8e9f-04fcea62bdd6" providerId="ADAL" clId="{48A3A125-B9A8-429D-B46A-B1CA976FDAA6}" dt="2025-08-06T09:01:09.589" v="237" actId="478"/>
          <ac:spMkLst>
            <pc:docMk/>
            <pc:sldMk cId="0" sldId="257"/>
            <ac:spMk id="4" creationId="{C21E3FDC-EF26-C5A6-1411-9E33C0A0AFEA}"/>
          </ac:spMkLst>
        </pc:spChg>
        <pc:cxnChg chg="mod">
          <ac:chgData name="Debra Verduin | A&amp;O fonds Gemeenten" userId="7d4b1344-06b8-4fbf-8e9f-04fcea62bdd6" providerId="ADAL" clId="{48A3A125-B9A8-429D-B46A-B1CA976FDAA6}" dt="2025-08-06T09:00:59.500" v="235" actId="208"/>
          <ac:cxnSpMkLst>
            <pc:docMk/>
            <pc:sldMk cId="0" sldId="257"/>
            <ac:cxnSpMk id="14" creationId="{405D9D0B-1239-DD71-AB2D-215664536CDB}"/>
          </ac:cxnSpMkLst>
        </pc:cxnChg>
      </pc:sldChg>
      <pc:sldChg chg="addSp delSp modSp mod">
        <pc:chgData name="Debra Verduin | A&amp;O fonds Gemeenten" userId="7d4b1344-06b8-4fbf-8e9f-04fcea62bdd6" providerId="ADAL" clId="{48A3A125-B9A8-429D-B46A-B1CA976FDAA6}" dt="2025-08-06T08:50:35.167" v="6" actId="1076"/>
        <pc:sldMkLst>
          <pc:docMk/>
          <pc:sldMk cId="0" sldId="258"/>
        </pc:sldMkLst>
        <pc:picChg chg="add mod">
          <ac:chgData name="Debra Verduin | A&amp;O fonds Gemeenten" userId="7d4b1344-06b8-4fbf-8e9f-04fcea62bdd6" providerId="ADAL" clId="{48A3A125-B9A8-429D-B46A-B1CA976FDAA6}" dt="2025-08-06T08:50:35.167" v="6" actId="1076"/>
          <ac:picMkLst>
            <pc:docMk/>
            <pc:sldMk cId="0" sldId="258"/>
            <ac:picMk id="5" creationId="{973B8424-32E2-4508-B053-AC367591310E}"/>
          </ac:picMkLst>
        </pc:picChg>
        <pc:picChg chg="del">
          <ac:chgData name="Debra Verduin | A&amp;O fonds Gemeenten" userId="7d4b1344-06b8-4fbf-8e9f-04fcea62bdd6" providerId="ADAL" clId="{48A3A125-B9A8-429D-B46A-B1CA976FDAA6}" dt="2025-08-06T08:50:22.315" v="0" actId="478"/>
          <ac:picMkLst>
            <pc:docMk/>
            <pc:sldMk cId="0" sldId="258"/>
            <ac:picMk id="189" creationId="{00000000-0000-0000-0000-000000000000}"/>
          </ac:picMkLst>
        </pc:picChg>
        <pc:picChg chg="del">
          <ac:chgData name="Debra Verduin | A&amp;O fonds Gemeenten" userId="7d4b1344-06b8-4fbf-8e9f-04fcea62bdd6" providerId="ADAL" clId="{48A3A125-B9A8-429D-B46A-B1CA976FDAA6}" dt="2025-08-06T08:50:22.315" v="0" actId="478"/>
          <ac:picMkLst>
            <pc:docMk/>
            <pc:sldMk cId="0" sldId="258"/>
            <ac:picMk id="190" creationId="{00000000-0000-0000-0000-000000000000}"/>
          </ac:picMkLst>
        </pc:picChg>
      </pc:sldChg>
      <pc:sldChg chg="delSp mod">
        <pc:chgData name="Debra Verduin | A&amp;O fonds Gemeenten" userId="7d4b1344-06b8-4fbf-8e9f-04fcea62bdd6" providerId="ADAL" clId="{48A3A125-B9A8-429D-B46A-B1CA976FDAA6}" dt="2025-08-12T10:20:28.421" v="301" actId="478"/>
        <pc:sldMkLst>
          <pc:docMk/>
          <pc:sldMk cId="0" sldId="259"/>
        </pc:sldMkLst>
        <pc:picChg chg="del">
          <ac:chgData name="Debra Verduin | A&amp;O fonds Gemeenten" userId="7d4b1344-06b8-4fbf-8e9f-04fcea62bdd6" providerId="ADAL" clId="{48A3A125-B9A8-429D-B46A-B1CA976FDAA6}" dt="2025-08-12T10:20:28.421" v="301" actId="478"/>
          <ac:picMkLst>
            <pc:docMk/>
            <pc:sldMk cId="0" sldId="259"/>
            <ac:picMk id="195" creationId="{00000000-0000-0000-0000-000000000000}"/>
          </ac:picMkLst>
        </pc:picChg>
      </pc:sldChg>
      <pc:sldChg chg="addSp delSp modSp mod delAnim">
        <pc:chgData name="Debra Verduin | A&amp;O fonds Gemeenten" userId="7d4b1344-06b8-4fbf-8e9f-04fcea62bdd6" providerId="ADAL" clId="{48A3A125-B9A8-429D-B46A-B1CA976FDAA6}" dt="2025-08-06T08:52:21.593" v="64" actId="1076"/>
        <pc:sldMkLst>
          <pc:docMk/>
          <pc:sldMk cId="2138241490" sldId="357"/>
        </pc:sldMkLst>
        <pc:spChg chg="mod">
          <ac:chgData name="Debra Verduin | A&amp;O fonds Gemeenten" userId="7d4b1344-06b8-4fbf-8e9f-04fcea62bdd6" providerId="ADAL" clId="{48A3A125-B9A8-429D-B46A-B1CA976FDAA6}" dt="2025-08-06T08:51:33.311" v="48" actId="20577"/>
          <ac:spMkLst>
            <pc:docMk/>
            <pc:sldMk cId="2138241490" sldId="357"/>
            <ac:spMk id="5" creationId="{74988832-429C-371A-694C-AC7B654B5057}"/>
          </ac:spMkLst>
        </pc:spChg>
        <pc:grpChg chg="del">
          <ac:chgData name="Debra Verduin | A&amp;O fonds Gemeenten" userId="7d4b1344-06b8-4fbf-8e9f-04fcea62bdd6" providerId="ADAL" clId="{48A3A125-B9A8-429D-B46A-B1CA976FDAA6}" dt="2025-08-06T08:50:56.964" v="11" actId="478"/>
          <ac:grpSpMkLst>
            <pc:docMk/>
            <pc:sldMk cId="2138241490" sldId="357"/>
            <ac:grpSpMk id="16" creationId="{C431A769-17BA-A018-B7E3-3681815F57BE}"/>
          </ac:grpSpMkLst>
        </pc:grpChg>
        <pc:grpChg chg="del">
          <ac:chgData name="Debra Verduin | A&amp;O fonds Gemeenten" userId="7d4b1344-06b8-4fbf-8e9f-04fcea62bdd6" providerId="ADAL" clId="{48A3A125-B9A8-429D-B46A-B1CA976FDAA6}" dt="2025-08-06T08:51:37.093" v="49" actId="478"/>
          <ac:grpSpMkLst>
            <pc:docMk/>
            <pc:sldMk cId="2138241490" sldId="357"/>
            <ac:grpSpMk id="17" creationId="{D0A27C3E-B166-8E54-D523-4945F9E793F7}"/>
          </ac:grpSpMkLst>
        </pc:grpChg>
        <pc:grpChg chg="del">
          <ac:chgData name="Debra Verduin | A&amp;O fonds Gemeenten" userId="7d4b1344-06b8-4fbf-8e9f-04fcea62bdd6" providerId="ADAL" clId="{48A3A125-B9A8-429D-B46A-B1CA976FDAA6}" dt="2025-08-06T08:51:53.266" v="55" actId="478"/>
          <ac:grpSpMkLst>
            <pc:docMk/>
            <pc:sldMk cId="2138241490" sldId="357"/>
            <ac:grpSpMk id="18" creationId="{1A051C43-EAE5-E681-1DA3-A25BD484B4A6}"/>
          </ac:grpSpMkLst>
        </pc:grpChg>
        <pc:picChg chg="add mod">
          <ac:chgData name="Debra Verduin | A&amp;O fonds Gemeenten" userId="7d4b1344-06b8-4fbf-8e9f-04fcea62bdd6" providerId="ADAL" clId="{48A3A125-B9A8-429D-B46A-B1CA976FDAA6}" dt="2025-08-06T08:52:21.593" v="64" actId="1076"/>
          <ac:picMkLst>
            <pc:docMk/>
            <pc:sldMk cId="2138241490" sldId="357"/>
            <ac:picMk id="8" creationId="{74894C91-D7CE-75FB-FE4E-025B935D2905}"/>
          </ac:picMkLst>
        </pc:picChg>
        <pc:picChg chg="add mod">
          <ac:chgData name="Debra Verduin | A&amp;O fonds Gemeenten" userId="7d4b1344-06b8-4fbf-8e9f-04fcea62bdd6" providerId="ADAL" clId="{48A3A125-B9A8-429D-B46A-B1CA976FDAA6}" dt="2025-08-06T08:52:14.950" v="63" actId="1076"/>
          <ac:picMkLst>
            <pc:docMk/>
            <pc:sldMk cId="2138241490" sldId="357"/>
            <ac:picMk id="12" creationId="{38FB5378-3176-B3A5-2871-814DFBC9C0BC}"/>
          </ac:picMkLst>
        </pc:picChg>
        <pc:picChg chg="add mod">
          <ac:chgData name="Debra Verduin | A&amp;O fonds Gemeenten" userId="7d4b1344-06b8-4fbf-8e9f-04fcea62bdd6" providerId="ADAL" clId="{48A3A125-B9A8-429D-B46A-B1CA976FDAA6}" dt="2025-08-06T08:52:03.051" v="60" actId="1076"/>
          <ac:picMkLst>
            <pc:docMk/>
            <pc:sldMk cId="2138241490" sldId="357"/>
            <ac:picMk id="19" creationId="{B7B20212-8661-0BAE-43DB-67ABD6D85309}"/>
          </ac:picMkLst>
        </pc:picChg>
      </pc:sldChg>
      <pc:sldChg chg="addSp delSp modSp mod delAnim">
        <pc:chgData name="Debra Verduin | A&amp;O fonds Gemeenten" userId="7d4b1344-06b8-4fbf-8e9f-04fcea62bdd6" providerId="ADAL" clId="{48A3A125-B9A8-429D-B46A-B1CA976FDAA6}" dt="2025-08-07T07:57:01.389" v="300" actId="1076"/>
        <pc:sldMkLst>
          <pc:docMk/>
          <pc:sldMk cId="2117577328" sldId="363"/>
        </pc:sldMkLst>
        <pc:spChg chg="mod">
          <ac:chgData name="Debra Verduin | A&amp;O fonds Gemeenten" userId="7d4b1344-06b8-4fbf-8e9f-04fcea62bdd6" providerId="ADAL" clId="{48A3A125-B9A8-429D-B46A-B1CA976FDAA6}" dt="2025-08-06T08:53:44.333" v="103" actId="20577"/>
          <ac:spMkLst>
            <pc:docMk/>
            <pc:sldMk cId="2117577328" sldId="363"/>
            <ac:spMk id="13" creationId="{2C63FFE2-1D39-40CB-6492-70D9594FB8EC}"/>
          </ac:spMkLst>
        </pc:spChg>
        <pc:grpChg chg="del">
          <ac:chgData name="Debra Verduin | A&amp;O fonds Gemeenten" userId="7d4b1344-06b8-4fbf-8e9f-04fcea62bdd6" providerId="ADAL" clId="{48A3A125-B9A8-429D-B46A-B1CA976FDAA6}" dt="2025-08-06T08:53:49.660" v="104" actId="478"/>
          <ac:grpSpMkLst>
            <pc:docMk/>
            <pc:sldMk cId="2117577328" sldId="363"/>
            <ac:grpSpMk id="9" creationId="{C90806DD-92CB-3413-5E67-ED180AA5A4EE}"/>
          </ac:grpSpMkLst>
        </pc:grpChg>
        <pc:grpChg chg="del">
          <ac:chgData name="Debra Verduin | A&amp;O fonds Gemeenten" userId="7d4b1344-06b8-4fbf-8e9f-04fcea62bdd6" providerId="ADAL" clId="{48A3A125-B9A8-429D-B46A-B1CA976FDAA6}" dt="2025-08-06T08:54:02.108" v="110" actId="478"/>
          <ac:grpSpMkLst>
            <pc:docMk/>
            <pc:sldMk cId="2117577328" sldId="363"/>
            <ac:grpSpMk id="10" creationId="{DC11310A-1364-7E4D-6C55-A2CC62C5D55F}"/>
          </ac:grpSpMkLst>
        </pc:grpChg>
        <pc:grpChg chg="del">
          <ac:chgData name="Debra Verduin | A&amp;O fonds Gemeenten" userId="7d4b1344-06b8-4fbf-8e9f-04fcea62bdd6" providerId="ADAL" clId="{48A3A125-B9A8-429D-B46A-B1CA976FDAA6}" dt="2025-08-06T08:54:18.804" v="118" actId="478"/>
          <ac:grpSpMkLst>
            <pc:docMk/>
            <pc:sldMk cId="2117577328" sldId="363"/>
            <ac:grpSpMk id="11" creationId="{2DC42D6C-CA7B-D2D2-9F1D-B395961A5E58}"/>
          </ac:grpSpMkLst>
        </pc:grpChg>
        <pc:picChg chg="add mod">
          <ac:chgData name="Debra Verduin | A&amp;O fonds Gemeenten" userId="7d4b1344-06b8-4fbf-8e9f-04fcea62bdd6" providerId="ADAL" clId="{48A3A125-B9A8-429D-B46A-B1CA976FDAA6}" dt="2025-08-07T07:57:01.389" v="300" actId="1076"/>
          <ac:picMkLst>
            <pc:docMk/>
            <pc:sldMk cId="2117577328" sldId="363"/>
            <ac:picMk id="4" creationId="{E19ADBD5-1F10-9D8F-771B-604FF15DA97A}"/>
          </ac:picMkLst>
        </pc:picChg>
        <pc:picChg chg="add del mod">
          <ac:chgData name="Debra Verduin | A&amp;O fonds Gemeenten" userId="7d4b1344-06b8-4fbf-8e9f-04fcea62bdd6" providerId="ADAL" clId="{48A3A125-B9A8-429D-B46A-B1CA976FDAA6}" dt="2025-08-07T07:56:44.229" v="293" actId="478"/>
          <ac:picMkLst>
            <pc:docMk/>
            <pc:sldMk cId="2117577328" sldId="363"/>
            <ac:picMk id="15" creationId="{48624F8C-43A4-3342-3425-DD8818F12B70}"/>
          </ac:picMkLst>
        </pc:picChg>
        <pc:picChg chg="add mod">
          <ac:chgData name="Debra Verduin | A&amp;O fonds Gemeenten" userId="7d4b1344-06b8-4fbf-8e9f-04fcea62bdd6" providerId="ADAL" clId="{48A3A125-B9A8-429D-B46A-B1CA976FDAA6}" dt="2025-08-06T08:54:41.191" v="126" actId="1076"/>
          <ac:picMkLst>
            <pc:docMk/>
            <pc:sldMk cId="2117577328" sldId="363"/>
            <ac:picMk id="17" creationId="{E7C5E9CD-BEA3-3A95-E672-9BC943E03596}"/>
          </ac:picMkLst>
        </pc:picChg>
        <pc:picChg chg="add mod">
          <ac:chgData name="Debra Verduin | A&amp;O fonds Gemeenten" userId="7d4b1344-06b8-4fbf-8e9f-04fcea62bdd6" providerId="ADAL" clId="{48A3A125-B9A8-429D-B46A-B1CA976FDAA6}" dt="2025-08-06T08:54:31.776" v="123" actId="1076"/>
          <ac:picMkLst>
            <pc:docMk/>
            <pc:sldMk cId="2117577328" sldId="363"/>
            <ac:picMk id="19" creationId="{07E67645-C68D-4B7E-A852-3ACCCF66377A}"/>
          </ac:picMkLst>
        </pc:picChg>
      </pc:sldChg>
      <pc:sldChg chg="addSp delSp modSp mod delAnim">
        <pc:chgData name="Debra Verduin | A&amp;O fonds Gemeenten" userId="7d4b1344-06b8-4fbf-8e9f-04fcea62bdd6" providerId="ADAL" clId="{48A3A125-B9A8-429D-B46A-B1CA976FDAA6}" dt="2025-08-07T07:56:37.834" v="292" actId="1076"/>
        <pc:sldMkLst>
          <pc:docMk/>
          <pc:sldMk cId="1727049096" sldId="370"/>
        </pc:sldMkLst>
        <pc:spChg chg="mod">
          <ac:chgData name="Debra Verduin | A&amp;O fonds Gemeenten" userId="7d4b1344-06b8-4fbf-8e9f-04fcea62bdd6" providerId="ADAL" clId="{48A3A125-B9A8-429D-B46A-B1CA976FDAA6}" dt="2025-08-06T08:59:30.102" v="234" actId="20577"/>
          <ac:spMkLst>
            <pc:docMk/>
            <pc:sldMk cId="1727049096" sldId="370"/>
            <ac:spMk id="3" creationId="{2AB8CE2C-A1A0-130F-06CF-D0F6DEF2D069}"/>
          </ac:spMkLst>
        </pc:spChg>
        <pc:spChg chg="del">
          <ac:chgData name="Debra Verduin | A&amp;O fonds Gemeenten" userId="7d4b1344-06b8-4fbf-8e9f-04fcea62bdd6" providerId="ADAL" clId="{48A3A125-B9A8-429D-B46A-B1CA976FDAA6}" dt="2025-08-06T08:57:57.464" v="214" actId="478"/>
          <ac:spMkLst>
            <pc:docMk/>
            <pc:sldMk cId="1727049096" sldId="370"/>
            <ac:spMk id="17" creationId="{E01DAB2B-9D71-8BD6-2E84-3D6B9CD5071E}"/>
          </ac:spMkLst>
        </pc:spChg>
        <pc:spChg chg="del">
          <ac:chgData name="Debra Verduin | A&amp;O fonds Gemeenten" userId="7d4b1344-06b8-4fbf-8e9f-04fcea62bdd6" providerId="ADAL" clId="{48A3A125-B9A8-429D-B46A-B1CA976FDAA6}" dt="2025-08-06T08:55:23.043" v="128" actId="478"/>
          <ac:spMkLst>
            <pc:docMk/>
            <pc:sldMk cId="1727049096" sldId="370"/>
            <ac:spMk id="21" creationId="{C3101EA8-3054-02EA-4CCE-932F8352A6B1}"/>
          </ac:spMkLst>
        </pc:spChg>
        <pc:picChg chg="del mod">
          <ac:chgData name="Debra Verduin | A&amp;O fonds Gemeenten" userId="7d4b1344-06b8-4fbf-8e9f-04fcea62bdd6" providerId="ADAL" clId="{48A3A125-B9A8-429D-B46A-B1CA976FDAA6}" dt="2025-08-06T08:58:01.920" v="216" actId="478"/>
          <ac:picMkLst>
            <pc:docMk/>
            <pc:sldMk cId="1727049096" sldId="370"/>
            <ac:picMk id="4" creationId="{142D16A8-FC4A-21A9-83AA-683DBAFB70B2}"/>
          </ac:picMkLst>
        </pc:picChg>
        <pc:picChg chg="add mod">
          <ac:chgData name="Debra Verduin | A&amp;O fonds Gemeenten" userId="7d4b1344-06b8-4fbf-8e9f-04fcea62bdd6" providerId="ADAL" clId="{48A3A125-B9A8-429D-B46A-B1CA976FDAA6}" dt="2025-08-07T07:56:37.834" v="292" actId="1076"/>
          <ac:picMkLst>
            <pc:docMk/>
            <pc:sldMk cId="1727049096" sldId="370"/>
            <ac:picMk id="6" creationId="{FE4B2C5C-154A-33DA-FE6C-3BD888671032}"/>
          </ac:picMkLst>
        </pc:picChg>
        <pc:picChg chg="add mod">
          <ac:chgData name="Debra Verduin | A&amp;O fonds Gemeenten" userId="7d4b1344-06b8-4fbf-8e9f-04fcea62bdd6" providerId="ADAL" clId="{48A3A125-B9A8-429D-B46A-B1CA976FDAA6}" dt="2025-08-06T08:55:59.477" v="185" actId="1076"/>
          <ac:picMkLst>
            <pc:docMk/>
            <pc:sldMk cId="1727049096" sldId="370"/>
            <ac:picMk id="7" creationId="{F7DFA228-F87C-A797-EB21-1FE1A67BCD93}"/>
          </ac:picMkLst>
        </pc:picChg>
        <pc:picChg chg="add mod">
          <ac:chgData name="Debra Verduin | A&amp;O fonds Gemeenten" userId="7d4b1344-06b8-4fbf-8e9f-04fcea62bdd6" providerId="ADAL" clId="{48A3A125-B9A8-429D-B46A-B1CA976FDAA6}" dt="2025-08-06T08:58:06.597" v="217" actId="1076"/>
          <ac:picMkLst>
            <pc:docMk/>
            <pc:sldMk cId="1727049096" sldId="370"/>
            <ac:picMk id="9" creationId="{1F430B4C-80CE-DBAC-A3D4-B60487F16F4D}"/>
          </ac:picMkLst>
        </pc:picChg>
        <pc:picChg chg="del mod">
          <ac:chgData name="Debra Verduin | A&amp;O fonds Gemeenten" userId="7d4b1344-06b8-4fbf-8e9f-04fcea62bdd6" providerId="ADAL" clId="{48A3A125-B9A8-429D-B46A-B1CA976FDAA6}" dt="2025-08-07T07:56:28.478" v="287" actId="478"/>
          <ac:picMkLst>
            <pc:docMk/>
            <pc:sldMk cId="1727049096" sldId="370"/>
            <ac:picMk id="15" creationId="{B78DF3FF-B6DE-6631-7F2F-CEE539F32ADD}"/>
          </ac:picMkLst>
        </pc:picChg>
        <pc:picChg chg="del">
          <ac:chgData name="Debra Verduin | A&amp;O fonds Gemeenten" userId="7d4b1344-06b8-4fbf-8e9f-04fcea62bdd6" providerId="ADAL" clId="{48A3A125-B9A8-429D-B46A-B1CA976FDAA6}" dt="2025-08-06T08:55:20.944" v="127" actId="478"/>
          <ac:picMkLst>
            <pc:docMk/>
            <pc:sldMk cId="1727049096" sldId="370"/>
            <ac:picMk id="22" creationId="{CCF39EAE-E2C0-ED8F-87DB-33A243F7FB99}"/>
          </ac:picMkLst>
        </pc:picChg>
      </pc:sldChg>
      <pc:sldChg chg="addSp delSp modSp mod delAnim">
        <pc:chgData name="Debra Verduin | A&amp;O fonds Gemeenten" userId="7d4b1344-06b8-4fbf-8e9f-04fcea62bdd6" providerId="ADAL" clId="{48A3A125-B9A8-429D-B46A-B1CA976FDAA6}" dt="2025-08-06T08:57:21.099" v="212" actId="1076"/>
        <pc:sldMkLst>
          <pc:docMk/>
          <pc:sldMk cId="2274963268" sldId="372"/>
        </pc:sldMkLst>
        <pc:picChg chg="del">
          <ac:chgData name="Debra Verduin | A&amp;O fonds Gemeenten" userId="7d4b1344-06b8-4fbf-8e9f-04fcea62bdd6" providerId="ADAL" clId="{48A3A125-B9A8-429D-B46A-B1CA976FDAA6}" dt="2025-08-06T08:56:55.153" v="200" actId="478"/>
          <ac:picMkLst>
            <pc:docMk/>
            <pc:sldMk cId="2274963268" sldId="372"/>
            <ac:picMk id="3" creationId="{EF5207B4-6F2A-E03B-0DF9-1A287855BBF0}"/>
          </ac:picMkLst>
        </pc:picChg>
        <pc:picChg chg="del">
          <ac:chgData name="Debra Verduin | A&amp;O fonds Gemeenten" userId="7d4b1344-06b8-4fbf-8e9f-04fcea62bdd6" providerId="ADAL" clId="{48A3A125-B9A8-429D-B46A-B1CA976FDAA6}" dt="2025-08-06T08:56:51.067" v="198" actId="478"/>
          <ac:picMkLst>
            <pc:docMk/>
            <pc:sldMk cId="2274963268" sldId="372"/>
            <ac:picMk id="4" creationId="{44E4E60C-99D3-63A2-EF84-26A164BD0BC2}"/>
          </ac:picMkLst>
        </pc:picChg>
        <pc:picChg chg="del">
          <ac:chgData name="Debra Verduin | A&amp;O fonds Gemeenten" userId="7d4b1344-06b8-4fbf-8e9f-04fcea62bdd6" providerId="ADAL" clId="{48A3A125-B9A8-429D-B46A-B1CA976FDAA6}" dt="2025-08-06T08:57:05.102" v="206" actId="478"/>
          <ac:picMkLst>
            <pc:docMk/>
            <pc:sldMk cId="2274963268" sldId="372"/>
            <ac:picMk id="5" creationId="{A0407078-B509-A473-F286-06BA1546AF17}"/>
          </ac:picMkLst>
        </pc:picChg>
        <pc:picChg chg="add mod">
          <ac:chgData name="Debra Verduin | A&amp;O fonds Gemeenten" userId="7d4b1344-06b8-4fbf-8e9f-04fcea62bdd6" providerId="ADAL" clId="{48A3A125-B9A8-429D-B46A-B1CA976FDAA6}" dt="2025-08-06T08:57:21.099" v="212" actId="1076"/>
          <ac:picMkLst>
            <pc:docMk/>
            <pc:sldMk cId="2274963268" sldId="372"/>
            <ac:picMk id="9" creationId="{43E33D62-DCAB-1DA1-0502-349934CE6DF3}"/>
          </ac:picMkLst>
        </pc:picChg>
        <pc:picChg chg="add mod">
          <ac:chgData name="Debra Verduin | A&amp;O fonds Gemeenten" userId="7d4b1344-06b8-4fbf-8e9f-04fcea62bdd6" providerId="ADAL" clId="{48A3A125-B9A8-429D-B46A-B1CA976FDAA6}" dt="2025-08-06T08:57:03.862" v="205" actId="1076"/>
          <ac:picMkLst>
            <pc:docMk/>
            <pc:sldMk cId="2274963268" sldId="372"/>
            <ac:picMk id="11" creationId="{D8DE1422-BA99-5203-C2AF-3C973ACA48B4}"/>
          </ac:picMkLst>
        </pc:picChg>
        <pc:picChg chg="add mod">
          <ac:chgData name="Debra Verduin | A&amp;O fonds Gemeenten" userId="7d4b1344-06b8-4fbf-8e9f-04fcea62bdd6" providerId="ADAL" clId="{48A3A125-B9A8-429D-B46A-B1CA976FDAA6}" dt="2025-08-06T08:57:18.224" v="211" actId="1076"/>
          <ac:picMkLst>
            <pc:docMk/>
            <pc:sldMk cId="2274963268" sldId="372"/>
            <ac:picMk id="13" creationId="{2303BE98-62B5-2583-10C4-1DDE0E4FC781}"/>
          </ac:picMkLst>
        </pc:picChg>
      </pc:sldChg>
      <pc:sldChg chg="addSp delSp modSp mod">
        <pc:chgData name="Debra Verduin | A&amp;O fonds Gemeenten" userId="7d4b1344-06b8-4fbf-8e9f-04fcea62bdd6" providerId="ADAL" clId="{48A3A125-B9A8-429D-B46A-B1CA976FDAA6}" dt="2025-08-06T08:59:03.076" v="231" actId="1076"/>
        <pc:sldMkLst>
          <pc:docMk/>
          <pc:sldMk cId="2928742318" sldId="382"/>
        </pc:sldMkLst>
        <pc:picChg chg="add mod">
          <ac:chgData name="Debra Verduin | A&amp;O fonds Gemeenten" userId="7d4b1344-06b8-4fbf-8e9f-04fcea62bdd6" providerId="ADAL" clId="{48A3A125-B9A8-429D-B46A-B1CA976FDAA6}" dt="2025-08-06T08:58:26.839" v="223" actId="1076"/>
          <ac:picMkLst>
            <pc:docMk/>
            <pc:sldMk cId="2928742318" sldId="382"/>
            <ac:picMk id="6" creationId="{281AC2CD-B860-CFB7-DAD3-61EC7B11CB92}"/>
          </ac:picMkLst>
        </pc:picChg>
        <pc:picChg chg="add mod">
          <ac:chgData name="Debra Verduin | A&amp;O fonds Gemeenten" userId="7d4b1344-06b8-4fbf-8e9f-04fcea62bdd6" providerId="ADAL" clId="{48A3A125-B9A8-429D-B46A-B1CA976FDAA6}" dt="2025-08-06T08:59:03.076" v="231" actId="1076"/>
          <ac:picMkLst>
            <pc:docMk/>
            <pc:sldMk cId="2928742318" sldId="382"/>
            <ac:picMk id="8" creationId="{DD49EA20-940F-3CDD-2B34-9CCAA9CC5857}"/>
          </ac:picMkLst>
        </pc:picChg>
        <pc:picChg chg="del">
          <ac:chgData name="Debra Verduin | A&amp;O fonds Gemeenten" userId="7d4b1344-06b8-4fbf-8e9f-04fcea62bdd6" providerId="ADAL" clId="{48A3A125-B9A8-429D-B46A-B1CA976FDAA6}" dt="2025-08-06T08:58:15.300" v="218" actId="478"/>
          <ac:picMkLst>
            <pc:docMk/>
            <pc:sldMk cId="2928742318" sldId="382"/>
            <ac:picMk id="12" creationId="{D48FBC2A-3E04-8CB3-114F-638857A654EF}"/>
          </ac:picMkLst>
        </pc:picChg>
      </pc:sldChg>
      <pc:sldChg chg="modSp mod">
        <pc:chgData name="Debra Verduin | A&amp;O fonds Gemeenten" userId="7d4b1344-06b8-4fbf-8e9f-04fcea62bdd6" providerId="ADAL" clId="{48A3A125-B9A8-429D-B46A-B1CA976FDAA6}" dt="2025-08-06T09:02:21.288" v="241" actId="20577"/>
        <pc:sldMkLst>
          <pc:docMk/>
          <pc:sldMk cId="4199858500" sldId="399"/>
        </pc:sldMkLst>
        <pc:spChg chg="mod">
          <ac:chgData name="Debra Verduin | A&amp;O fonds Gemeenten" userId="7d4b1344-06b8-4fbf-8e9f-04fcea62bdd6" providerId="ADAL" clId="{48A3A125-B9A8-429D-B46A-B1CA976FDAA6}" dt="2025-08-06T09:02:21.288" v="241" actId="20577"/>
          <ac:spMkLst>
            <pc:docMk/>
            <pc:sldMk cId="4199858500" sldId="399"/>
            <ac:spMk id="6" creationId="{8126A66B-5303-A8BF-C6D7-A47FBA705804}"/>
          </ac:spMkLst>
        </pc:spChg>
      </pc:sldChg>
      <pc:sldChg chg="del">
        <pc:chgData name="Debra Verduin | A&amp;O fonds Gemeenten" userId="7d4b1344-06b8-4fbf-8e9f-04fcea62bdd6" providerId="ADAL" clId="{48A3A125-B9A8-429D-B46A-B1CA976FDAA6}" dt="2025-08-06T09:04:50.748" v="261" actId="47"/>
        <pc:sldMkLst>
          <pc:docMk/>
          <pc:sldMk cId="1425090894" sldId="405"/>
        </pc:sldMkLst>
      </pc:sldChg>
      <pc:sldChg chg="addSp modSp new mod">
        <pc:chgData name="Debra Verduin | A&amp;O fonds Gemeenten" userId="7d4b1344-06b8-4fbf-8e9f-04fcea62bdd6" providerId="ADAL" clId="{48A3A125-B9A8-429D-B46A-B1CA976FDAA6}" dt="2025-08-06T09:04:47.985" v="260"/>
        <pc:sldMkLst>
          <pc:docMk/>
          <pc:sldMk cId="1920986581" sldId="406"/>
        </pc:sldMkLst>
        <pc:spChg chg="mod">
          <ac:chgData name="Debra Verduin | A&amp;O fonds Gemeenten" userId="7d4b1344-06b8-4fbf-8e9f-04fcea62bdd6" providerId="ADAL" clId="{48A3A125-B9A8-429D-B46A-B1CA976FDAA6}" dt="2025-08-06T09:04:47.985" v="260"/>
          <ac:spMkLst>
            <pc:docMk/>
            <pc:sldMk cId="1920986581" sldId="406"/>
            <ac:spMk id="2" creationId="{1466029B-999A-EC37-AC2A-0CF6E1A33DAC}"/>
          </ac:spMkLst>
        </pc:spChg>
        <pc:graphicFrameChg chg="add mod modGraphic">
          <ac:chgData name="Debra Verduin | A&amp;O fonds Gemeenten" userId="7d4b1344-06b8-4fbf-8e9f-04fcea62bdd6" providerId="ADAL" clId="{48A3A125-B9A8-429D-B46A-B1CA976FDAA6}" dt="2025-08-06T09:04:40.941" v="259" actId="14100"/>
          <ac:graphicFrameMkLst>
            <pc:docMk/>
            <pc:sldMk cId="1920986581" sldId="406"/>
            <ac:graphicFrameMk id="5" creationId="{B25AC398-222C-5435-3B4A-73D980A47B4A}"/>
          </ac:graphicFrameMkLst>
        </pc:graphicFrameChg>
      </pc:sldChg>
      <pc:sldChg chg="addSp delSp modSp new del mod">
        <pc:chgData name="Debra Verduin | A&amp;O fonds Gemeenten" userId="7d4b1344-06b8-4fbf-8e9f-04fcea62bdd6" providerId="ADAL" clId="{48A3A125-B9A8-429D-B46A-B1CA976FDAA6}" dt="2025-08-06T09:07:32.123" v="280" actId="2696"/>
        <pc:sldMkLst>
          <pc:docMk/>
          <pc:sldMk cId="2207042662" sldId="407"/>
        </pc:sldMkLst>
        <pc:spChg chg="mod">
          <ac:chgData name="Debra Verduin | A&amp;O fonds Gemeenten" userId="7d4b1344-06b8-4fbf-8e9f-04fcea62bdd6" providerId="ADAL" clId="{48A3A125-B9A8-429D-B46A-B1CA976FDAA6}" dt="2025-08-06T09:05:19.691" v="263"/>
          <ac:spMkLst>
            <pc:docMk/>
            <pc:sldMk cId="2207042662" sldId="407"/>
            <ac:spMk id="2" creationId="{24A80B49-CDAC-CD6B-7033-182D6BE9B144}"/>
          </ac:spMkLst>
        </pc:spChg>
        <pc:spChg chg="mod">
          <ac:chgData name="Debra Verduin | A&amp;O fonds Gemeenten" userId="7d4b1344-06b8-4fbf-8e9f-04fcea62bdd6" providerId="ADAL" clId="{48A3A125-B9A8-429D-B46A-B1CA976FDAA6}" dt="2025-08-06T09:05:25.139" v="264"/>
          <ac:spMkLst>
            <pc:docMk/>
            <pc:sldMk cId="2207042662" sldId="407"/>
            <ac:spMk id="4" creationId="{EB58268A-82A9-E373-3420-E990500A461F}"/>
          </ac:spMkLst>
        </pc:spChg>
        <pc:spChg chg="add del mod">
          <ac:chgData name="Debra Verduin | A&amp;O fonds Gemeenten" userId="7d4b1344-06b8-4fbf-8e9f-04fcea62bdd6" providerId="ADAL" clId="{48A3A125-B9A8-429D-B46A-B1CA976FDAA6}" dt="2025-08-06T09:07:28.319" v="278" actId="478"/>
          <ac:spMkLst>
            <pc:docMk/>
            <pc:sldMk cId="2207042662" sldId="407"/>
            <ac:spMk id="6" creationId="{139C03B7-0512-BB2C-D7ED-A44E8AB4B680}"/>
          </ac:spMkLst>
        </pc:spChg>
        <pc:spChg chg="add del mod">
          <ac:chgData name="Debra Verduin | A&amp;O fonds Gemeenten" userId="7d4b1344-06b8-4fbf-8e9f-04fcea62bdd6" providerId="ADAL" clId="{48A3A125-B9A8-429D-B46A-B1CA976FDAA6}" dt="2025-08-06T09:07:28.947" v="279" actId="478"/>
          <ac:spMkLst>
            <pc:docMk/>
            <pc:sldMk cId="2207042662" sldId="407"/>
            <ac:spMk id="7" creationId="{1D108D34-B996-64B6-0812-60F37188FA5A}"/>
          </ac:spMkLst>
        </pc:spChg>
        <pc:spChg chg="add mod">
          <ac:chgData name="Debra Verduin | A&amp;O fonds Gemeenten" userId="7d4b1344-06b8-4fbf-8e9f-04fcea62bdd6" providerId="ADAL" clId="{48A3A125-B9A8-429D-B46A-B1CA976FDAA6}" dt="2025-08-06T09:06:19.402" v="272" actId="1076"/>
          <ac:spMkLst>
            <pc:docMk/>
            <pc:sldMk cId="2207042662" sldId="407"/>
            <ac:spMk id="8" creationId="{169A4422-6BFA-BA64-80CA-51CE9602C6EB}"/>
          </ac:spMkLst>
        </pc:spChg>
        <pc:spChg chg="add mod">
          <ac:chgData name="Debra Verduin | A&amp;O fonds Gemeenten" userId="7d4b1344-06b8-4fbf-8e9f-04fcea62bdd6" providerId="ADAL" clId="{48A3A125-B9A8-429D-B46A-B1CA976FDAA6}" dt="2025-08-06T09:06:23.705" v="274" actId="1076"/>
          <ac:spMkLst>
            <pc:docMk/>
            <pc:sldMk cId="2207042662" sldId="407"/>
            <ac:spMk id="9" creationId="{413F2B09-A3F5-78DA-942F-597BABB78E35}"/>
          </ac:spMkLst>
        </pc:spChg>
        <pc:graphicFrameChg chg="add del modGraphic">
          <ac:chgData name="Debra Verduin | A&amp;O fonds Gemeenten" userId="7d4b1344-06b8-4fbf-8e9f-04fcea62bdd6" providerId="ADAL" clId="{48A3A125-B9A8-429D-B46A-B1CA976FDAA6}" dt="2025-08-06T09:05:40.036" v="267" actId="478"/>
          <ac:graphicFrameMkLst>
            <pc:docMk/>
            <pc:sldMk cId="2207042662" sldId="407"/>
            <ac:graphicFrameMk id="5" creationId="{2BC128CF-D814-0D34-DC74-2DF2145CFBB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AB1F-882C-FB93-BABF-1D8A16A745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906B33-A827-1216-FE08-F520933A34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1B215D-4D40-09B9-D3F6-2B4EE1B3EB2B}"/>
              </a:ext>
            </a:extLst>
          </p:cNvPr>
          <p:cNvSpPr>
            <a:spLocks noGrp="1"/>
          </p:cNvSpPr>
          <p:nvPr>
            <p:ph type="body" idx="1"/>
          </p:nvPr>
        </p:nvSpPr>
        <p:spPr/>
        <p:txBody>
          <a:bodyPr/>
          <a:lstStyle/>
          <a:p>
            <a:r>
              <a:rPr lang="nl-NL"/>
              <a:t>Zelfdeterminatie theorie onderzoekt de aangeboren neiging van mensen om te groeien en zich te ontwikkelen. De theorie gaat ervanuit dat drie psychologische behoeften daarbij de basis vormen voor zelfmotivatie en persoonlijkheidsintegratie en </a:t>
            </a:r>
            <a:r>
              <a:rPr lang="nl-NL" err="1"/>
              <a:t>randvoorwaardelijk</a:t>
            </a:r>
            <a:r>
              <a:rPr lang="nl-NL"/>
              <a:t> zijn voor deze positieve processen</a:t>
            </a:r>
          </a:p>
        </p:txBody>
      </p:sp>
      <p:sp>
        <p:nvSpPr>
          <p:cNvPr id="4" name="Tijdelijke aanduiding voor dianummer 3">
            <a:extLst>
              <a:ext uri="{FF2B5EF4-FFF2-40B4-BE49-F238E27FC236}">
                <a16:creationId xmlns:a16="http://schemas.microsoft.com/office/drawing/2014/main" id="{38E3C54C-67C4-4320-CC2D-024C8593D72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96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Char char="•"/>
            </a:pPr>
            <a:r>
              <a:rPr lang="en-US" b="1"/>
              <a:t>Wat is </a:t>
            </a:r>
            <a:r>
              <a:rPr lang="en-US" b="1" err="1"/>
              <a:t>een</a:t>
            </a:r>
            <a:r>
              <a:rPr lang="en-US" b="1"/>
              <a:t> </a:t>
            </a:r>
            <a:r>
              <a:rPr lang="en-US" b="1" err="1"/>
              <a:t>systeem</a:t>
            </a:r>
            <a:r>
              <a:rPr lang="en-US" b="1"/>
              <a:t>?</a:t>
            </a:r>
            <a:r>
              <a:rPr lang="en-US"/>
              <a:t> </a:t>
            </a:r>
            <a:r>
              <a:rPr lang="en-US" err="1"/>
              <a:t>Een</a:t>
            </a:r>
            <a:r>
              <a:rPr lang="en-US"/>
              <a:t> </a:t>
            </a:r>
            <a:r>
              <a:rPr lang="en-US" err="1"/>
              <a:t>systeem</a:t>
            </a:r>
            <a:r>
              <a:rPr lang="en-US"/>
              <a:t> is </a:t>
            </a:r>
            <a:r>
              <a:rPr lang="en-US" err="1"/>
              <a:t>een</a:t>
            </a:r>
            <a:r>
              <a:rPr lang="en-US"/>
              <a:t> </a:t>
            </a:r>
            <a:r>
              <a:rPr lang="en-US" err="1"/>
              <a:t>geheel</a:t>
            </a:r>
            <a:r>
              <a:rPr lang="en-US"/>
              <a:t> van </a:t>
            </a:r>
            <a:r>
              <a:rPr lang="en-US" err="1"/>
              <a:t>elementen</a:t>
            </a:r>
            <a:r>
              <a:rPr lang="en-US"/>
              <a:t> die op </a:t>
            </a:r>
            <a:r>
              <a:rPr lang="en-US" err="1"/>
              <a:t>een</a:t>
            </a:r>
            <a:r>
              <a:rPr lang="en-US"/>
              <a:t> </a:t>
            </a:r>
            <a:r>
              <a:rPr lang="en-US" err="1"/>
              <a:t>bepaalde</a:t>
            </a:r>
            <a:r>
              <a:rPr lang="en-US"/>
              <a:t> </a:t>
            </a:r>
            <a:r>
              <a:rPr lang="en-US" err="1"/>
              <a:t>manier</a:t>
            </a:r>
            <a:r>
              <a:rPr lang="en-US"/>
              <a:t> met </a:t>
            </a:r>
            <a:r>
              <a:rPr lang="en-US" err="1"/>
              <a:t>elkaar</a:t>
            </a:r>
            <a:r>
              <a:rPr lang="en-US"/>
              <a:t> </a:t>
            </a:r>
            <a:r>
              <a:rPr lang="en-US" err="1"/>
              <a:t>verbonden</a:t>
            </a:r>
            <a:r>
              <a:rPr lang="en-US"/>
              <a:t> </a:t>
            </a:r>
            <a:r>
              <a:rPr lang="en-US" err="1"/>
              <a:t>zijn</a:t>
            </a:r>
            <a:r>
              <a:rPr lang="en-US"/>
              <a:t> en </a:t>
            </a:r>
            <a:r>
              <a:rPr lang="en-US" err="1"/>
              <a:t>elkaar</a:t>
            </a:r>
            <a:r>
              <a:rPr lang="en-US"/>
              <a:t> </a:t>
            </a:r>
            <a:r>
              <a:rPr lang="en-US" err="1"/>
              <a:t>beïnvloeden</a:t>
            </a:r>
            <a:r>
              <a:rPr lang="en-US"/>
              <a:t>. </a:t>
            </a:r>
            <a:r>
              <a:rPr lang="en-US" err="1"/>
              <a:t>Dit</a:t>
            </a:r>
            <a:r>
              <a:rPr lang="en-US"/>
              <a:t> </a:t>
            </a:r>
            <a:r>
              <a:rPr lang="en-US" err="1"/>
              <a:t>kunnen</a:t>
            </a:r>
            <a:r>
              <a:rPr lang="en-US"/>
              <a:t> families, </a:t>
            </a:r>
            <a:r>
              <a:rPr lang="en-US" err="1"/>
              <a:t>organisaties</a:t>
            </a:r>
            <a:r>
              <a:rPr lang="en-US"/>
              <a:t> of teams </a:t>
            </a:r>
            <a:r>
              <a:rPr lang="en-US" err="1"/>
              <a:t>zijn</a:t>
            </a:r>
            <a:r>
              <a:rPr lang="en-US"/>
              <a:t>. Binnen </a:t>
            </a:r>
            <a:r>
              <a:rPr lang="en-US" err="1"/>
              <a:t>een</a:t>
            </a:r>
            <a:r>
              <a:rPr lang="en-US"/>
              <a:t> </a:t>
            </a:r>
            <a:r>
              <a:rPr lang="en-US" err="1"/>
              <a:t>gemeentelijke</a:t>
            </a:r>
            <a:r>
              <a:rPr lang="en-US"/>
              <a:t> </a:t>
            </a:r>
            <a:r>
              <a:rPr lang="en-US" err="1"/>
              <a:t>organisatie</a:t>
            </a:r>
            <a:r>
              <a:rPr lang="en-US"/>
              <a:t> </a:t>
            </a:r>
            <a:r>
              <a:rPr lang="en-US" err="1"/>
              <a:t>vormen</a:t>
            </a:r>
            <a:r>
              <a:rPr lang="en-US"/>
              <a:t> </a:t>
            </a:r>
            <a:r>
              <a:rPr lang="en-US" err="1"/>
              <a:t>medewerkers</a:t>
            </a:r>
            <a:r>
              <a:rPr lang="en-US"/>
              <a:t>, </a:t>
            </a:r>
            <a:r>
              <a:rPr lang="en-US" err="1"/>
              <a:t>afdelingen</a:t>
            </a:r>
            <a:r>
              <a:rPr lang="en-US"/>
              <a:t> en externe partners </a:t>
            </a:r>
            <a:r>
              <a:rPr lang="en-US" err="1"/>
              <a:t>samen</a:t>
            </a:r>
            <a:r>
              <a:rPr lang="en-US"/>
              <a:t> </a:t>
            </a:r>
            <a:r>
              <a:rPr lang="en-US" err="1"/>
              <a:t>een</a:t>
            </a:r>
            <a:r>
              <a:rPr lang="en-US"/>
              <a:t> </a:t>
            </a:r>
            <a:r>
              <a:rPr lang="en-US" err="1"/>
              <a:t>systeem</a:t>
            </a:r>
            <a:r>
              <a:rPr lang="en-US"/>
              <a:t> </a:t>
            </a:r>
            <a:r>
              <a:rPr lang="en-US" err="1"/>
              <a:t>waarin</a:t>
            </a:r>
            <a:r>
              <a:rPr lang="en-US"/>
              <a:t> </a:t>
            </a:r>
            <a:r>
              <a:rPr lang="en-US" err="1"/>
              <a:t>patronen</a:t>
            </a:r>
            <a:r>
              <a:rPr lang="en-US"/>
              <a:t>, </a:t>
            </a:r>
            <a:r>
              <a:rPr lang="en-US" err="1"/>
              <a:t>relaties</a:t>
            </a:r>
            <a:r>
              <a:rPr lang="en-US"/>
              <a:t> en </a:t>
            </a:r>
            <a:r>
              <a:rPr lang="en-US" err="1"/>
              <a:t>interacties</a:t>
            </a:r>
            <a:r>
              <a:rPr lang="en-US"/>
              <a:t> het </a:t>
            </a:r>
            <a:r>
              <a:rPr lang="en-US" err="1"/>
              <a:t>functioneren</a:t>
            </a:r>
            <a:r>
              <a:rPr lang="en-US"/>
              <a:t> </a:t>
            </a:r>
            <a:r>
              <a:rPr lang="en-US" err="1"/>
              <a:t>beïnvloeden</a:t>
            </a:r>
            <a:r>
              <a:rPr lang="en-US"/>
              <a:t>.</a:t>
            </a:r>
            <a:endParaRPr lang="nl-NL"/>
          </a:p>
          <a:p>
            <a:pPr marL="285750" indent="-285750">
              <a:buChar char="•"/>
            </a:pPr>
            <a:r>
              <a:rPr lang="en-US" b="1" err="1"/>
              <a:t>Systemisch</a:t>
            </a:r>
            <a:r>
              <a:rPr lang="en-US" b="1"/>
              <a:t> </a:t>
            </a:r>
            <a:r>
              <a:rPr lang="en-US" b="1" err="1"/>
              <a:t>perspectief</a:t>
            </a:r>
            <a:r>
              <a:rPr lang="en-US" b="1"/>
              <a:t>:</a:t>
            </a:r>
            <a:r>
              <a:rPr lang="en-US"/>
              <a:t> </a:t>
            </a:r>
            <a:r>
              <a:rPr lang="en-US" err="1"/>
              <a:t>Systemisch</a:t>
            </a:r>
            <a:r>
              <a:rPr lang="en-US"/>
              <a:t> </a:t>
            </a:r>
            <a:r>
              <a:rPr lang="en-US" err="1"/>
              <a:t>werken</a:t>
            </a:r>
            <a:r>
              <a:rPr lang="en-US"/>
              <a:t> </a:t>
            </a:r>
            <a:r>
              <a:rPr lang="en-US" err="1"/>
              <a:t>richt</a:t>
            </a:r>
            <a:r>
              <a:rPr lang="en-US"/>
              <a:t> </a:t>
            </a:r>
            <a:r>
              <a:rPr lang="en-US" err="1"/>
              <a:t>zich</a:t>
            </a:r>
            <a:r>
              <a:rPr lang="en-US"/>
              <a:t> niet </a:t>
            </a:r>
            <a:r>
              <a:rPr lang="en-US" err="1"/>
              <a:t>alleen</a:t>
            </a:r>
            <a:r>
              <a:rPr lang="en-US"/>
              <a:t> op </a:t>
            </a:r>
            <a:r>
              <a:rPr lang="en-US" err="1"/>
              <a:t>individuen</a:t>
            </a:r>
            <a:r>
              <a:rPr lang="en-US"/>
              <a:t>, maar </a:t>
            </a:r>
            <a:r>
              <a:rPr lang="en-US" err="1"/>
              <a:t>vooral</a:t>
            </a:r>
            <a:r>
              <a:rPr lang="en-US"/>
              <a:t> op de </a:t>
            </a:r>
            <a:r>
              <a:rPr lang="en-US" err="1"/>
              <a:t>onderliggende</a:t>
            </a:r>
            <a:r>
              <a:rPr lang="en-US"/>
              <a:t> </a:t>
            </a:r>
            <a:r>
              <a:rPr lang="en-US" err="1"/>
              <a:t>structuren</a:t>
            </a:r>
            <a:r>
              <a:rPr lang="en-US"/>
              <a:t>, </a:t>
            </a:r>
            <a:r>
              <a:rPr lang="en-US" err="1"/>
              <a:t>relaties</a:t>
            </a:r>
            <a:r>
              <a:rPr lang="en-US"/>
              <a:t> en </a:t>
            </a:r>
            <a:r>
              <a:rPr lang="en-US" err="1"/>
              <a:t>dynamieken</a:t>
            </a:r>
            <a:r>
              <a:rPr lang="en-US"/>
              <a:t> </a:t>
            </a:r>
            <a:r>
              <a:rPr lang="en-US" err="1"/>
              <a:t>binnen</a:t>
            </a:r>
            <a:r>
              <a:rPr lang="en-US"/>
              <a:t> het </a:t>
            </a:r>
            <a:r>
              <a:rPr lang="en-US" err="1"/>
              <a:t>systeem</a:t>
            </a:r>
            <a:r>
              <a:rPr lang="en-US"/>
              <a:t>. Door </a:t>
            </a:r>
            <a:r>
              <a:rPr lang="en-US" err="1"/>
              <a:t>systemisch</a:t>
            </a:r>
            <a:r>
              <a:rPr lang="en-US"/>
              <a:t> </a:t>
            </a:r>
            <a:r>
              <a:rPr lang="en-US" err="1"/>
              <a:t>te</a:t>
            </a:r>
            <a:r>
              <a:rPr lang="en-US"/>
              <a:t> </a:t>
            </a:r>
            <a:r>
              <a:rPr lang="en-US" err="1"/>
              <a:t>kijken</a:t>
            </a:r>
            <a:r>
              <a:rPr lang="en-US"/>
              <a:t>, </a:t>
            </a:r>
            <a:r>
              <a:rPr lang="en-US" err="1"/>
              <a:t>kunnen</a:t>
            </a:r>
            <a:r>
              <a:rPr lang="en-US"/>
              <a:t> we </a:t>
            </a:r>
            <a:r>
              <a:rPr lang="en-US" err="1"/>
              <a:t>inzicht</a:t>
            </a:r>
            <a:r>
              <a:rPr lang="en-US"/>
              <a:t> </a:t>
            </a:r>
            <a:r>
              <a:rPr lang="en-US" err="1"/>
              <a:t>krijgen</a:t>
            </a:r>
            <a:r>
              <a:rPr lang="en-US"/>
              <a:t> in </a:t>
            </a:r>
            <a:r>
              <a:rPr lang="en-US" err="1"/>
              <a:t>patronen</a:t>
            </a:r>
            <a:r>
              <a:rPr lang="en-US"/>
              <a:t> die </a:t>
            </a:r>
            <a:r>
              <a:rPr lang="en-US" err="1"/>
              <a:t>problemen</a:t>
            </a:r>
            <a:r>
              <a:rPr lang="en-US"/>
              <a:t> </a:t>
            </a:r>
            <a:r>
              <a:rPr lang="en-US" err="1"/>
              <a:t>veroorzaken</a:t>
            </a:r>
            <a:r>
              <a:rPr lang="en-US"/>
              <a:t> en </a:t>
            </a:r>
            <a:r>
              <a:rPr lang="en-US" err="1"/>
              <a:t>deze</a:t>
            </a:r>
            <a:r>
              <a:rPr lang="en-US"/>
              <a:t> op </a:t>
            </a:r>
            <a:r>
              <a:rPr lang="en-US" err="1"/>
              <a:t>een</a:t>
            </a:r>
            <a:r>
              <a:rPr lang="en-US"/>
              <a:t> </a:t>
            </a:r>
            <a:r>
              <a:rPr lang="en-US" err="1"/>
              <a:t>diepgaand</a:t>
            </a:r>
            <a:r>
              <a:rPr lang="en-US"/>
              <a:t> </a:t>
            </a:r>
            <a:r>
              <a:rPr lang="en-US" err="1"/>
              <a:t>niveau</a:t>
            </a:r>
            <a:r>
              <a:rPr lang="en-US"/>
              <a:t> </a:t>
            </a:r>
            <a:r>
              <a:rPr lang="en-US" err="1"/>
              <a:t>aanpakken</a:t>
            </a:r>
            <a:r>
              <a:rPr lang="en-US"/>
              <a:t>. </a:t>
            </a:r>
            <a:r>
              <a:rPr lang="en-US" err="1"/>
              <a:t>Dit</a:t>
            </a:r>
            <a:r>
              <a:rPr lang="en-US"/>
              <a:t> </a:t>
            </a:r>
            <a:r>
              <a:rPr lang="en-US" err="1"/>
              <a:t>helpt</a:t>
            </a:r>
            <a:r>
              <a:rPr lang="en-US"/>
              <a:t> om </a:t>
            </a:r>
            <a:r>
              <a:rPr lang="en-US" err="1"/>
              <a:t>duurzame</a:t>
            </a:r>
            <a:r>
              <a:rPr lang="en-US"/>
              <a:t> </a:t>
            </a:r>
            <a:r>
              <a:rPr lang="en-US" err="1"/>
              <a:t>oplossingen</a:t>
            </a:r>
            <a:r>
              <a:rPr lang="en-US"/>
              <a:t> </a:t>
            </a:r>
            <a:r>
              <a:rPr lang="en-US" err="1"/>
              <a:t>te</a:t>
            </a:r>
            <a:r>
              <a:rPr lang="en-US"/>
              <a:t> </a:t>
            </a:r>
            <a:r>
              <a:rPr lang="en-US" err="1"/>
              <a:t>vinden</a:t>
            </a:r>
            <a:r>
              <a:rPr lang="en-US"/>
              <a:t> in </a:t>
            </a:r>
            <a:r>
              <a:rPr lang="en-US" err="1"/>
              <a:t>plaats</a:t>
            </a:r>
            <a:r>
              <a:rPr lang="en-US"/>
              <a:t> van </a:t>
            </a:r>
            <a:r>
              <a:rPr lang="en-US" err="1"/>
              <a:t>slechts</a:t>
            </a:r>
            <a:r>
              <a:rPr lang="en-US"/>
              <a:t> </a:t>
            </a:r>
            <a:r>
              <a:rPr lang="en-US" err="1"/>
              <a:t>symptomen</a:t>
            </a:r>
            <a:r>
              <a:rPr lang="en-US"/>
              <a:t> </a:t>
            </a:r>
            <a:r>
              <a:rPr lang="en-US" err="1"/>
              <a:t>te</a:t>
            </a:r>
            <a:r>
              <a:rPr lang="en-US"/>
              <a:t> </a:t>
            </a:r>
            <a:r>
              <a:rPr lang="en-US" err="1"/>
              <a:t>bestrijden</a:t>
            </a:r>
            <a:r>
              <a:rPr lang="en-US"/>
              <a:t>.</a:t>
            </a:r>
            <a:endParaRPr lang="nl-NL"/>
          </a:p>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27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85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Binnen een </a:t>
            </a:r>
            <a:r>
              <a:rPr lang="nl-NL" b="1"/>
              <a:t>ambtelijke organisatie</a:t>
            </a:r>
            <a:r>
              <a:rPr lang="nl-NL"/>
              <a:t> is binding zichtbaar in de manier waarop medewerkers zich verbonden voelen met hun afdeling, werkwijze of beleid. Een voorbeeld hiervan is wanneer ambtenaren jarenlang binnen dezelfde afdeling of functie werken en daardoor sterk gehecht raken aan bestaande processen. Dit kan ervoor zorgen dat veranderingen, zoals de introductie van nieuwe werkwijzen of digitalisering, weerstand oproepen. De binding met ‘hoe we het altijd gedaan hebben’ kan ervoor zorgen dat vernieuwingen stroef verlopen, zelfs wanneer deze objectief gezien voordelen bieden.</a:t>
            </a:r>
          </a:p>
          <a:p>
            <a:r>
              <a:rPr lang="nl-NL"/>
              <a:t>Een ander voorbeeld is hoe gemeentelijke herstructureringen, zoals fusies of reorganisaties, invloed kunnen hebben op de binding van ambtenaren met hun werkplek en collega’s. Als teams worden samengevoegd of afdelingen worden opgeheven, kunnen medewerkers zich ontworteld voelen en moeite hebben om zich opnieuw te verbinden met de organisatie. Dit kan leiden tot verminderde motivatie, verhoogd ziekteverzuim of een gevoel van vervreemding. Door systemisch te kijken, kan het management hierop inspelen door medewerkers actief te betrekken bij veranderingen, erkenning te geven aan oude structuren en ruimte te bieden voor de emoties en loyaliteiten die spelen.</a:t>
            </a:r>
          </a:p>
          <a:p>
            <a:endParaRPr lang="nl-NL"/>
          </a:p>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79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Binnen een </a:t>
            </a:r>
            <a:r>
              <a:rPr lang="nl-NL" b="1"/>
              <a:t>ambtelijke organisatie</a:t>
            </a:r>
            <a:r>
              <a:rPr lang="nl-NL"/>
              <a:t> is ordening zichtbaar in de manier waarop verantwoordelijkheden en besluitvorming zijn ingericht. Een voorbeeld hiervan is wanneer een ervaren beleidsmedewerker, die diepgaande kennis heeft van een bepaald dossier, de rol van een leidinggevende overneemt zonder dat dit formeel erkend wordt. Collega’s kunnen hierdoor in verwarring raken over wie daadwerkelijk de leiding heeft, en de formele manager kan zich buitengesloten voelen. Dit kan spanningen veroorzaken en ervoor zorgen dat besluitvorming moeizamer verloopt, omdat de natuurlijke ordening wordt genegeerd.</a:t>
            </a:r>
          </a:p>
          <a:p>
            <a:r>
              <a:rPr lang="nl-NL"/>
              <a:t>Een ander voorbeeld is hoe reorganisaties binnen de ambtelijke organisatie invloed kunnen hebben op de ordening. Wanneer afdelingen worden samengevoegd of functies worden herverdeeld, kan het voorkomen dat medewerkers plotseling onder een andere leidinggevende vallen of nieuwe taken krijgen zonder duidelijke afbakening. Als er geen expliciete ordening wordt aangebracht in verantwoordelijkheden en besluitvorming, kan dit leiden tot rolonduidelijkheid, onzekerheid en afname van productiviteit. Door systemisch te kijken, kan het management ervoor zorgen dat de nieuwe ordening helder wordt gecommuniceerd en erkend, zodat medewerkers zich veilig voelen binnen hun nieuwe positie.</a:t>
            </a:r>
          </a:p>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608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Binnen een </a:t>
            </a:r>
            <a:r>
              <a:rPr lang="nl-NL" b="1"/>
              <a:t>ambtelijke organisatie</a:t>
            </a:r>
            <a:r>
              <a:rPr lang="nl-NL"/>
              <a:t> is deze balans zichtbaar in de manier waarop werkdruk, waardering en verantwoordelijkheid verdeeld zijn. Een voorbeeld hiervan is wanneer bepaalde medewerkers structureel extra taken oppakken zonder dat dit wordt erkend of gecompenseerd. Als een beleidsadviseur steeds moet inspringen op urgente dossiers zonder daar tijd of ruimte voor terug te krijgen, kan dit op termijn leiden tot demotivatie en zelfs burn-out. De balans is dan verstoord, omdat er meer gegeven dan ontvangen wordt.</a:t>
            </a:r>
          </a:p>
          <a:p>
            <a:r>
              <a:rPr lang="nl-NL"/>
              <a:t>Een ander voorbeeld is hoe de samenwerking tussen afdelingen beïnvloed kan worden door een scheve balans in geven en nemen. Wanneer een afdeling steeds extra informatie of ondersteuning moet leveren aan een andere afdeling zonder dat dit wordt teruggegeven, kan dit leiden tot frustratie en weerstand. Bijvoorbeeld, als de afdeling Communicatie telkens ad-</a:t>
            </a:r>
            <a:r>
              <a:rPr lang="nl-NL" err="1"/>
              <a:t>hocverzoeken</a:t>
            </a:r>
            <a:r>
              <a:rPr lang="nl-NL"/>
              <a:t> krijgt zonder dat er tijdig input vanuit beleidsafdelingen komt, kan dit hun werkdruk verhogen en de samenwerking verslechteren. Door systemisch te kijken, kan het management patronen herkennen waarin de balans verstoord is en maatregelen nemen om de wederkerigheid te herstellen, bijvoorbeeld door werkafspraken helderder te maken of medewerkers expliciet erkenning en ruimte te geven.</a:t>
            </a:r>
          </a:p>
          <a:p>
            <a:endParaRPr lang="nl-NL"/>
          </a:p>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62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A578-1763-9649-0F6B-046002298A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118497-45B8-FC23-E6AF-52C5DECBFE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6FA0EF-08E7-FC4D-A9D9-673CBAA5BE43}"/>
              </a:ext>
            </a:extLst>
          </p:cNvPr>
          <p:cNvSpPr>
            <a:spLocks noGrp="1"/>
          </p:cNvSpPr>
          <p:nvPr>
            <p:ph type="body" idx="1"/>
          </p:nvPr>
        </p:nvSpPr>
        <p:spPr/>
        <p:txBody>
          <a:bodyPr/>
          <a:lstStyle/>
          <a:p>
            <a:r>
              <a:rPr lang="nl-NL"/>
              <a:t>In een organisatie is het belangrijk dat mensen zich gewaardeerd voelen voor hun bijdrage én dat ze bereid zijn om anderen te steunen.</a:t>
            </a:r>
          </a:p>
          <a:p>
            <a:endParaRPr lang="nl-NL"/>
          </a:p>
        </p:txBody>
      </p:sp>
      <p:sp>
        <p:nvSpPr>
          <p:cNvPr id="4" name="Tijdelijke aanduiding voor dianummer 3">
            <a:extLst>
              <a:ext uri="{FF2B5EF4-FFF2-40B4-BE49-F238E27FC236}">
                <a16:creationId xmlns:a16="http://schemas.microsoft.com/office/drawing/2014/main" id="{5F8E0E0F-9DBD-F899-207B-4758FA32865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88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80E604EC-B63F-7E08-0536-0A240848D94F}"/>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F671D003-4362-B602-3871-C7F1A42A9DA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CF1443A5-E6A7-1567-6A75-0F4A34C7C6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672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1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89B5-51B7-1AB8-B996-58D0479AFF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A114B9-7FD3-0482-D693-3D30F2F449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E3D2E4-6762-6624-D05E-6B2850E8A22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30254C3-8160-0F2E-1F8A-F0BDCB59A8A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16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4AAC652B-F222-473F-396B-A778AA331A52}"/>
            </a:ext>
          </a:extLst>
        </p:cNvPr>
        <p:cNvGrpSpPr/>
        <p:nvPr/>
      </p:nvGrpSpPr>
      <p:grpSpPr>
        <a:xfrm>
          <a:off x="0" y="0"/>
          <a:ext cx="0" cy="0"/>
          <a:chOff x="0" y="0"/>
          <a:chExt cx="0" cy="0"/>
        </a:xfrm>
      </p:grpSpPr>
      <p:sp>
        <p:nvSpPr>
          <p:cNvPr id="456" name="Google Shape;456;p8:notes">
            <a:extLst>
              <a:ext uri="{FF2B5EF4-FFF2-40B4-BE49-F238E27FC236}">
                <a16:creationId xmlns:a16="http://schemas.microsoft.com/office/drawing/2014/main" id="{28229088-2C9B-E696-58AE-683B7B3598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a:extLst>
              <a:ext uri="{FF2B5EF4-FFF2-40B4-BE49-F238E27FC236}">
                <a16:creationId xmlns:a16="http://schemas.microsoft.com/office/drawing/2014/main" id="{7860548E-36FA-7A37-7397-6C7421C9BB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48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9F0-2499-0E1B-2EF4-582B92426B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C84D56-A0AB-B0B5-6F21-C08D4E4D27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5F9A6C-8AF9-EFBC-6F6F-509618D4A222}"/>
              </a:ext>
            </a:extLst>
          </p:cNvPr>
          <p:cNvSpPr>
            <a:spLocks noGrp="1"/>
          </p:cNvSpPr>
          <p:nvPr>
            <p:ph type="body" idx="1"/>
          </p:nvPr>
        </p:nvSpPr>
        <p:spPr/>
        <p:txBody>
          <a:bodyPr/>
          <a:lstStyle/>
          <a:p>
            <a:r>
              <a:rPr lang="nl-NL"/>
              <a:t>Zelfdeterminatie theorie onderzoekt de aangeboren neiging van mensen om te groeien en zich te ontwikkelen. De theorie gaat ervanuit dat drie psychologische behoeften daarbij de basis vormen voor zelfmotivatie en persoonlijkheidsintegratie en </a:t>
            </a:r>
            <a:r>
              <a:rPr lang="nl-NL" err="1"/>
              <a:t>randvoorwaardelijk</a:t>
            </a:r>
            <a:r>
              <a:rPr lang="nl-NL"/>
              <a:t> zijn voor deze positieve processen</a:t>
            </a:r>
          </a:p>
        </p:txBody>
      </p:sp>
      <p:sp>
        <p:nvSpPr>
          <p:cNvPr id="4" name="Tijdelijke aanduiding voor dianummer 3">
            <a:extLst>
              <a:ext uri="{FF2B5EF4-FFF2-40B4-BE49-F238E27FC236}">
                <a16:creationId xmlns:a16="http://schemas.microsoft.com/office/drawing/2014/main" id="{8D69C92C-44CD-B5FD-3E7B-B065E5C4533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542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1"/>
        </a:solidFill>
        <a:effectLst/>
      </p:bgPr>
    </p:bg>
    <p:spTree>
      <p:nvGrpSpPr>
        <p:cNvPr id="1" name="Shape 12"/>
        <p:cNvGrpSpPr/>
        <p:nvPr/>
      </p:nvGrpSpPr>
      <p:grpSpPr>
        <a:xfrm>
          <a:off x="0" y="0"/>
          <a:ext cx="0" cy="0"/>
          <a:chOff x="0" y="0"/>
          <a:chExt cx="0" cy="0"/>
        </a:xfrm>
      </p:grpSpPr>
      <p:sp>
        <p:nvSpPr>
          <p:cNvPr id="13" name="Google Shape;13;p19"/>
          <p:cNvSpPr/>
          <p:nvPr/>
        </p:nvSpPr>
        <p:spPr>
          <a:xfrm rot="-600000">
            <a:off x="1937117" y="3931190"/>
            <a:ext cx="11421220" cy="3948440"/>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9"/>
          <p:cNvSpPr/>
          <p:nvPr/>
        </p:nvSpPr>
        <p:spPr>
          <a:xfrm rot="-600000">
            <a:off x="-834646" y="4395858"/>
            <a:ext cx="4356933" cy="2989662"/>
          </a:xfrm>
          <a:prstGeom prst="roundRect">
            <a:avLst>
              <a:gd name="adj" fmla="val 1091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sp>
        <p:nvSpPr>
          <p:cNvPr id="15" name="Google Shape;15;p19"/>
          <p:cNvSpPr txBox="1">
            <a:spLocks noGrp="1"/>
          </p:cNvSpPr>
          <p:nvPr>
            <p:ph type="title"/>
          </p:nvPr>
        </p:nvSpPr>
        <p:spPr>
          <a:xfrm>
            <a:off x="831852" y="1293145"/>
            <a:ext cx="10520362" cy="115296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Century Gothic"/>
              <a:buNone/>
              <a:defRPr sz="54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19"/>
          <p:cNvPicPr preferRelativeResize="0"/>
          <p:nvPr/>
        </p:nvPicPr>
        <p:blipFill rotWithShape="1">
          <a:blip r:embed="rId2">
            <a:alphaModFix/>
          </a:blip>
          <a:srcRect/>
          <a:stretch/>
        </p:blipFill>
        <p:spPr>
          <a:xfrm>
            <a:off x="838200" y="4876800"/>
            <a:ext cx="2845252" cy="1362852"/>
          </a:xfrm>
          <a:prstGeom prst="rect">
            <a:avLst/>
          </a:prstGeom>
          <a:noFill/>
          <a:ln>
            <a:noFill/>
          </a:ln>
        </p:spPr>
      </p:pic>
      <p:pic>
        <p:nvPicPr>
          <p:cNvPr id="17" name="Google Shape;17;p19"/>
          <p:cNvPicPr preferRelativeResize="0"/>
          <p:nvPr/>
        </p:nvPicPr>
        <p:blipFill rotWithShape="1">
          <a:blip r:embed="rId3">
            <a:alphaModFix/>
          </a:blip>
          <a:srcRect/>
          <a:stretch/>
        </p:blipFill>
        <p:spPr>
          <a:xfrm>
            <a:off x="3697966" y="4876800"/>
            <a:ext cx="2974064" cy="758260"/>
          </a:xfrm>
          <a:prstGeom prst="rect">
            <a:avLst/>
          </a:prstGeom>
          <a:noFill/>
          <a:ln>
            <a:noFill/>
          </a:ln>
        </p:spPr>
      </p:pic>
      <p:sp>
        <p:nvSpPr>
          <p:cNvPr id="18" name="Google Shape;18;p19"/>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1"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9" name="Google Shape;19;p19"/>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0"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151">
          <p15:clr>
            <a:srgbClr val="FBAE40"/>
          </p15:clr>
        </p15:guide>
        <p15:guide id="2"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nker Dubbel Speciaal">
  <p:cSld name="Donker Dubbel Speciaal">
    <p:spTree>
      <p:nvGrpSpPr>
        <p:cNvPr id="1" name="Shape 90"/>
        <p:cNvGrpSpPr/>
        <p:nvPr/>
      </p:nvGrpSpPr>
      <p:grpSpPr>
        <a:xfrm>
          <a:off x="0" y="0"/>
          <a:ext cx="0" cy="0"/>
          <a:chOff x="0" y="0"/>
          <a:chExt cx="0" cy="0"/>
        </a:xfrm>
      </p:grpSpPr>
      <p:sp>
        <p:nvSpPr>
          <p:cNvPr id="91" name="Google Shape;91;p32"/>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32"/>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3" name="Google Shape;93;p32"/>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5" name="Google Shape;95;p32"/>
          <p:cNvSpPr txBox="1">
            <a:spLocks noGrp="1"/>
          </p:cNvSpPr>
          <p:nvPr>
            <p:ph type="body" idx="2"/>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6" name="Google Shape;96;p3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7" name="Google Shape;97;p32"/>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oofdstuk Rood">
  <p:cSld name="Hoofdstuk Rood">
    <p:bg>
      <p:bgPr>
        <a:solidFill>
          <a:schemeClr val="dk1"/>
        </a:solidFill>
        <a:effectLst/>
      </p:bgPr>
    </p:bg>
    <p:spTree>
      <p:nvGrpSpPr>
        <p:cNvPr id="1" name="Shape 98"/>
        <p:cNvGrpSpPr/>
        <p:nvPr/>
      </p:nvGrpSpPr>
      <p:grpSpPr>
        <a:xfrm>
          <a:off x="0" y="0"/>
          <a:ext cx="0" cy="0"/>
          <a:chOff x="0" y="0"/>
          <a:chExt cx="0" cy="0"/>
        </a:xfrm>
      </p:grpSpPr>
      <p:sp>
        <p:nvSpPr>
          <p:cNvPr id="99" name="Google Shape;99;p33"/>
          <p:cNvSpPr/>
          <p:nvPr/>
        </p:nvSpPr>
        <p:spPr>
          <a:xfrm rot="-288502">
            <a:off x="-907267" y="-589010"/>
            <a:ext cx="11223467" cy="5893458"/>
          </a:xfrm>
          <a:prstGeom prst="roundRect">
            <a:avLst>
              <a:gd name="adj" fmla="val 645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 name="Google Shape;100;p33"/>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2" name="Google Shape;102;p3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odstuk Groen">
  <p:cSld name="Hoodstuk Groen">
    <p:bg>
      <p:bgPr>
        <a:solidFill>
          <a:schemeClr val="dk1"/>
        </a:solidFill>
        <a:effectLst/>
      </p:bgPr>
    </p:bg>
    <p:spTree>
      <p:nvGrpSpPr>
        <p:cNvPr id="1" name="Shape 103"/>
        <p:cNvGrpSpPr/>
        <p:nvPr/>
      </p:nvGrpSpPr>
      <p:grpSpPr>
        <a:xfrm>
          <a:off x="0" y="0"/>
          <a:ext cx="0" cy="0"/>
          <a:chOff x="0" y="0"/>
          <a:chExt cx="0" cy="0"/>
        </a:xfrm>
      </p:grpSpPr>
      <p:sp>
        <p:nvSpPr>
          <p:cNvPr id="104" name="Google Shape;104;p34"/>
          <p:cNvSpPr/>
          <p:nvPr/>
        </p:nvSpPr>
        <p:spPr>
          <a:xfrm rot="-288502">
            <a:off x="-907267" y="-589010"/>
            <a:ext cx="11223467" cy="5893458"/>
          </a:xfrm>
          <a:prstGeom prst="roundRect">
            <a:avLst>
              <a:gd name="adj" fmla="val 6458"/>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34"/>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7" name="Google Shape;107;p3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ofstul Blauw">
  <p:cSld name="Hoofstul Blauw">
    <p:bg>
      <p:bgPr>
        <a:solidFill>
          <a:schemeClr val="dk1"/>
        </a:solidFill>
        <a:effectLst/>
      </p:bgPr>
    </p:bg>
    <p:spTree>
      <p:nvGrpSpPr>
        <p:cNvPr id="1" name="Shape 108"/>
        <p:cNvGrpSpPr/>
        <p:nvPr/>
      </p:nvGrpSpPr>
      <p:grpSpPr>
        <a:xfrm>
          <a:off x="0" y="0"/>
          <a:ext cx="0" cy="0"/>
          <a:chOff x="0" y="0"/>
          <a:chExt cx="0" cy="0"/>
        </a:xfrm>
      </p:grpSpPr>
      <p:sp>
        <p:nvSpPr>
          <p:cNvPr id="109" name="Google Shape;109;p35"/>
          <p:cNvSpPr/>
          <p:nvPr/>
        </p:nvSpPr>
        <p:spPr>
          <a:xfrm rot="-288502">
            <a:off x="-907267" y="-589010"/>
            <a:ext cx="11223467" cy="5893458"/>
          </a:xfrm>
          <a:prstGeom prst="roundRect">
            <a:avLst>
              <a:gd name="adj" fmla="val 645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35"/>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2" name="Google Shape;112;p3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eeld 2">
  <p:cSld name="1_Beeld 2">
    <p:bg>
      <p:bgPr>
        <a:solidFill>
          <a:schemeClr val="dk1"/>
        </a:solidFill>
        <a:effectLst/>
      </p:bgPr>
    </p:bg>
    <p:spTree>
      <p:nvGrpSpPr>
        <p:cNvPr id="1" name="Shape 121"/>
        <p:cNvGrpSpPr/>
        <p:nvPr/>
      </p:nvGrpSpPr>
      <p:grpSpPr>
        <a:xfrm>
          <a:off x="0" y="0"/>
          <a:ext cx="0" cy="0"/>
          <a:chOff x="0" y="0"/>
          <a:chExt cx="0" cy="0"/>
        </a:xfrm>
      </p:grpSpPr>
      <p:grpSp>
        <p:nvGrpSpPr>
          <p:cNvPr id="122" name="Google Shape;122;p37"/>
          <p:cNvGrpSpPr/>
          <p:nvPr/>
        </p:nvGrpSpPr>
        <p:grpSpPr>
          <a:xfrm>
            <a:off x="6023425" y="4633472"/>
            <a:ext cx="6815393" cy="3096965"/>
            <a:chOff x="165332" y="2778464"/>
            <a:chExt cx="9857215" cy="4479190"/>
          </a:xfrm>
        </p:grpSpPr>
        <p:sp>
          <p:nvSpPr>
            <p:cNvPr id="123" name="Google Shape;123;p37"/>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4" name="Google Shape;124;p37"/>
            <p:cNvSpPr/>
            <p:nvPr/>
          </p:nvSpPr>
          <p:spPr>
            <a:xfrm rot="-600000">
              <a:off x="391811" y="3372600"/>
              <a:ext cx="4356933" cy="2989662"/>
            </a:xfrm>
            <a:prstGeom prst="roundRect">
              <a:avLst>
                <a:gd name="adj" fmla="val 14185"/>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25" name="Google Shape;125;p37"/>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26" name="Google Shape;126;p37"/>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27" name="Google Shape;127;p37"/>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eeld 2">
  <p:cSld name="2_Beeld 2">
    <p:bg>
      <p:bgPr>
        <a:solidFill>
          <a:schemeClr val="dk1"/>
        </a:solidFill>
        <a:effectLst/>
      </p:bgPr>
    </p:bg>
    <p:spTree>
      <p:nvGrpSpPr>
        <p:cNvPr id="1" name="Shape 129"/>
        <p:cNvGrpSpPr/>
        <p:nvPr/>
      </p:nvGrpSpPr>
      <p:grpSpPr>
        <a:xfrm>
          <a:off x="0" y="0"/>
          <a:ext cx="0" cy="0"/>
          <a:chOff x="0" y="0"/>
          <a:chExt cx="0" cy="0"/>
        </a:xfrm>
      </p:grpSpPr>
      <p:grpSp>
        <p:nvGrpSpPr>
          <p:cNvPr id="130" name="Google Shape;130;p38"/>
          <p:cNvGrpSpPr/>
          <p:nvPr/>
        </p:nvGrpSpPr>
        <p:grpSpPr>
          <a:xfrm>
            <a:off x="6023425" y="4633472"/>
            <a:ext cx="6815393" cy="3096965"/>
            <a:chOff x="165332" y="2778464"/>
            <a:chExt cx="9857215" cy="4479190"/>
          </a:xfrm>
        </p:grpSpPr>
        <p:sp>
          <p:nvSpPr>
            <p:cNvPr id="131" name="Google Shape;131;p38"/>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 name="Google Shape;132;p38"/>
            <p:cNvSpPr/>
            <p:nvPr/>
          </p:nvSpPr>
          <p:spPr>
            <a:xfrm rot="-600000">
              <a:off x="391811" y="3372600"/>
              <a:ext cx="4356933" cy="2989662"/>
            </a:xfrm>
            <a:prstGeom prst="roundRect">
              <a:avLst>
                <a:gd name="adj" fmla="val 1418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33" name="Google Shape;133;p38"/>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34" name="Google Shape;134;p38"/>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35" name="Google Shape;135;p38"/>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Beeld 2">
  <p:cSld name="3_Beeld 2">
    <p:bg>
      <p:bgPr>
        <a:solidFill>
          <a:schemeClr val="dk1"/>
        </a:solidFill>
        <a:effectLst/>
      </p:bgPr>
    </p:bg>
    <p:spTree>
      <p:nvGrpSpPr>
        <p:cNvPr id="1" name="Shape 137"/>
        <p:cNvGrpSpPr/>
        <p:nvPr/>
      </p:nvGrpSpPr>
      <p:grpSpPr>
        <a:xfrm>
          <a:off x="0" y="0"/>
          <a:ext cx="0" cy="0"/>
          <a:chOff x="0" y="0"/>
          <a:chExt cx="0" cy="0"/>
        </a:xfrm>
      </p:grpSpPr>
      <p:grpSp>
        <p:nvGrpSpPr>
          <p:cNvPr id="138" name="Google Shape;138;p39"/>
          <p:cNvGrpSpPr/>
          <p:nvPr/>
        </p:nvGrpSpPr>
        <p:grpSpPr>
          <a:xfrm>
            <a:off x="6023425" y="4633472"/>
            <a:ext cx="6815393" cy="3096965"/>
            <a:chOff x="165332" y="2778464"/>
            <a:chExt cx="9857215" cy="4479190"/>
          </a:xfrm>
        </p:grpSpPr>
        <p:sp>
          <p:nvSpPr>
            <p:cNvPr id="139" name="Google Shape;139;p39"/>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0" name="Google Shape;140;p39"/>
            <p:cNvSpPr/>
            <p:nvPr/>
          </p:nvSpPr>
          <p:spPr>
            <a:xfrm rot="-600000">
              <a:off x="391811" y="3372600"/>
              <a:ext cx="4356933" cy="2989662"/>
            </a:xfrm>
            <a:prstGeom prst="roundRect">
              <a:avLst>
                <a:gd name="adj" fmla="val 14185"/>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41" name="Google Shape;141;p39"/>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42" name="Google Shape;142;p39"/>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43" name="Google Shape;143;p39"/>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jzonder 1">
  <p:cSld name="Bijzonder 1">
    <p:bg>
      <p:bgPr>
        <a:solidFill>
          <a:schemeClr val="lt1"/>
        </a:solidFill>
        <a:effectLst/>
      </p:bgPr>
    </p:bg>
    <p:spTree>
      <p:nvGrpSpPr>
        <p:cNvPr id="1" name="Shape 145"/>
        <p:cNvGrpSpPr/>
        <p:nvPr/>
      </p:nvGrpSpPr>
      <p:grpSpPr>
        <a:xfrm>
          <a:off x="0" y="0"/>
          <a:ext cx="0" cy="0"/>
          <a:chOff x="0" y="0"/>
          <a:chExt cx="0" cy="0"/>
        </a:xfrm>
      </p:grpSpPr>
      <p:sp>
        <p:nvSpPr>
          <p:cNvPr id="146" name="Google Shape;146;p40"/>
          <p:cNvSpPr/>
          <p:nvPr/>
        </p:nvSpPr>
        <p:spPr>
          <a:xfrm rot="-300000">
            <a:off x="-639066" y="1624366"/>
            <a:ext cx="7278735" cy="6003104"/>
          </a:xfrm>
          <a:prstGeom prst="roundRect">
            <a:avLst>
              <a:gd name="adj" fmla="val 545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7" name="Google Shape;147;p40"/>
          <p:cNvSpPr/>
          <p:nvPr/>
        </p:nvSpPr>
        <p:spPr>
          <a:xfrm rot="-300000">
            <a:off x="6034187" y="1330032"/>
            <a:ext cx="7724817" cy="6003104"/>
          </a:xfrm>
          <a:prstGeom prst="roundRect">
            <a:avLst>
              <a:gd name="adj" fmla="val 5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8" name="Google Shape;148;p40"/>
          <p:cNvSpPr txBox="1">
            <a:spLocks noGrp="1"/>
          </p:cNvSpPr>
          <p:nvPr>
            <p:ph type="title"/>
          </p:nvPr>
        </p:nvSpPr>
        <p:spPr>
          <a:xfrm>
            <a:off x="838200" y="334800"/>
            <a:ext cx="1100084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body" idx="1"/>
          </p:nvPr>
        </p:nvSpPr>
        <p:spPr>
          <a:xfrm>
            <a:off x="6427851" y="2088000"/>
            <a:ext cx="5076000" cy="389763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0" name="Google Shape;150;p40"/>
          <p:cNvSpPr txBox="1">
            <a:spLocks noGrp="1"/>
          </p:cNvSpPr>
          <p:nvPr>
            <p:ph type="body" idx="2"/>
          </p:nvPr>
        </p:nvSpPr>
        <p:spPr>
          <a:xfrm>
            <a:off x="842021" y="2087999"/>
            <a:ext cx="5076000" cy="3897639"/>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1" name="Google Shape;151;p40"/>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52" name="Google Shape;152;p40"/>
          <p:cNvSpPr txBox="1">
            <a:spLocks noGrp="1"/>
          </p:cNvSpPr>
          <p:nvPr>
            <p:ph type="body" idx="3"/>
          </p:nvPr>
        </p:nvSpPr>
        <p:spPr>
          <a:xfrm>
            <a:off x="838200" y="1015201"/>
            <a:ext cx="10514013" cy="7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dk1"/>
              </a:buClr>
              <a:buSzPts val="1800"/>
              <a:buNone/>
              <a:defRPr sz="1800"/>
            </a:lvl1pPr>
            <a:lvl2pPr marL="914400" lvl="1" indent="-228600" algn="l">
              <a:lnSpc>
                <a:spcPct val="90000"/>
              </a:lnSpc>
              <a:spcBef>
                <a:spcPts val="540"/>
              </a:spcBef>
              <a:spcAft>
                <a:spcPts val="0"/>
              </a:spcAft>
              <a:buClr>
                <a:schemeClr val="dk1"/>
              </a:buClr>
              <a:buSzPts val="1800"/>
              <a:buNone/>
              <a:defRPr sz="1800"/>
            </a:lvl2pPr>
            <a:lvl3pPr marL="1371600" lvl="2" indent="-228600" algn="l">
              <a:lnSpc>
                <a:spcPct val="90000"/>
              </a:lnSpc>
              <a:spcBef>
                <a:spcPts val="540"/>
              </a:spcBef>
              <a:spcAft>
                <a:spcPts val="0"/>
              </a:spcAft>
              <a:buClr>
                <a:schemeClr val="dk1"/>
              </a:buClr>
              <a:buSzPts val="1800"/>
              <a:buNone/>
              <a:defRPr sz="1800"/>
            </a:lvl3pPr>
            <a:lvl4pPr marL="1828800" lvl="3" indent="-228600" algn="l">
              <a:lnSpc>
                <a:spcPct val="90000"/>
              </a:lnSpc>
              <a:spcBef>
                <a:spcPts val="540"/>
              </a:spcBef>
              <a:spcAft>
                <a:spcPts val="0"/>
              </a:spcAft>
              <a:buClr>
                <a:schemeClr val="dk1"/>
              </a:buClr>
              <a:buSzPts val="1800"/>
              <a:buNone/>
              <a:defRPr sz="1800"/>
            </a:lvl4pPr>
            <a:lvl5pPr marL="2286000" lvl="4" indent="-228600" algn="l">
              <a:lnSpc>
                <a:spcPct val="90000"/>
              </a:lnSpc>
              <a:spcBef>
                <a:spcPts val="540"/>
              </a:spcBef>
              <a:spcAft>
                <a:spcPts val="0"/>
              </a:spcAft>
              <a:buClr>
                <a:schemeClr val="dk1"/>
              </a:buClr>
              <a:buSzPts val="1800"/>
              <a:buNone/>
              <a:defRPr sz="1800"/>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jzonder 3">
  <p:cSld name="Bijzonder 3">
    <p:bg>
      <p:bgPr>
        <a:solidFill>
          <a:schemeClr val="lt1"/>
        </a:solidFill>
        <a:effectLst/>
      </p:bgPr>
    </p:bg>
    <p:spTree>
      <p:nvGrpSpPr>
        <p:cNvPr id="1" name="Shape 153"/>
        <p:cNvGrpSpPr/>
        <p:nvPr/>
      </p:nvGrpSpPr>
      <p:grpSpPr>
        <a:xfrm>
          <a:off x="0" y="0"/>
          <a:ext cx="0" cy="0"/>
          <a:chOff x="0" y="0"/>
          <a:chExt cx="0" cy="0"/>
        </a:xfrm>
      </p:grpSpPr>
      <p:sp>
        <p:nvSpPr>
          <p:cNvPr id="154" name="Google Shape;154;p42"/>
          <p:cNvSpPr/>
          <p:nvPr/>
        </p:nvSpPr>
        <p:spPr>
          <a:xfrm rot="-288502">
            <a:off x="-912945" y="-926512"/>
            <a:ext cx="10302922" cy="2601345"/>
          </a:xfrm>
          <a:prstGeom prst="roundRect">
            <a:avLst>
              <a:gd name="adj" fmla="val 11674"/>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5" name="Google Shape;155;p42"/>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body" idx="1"/>
          </p:nvPr>
        </p:nvSpPr>
        <p:spPr>
          <a:xfrm>
            <a:off x="842022" y="2340000"/>
            <a:ext cx="5141299" cy="3865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7" name="Google Shape;157;p42"/>
          <p:cNvSpPr/>
          <p:nvPr/>
        </p:nvSpPr>
        <p:spPr>
          <a:xfrm rot="-300000">
            <a:off x="6238193" y="1529517"/>
            <a:ext cx="6694029" cy="4114954"/>
          </a:xfrm>
          <a:prstGeom prst="roundRect">
            <a:avLst>
              <a:gd name="adj" fmla="val 839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42"/>
          <p:cNvSpPr txBox="1">
            <a:spLocks noGrp="1"/>
          </p:cNvSpPr>
          <p:nvPr>
            <p:ph type="body" idx="2"/>
          </p:nvPr>
        </p:nvSpPr>
        <p:spPr>
          <a:xfrm>
            <a:off x="7246722" y="2340000"/>
            <a:ext cx="3881721" cy="287648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9" name="Google Shape;159;p42"/>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60" name="Google Shape;160;p4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it Leeg">
  <p:cSld name="Wit Leeg">
    <p:spTree>
      <p:nvGrpSpPr>
        <p:cNvPr id="1" name="Shape 161"/>
        <p:cNvGrpSpPr/>
        <p:nvPr/>
      </p:nvGrpSpPr>
      <p:grpSpPr>
        <a:xfrm>
          <a:off x="0" y="0"/>
          <a:ext cx="0" cy="0"/>
          <a:chOff x="0" y="0"/>
          <a:chExt cx="0" cy="0"/>
        </a:xfrm>
      </p:grpSpPr>
      <p:sp>
        <p:nvSpPr>
          <p:cNvPr id="162" name="Google Shape;162;p4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64" name="Google Shape;164;p4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nker Normaal">
  <p:cSld name="Donker Normaal">
    <p:spTree>
      <p:nvGrpSpPr>
        <p:cNvPr id="1" name="Shape 20"/>
        <p:cNvGrpSpPr/>
        <p:nvPr/>
      </p:nvGrpSpPr>
      <p:grpSpPr>
        <a:xfrm>
          <a:off x="0" y="0"/>
          <a:ext cx="0" cy="0"/>
          <a:chOff x="0" y="0"/>
          <a:chExt cx="0" cy="0"/>
        </a:xfrm>
      </p:grpSpPr>
      <p:sp>
        <p:nvSpPr>
          <p:cNvPr id="21" name="Google Shape;21;p2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42022" y="2088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24" name="Google Shape;24;p2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25" name="Google Shape;25;p2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eeld Breed">
  <p:cSld name="Beeld Breed">
    <p:spTree>
      <p:nvGrpSpPr>
        <p:cNvPr id="1" name="Shape 165"/>
        <p:cNvGrpSpPr/>
        <p:nvPr/>
      </p:nvGrpSpPr>
      <p:grpSpPr>
        <a:xfrm>
          <a:off x="0" y="0"/>
          <a:ext cx="0" cy="0"/>
          <a:chOff x="0" y="0"/>
          <a:chExt cx="0" cy="0"/>
        </a:xfrm>
      </p:grpSpPr>
      <p:sp>
        <p:nvSpPr>
          <p:cNvPr id="166" name="Google Shape;166;p44"/>
          <p:cNvSpPr>
            <a:spLocks noGrp="1"/>
          </p:cNvSpPr>
          <p:nvPr>
            <p:ph type="pic" idx="2"/>
          </p:nvPr>
        </p:nvSpPr>
        <p:spPr>
          <a:xfrm>
            <a:off x="0" y="0"/>
            <a:ext cx="12192000" cy="5188857"/>
          </a:xfrm>
          <a:prstGeom prst="rect">
            <a:avLst/>
          </a:prstGeom>
          <a:solidFill>
            <a:schemeClr val="accent2"/>
          </a:solidFill>
          <a:ln>
            <a:noFill/>
          </a:ln>
        </p:spPr>
      </p:sp>
      <p:pic>
        <p:nvPicPr>
          <p:cNvPr id="167" name="Google Shape;167;p4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Dia Speciaal Leeg">
  <p:cSld name="1_Dia Speciaal Leeg">
    <p:spTree>
      <p:nvGrpSpPr>
        <p:cNvPr id="1" name="Shape 34"/>
        <p:cNvGrpSpPr/>
        <p:nvPr/>
      </p:nvGrpSpPr>
      <p:grpSpPr>
        <a:xfrm>
          <a:off x="0" y="0"/>
          <a:ext cx="0" cy="0"/>
          <a:chOff x="0" y="0"/>
          <a:chExt cx="0" cy="0"/>
        </a:xfrm>
      </p:grpSpPr>
      <p:sp>
        <p:nvSpPr>
          <p:cNvPr id="35" name="Google Shape;35;p65"/>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36" name="Google Shape;36;p65"/>
          <p:cNvSpPr txBox="1">
            <a:spLocks noGrp="1"/>
          </p:cNvSpPr>
          <p:nvPr>
            <p:ph type="title"/>
          </p:nvPr>
        </p:nvSpPr>
        <p:spPr>
          <a:xfrm>
            <a:off x="838200" y="333375"/>
            <a:ext cx="1051401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0"/>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839789" y="1015200"/>
            <a:ext cx="1051242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60"/>
              </a:spcBef>
              <a:spcAft>
                <a:spcPts val="0"/>
              </a:spcAft>
              <a:buSzPts val="2200"/>
              <a:buNone/>
              <a:defRPr sz="1800">
                <a:solidFill>
                  <a:schemeClr val="lt1"/>
                </a:solidFill>
              </a:defRPr>
            </a:lvl1pPr>
            <a:lvl2pPr marL="914400" lvl="1" indent="-342900" algn="l">
              <a:lnSpc>
                <a:spcPct val="90000"/>
              </a:lnSpc>
              <a:spcBef>
                <a:spcPts val="540"/>
              </a:spcBef>
              <a:spcAft>
                <a:spcPts val="0"/>
              </a:spcAft>
              <a:buSzPts val="1800"/>
              <a:buChar char="•"/>
              <a:defRPr/>
            </a:lvl2pPr>
            <a:lvl3pPr marL="1371600" lvl="2" indent="-330200" algn="l">
              <a:lnSpc>
                <a:spcPct val="90000"/>
              </a:lnSpc>
              <a:spcBef>
                <a:spcPts val="480"/>
              </a:spcBef>
              <a:spcAft>
                <a:spcPts val="0"/>
              </a:spcAft>
              <a:buSzPts val="1600"/>
              <a:buChar char="•"/>
              <a:defRPr/>
            </a:lvl3pPr>
            <a:lvl4pPr marL="1828800" lvl="3" indent="-317500" algn="l">
              <a:lnSpc>
                <a:spcPct val="90000"/>
              </a:lnSpc>
              <a:spcBef>
                <a:spcPts val="420"/>
              </a:spcBef>
              <a:spcAft>
                <a:spcPts val="0"/>
              </a:spcAft>
              <a:buSzPts val="14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pic>
        <p:nvPicPr>
          <p:cNvPr id="38" name="Google Shape;38;p6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extLst>
      <p:ext uri="{BB962C8B-B14F-4D97-AF65-F5344CB8AC3E}">
        <p14:creationId xmlns:p14="http://schemas.microsoft.com/office/powerpoint/2010/main" val="249303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eld 2">
  <p:cSld name="Beeld 2">
    <p:bg>
      <p:bgPr>
        <a:solidFill>
          <a:schemeClr val="dk1"/>
        </a:solidFill>
        <a:effectLst/>
      </p:bgPr>
    </p:bg>
    <p:spTree>
      <p:nvGrpSpPr>
        <p:cNvPr id="1" name="Shape 26"/>
        <p:cNvGrpSpPr/>
        <p:nvPr/>
      </p:nvGrpSpPr>
      <p:grpSpPr>
        <a:xfrm>
          <a:off x="0" y="0"/>
          <a:ext cx="0" cy="0"/>
          <a:chOff x="0" y="0"/>
          <a:chExt cx="0" cy="0"/>
        </a:xfrm>
      </p:grpSpPr>
      <p:grpSp>
        <p:nvGrpSpPr>
          <p:cNvPr id="27" name="Google Shape;27;p22"/>
          <p:cNvGrpSpPr/>
          <p:nvPr/>
        </p:nvGrpSpPr>
        <p:grpSpPr>
          <a:xfrm>
            <a:off x="6023425" y="4633472"/>
            <a:ext cx="6815393" cy="3096965"/>
            <a:chOff x="165332" y="2778464"/>
            <a:chExt cx="9857215" cy="4479190"/>
          </a:xfrm>
        </p:grpSpPr>
        <p:sp>
          <p:nvSpPr>
            <p:cNvPr id="28" name="Google Shape;28;p22"/>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22"/>
            <p:cNvSpPr/>
            <p:nvPr/>
          </p:nvSpPr>
          <p:spPr>
            <a:xfrm rot="-600000">
              <a:off x="391811" y="3372600"/>
              <a:ext cx="4356933" cy="2989662"/>
            </a:xfrm>
            <a:prstGeom prst="roundRect">
              <a:avLst>
                <a:gd name="adj" fmla="val 1418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30" name="Google Shape;30;p22"/>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31" name="Google Shape;31;p22"/>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32" name="Google Shape;32;p22"/>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cht Leeg">
  <p:cSld name="Licht Leeg">
    <p:spTree>
      <p:nvGrpSpPr>
        <p:cNvPr id="1" name="Shape 44"/>
        <p:cNvGrpSpPr/>
        <p:nvPr/>
      </p:nvGrpSpPr>
      <p:grpSpPr>
        <a:xfrm>
          <a:off x="0" y="0"/>
          <a:ext cx="0" cy="0"/>
          <a:chOff x="0" y="0"/>
          <a:chExt cx="0" cy="0"/>
        </a:xfrm>
      </p:grpSpPr>
      <p:sp>
        <p:nvSpPr>
          <p:cNvPr id="45" name="Google Shape;45;p23"/>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2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48" name="Google Shape;48;p2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eeld 1">
  <p:cSld name="Beeld 1">
    <p:bg>
      <p:bgPr>
        <a:solidFill>
          <a:schemeClr val="dk1"/>
        </a:solidFill>
        <a:effectLst/>
      </p:bgPr>
    </p:bg>
    <p:spTree>
      <p:nvGrpSpPr>
        <p:cNvPr id="1" name="Shape 49"/>
        <p:cNvGrpSpPr/>
        <p:nvPr/>
      </p:nvGrpSpPr>
      <p:grpSpPr>
        <a:xfrm>
          <a:off x="0" y="0"/>
          <a:ext cx="0" cy="0"/>
          <a:chOff x="0" y="0"/>
          <a:chExt cx="0" cy="0"/>
        </a:xfrm>
      </p:grpSpPr>
      <p:grpSp>
        <p:nvGrpSpPr>
          <p:cNvPr id="50" name="Google Shape;50;p26"/>
          <p:cNvGrpSpPr/>
          <p:nvPr/>
        </p:nvGrpSpPr>
        <p:grpSpPr>
          <a:xfrm>
            <a:off x="6023425" y="4632532"/>
            <a:ext cx="6821617" cy="3102950"/>
            <a:chOff x="165332" y="2777105"/>
            <a:chExt cx="9866216" cy="4487846"/>
          </a:xfrm>
        </p:grpSpPr>
        <p:sp>
          <p:nvSpPr>
            <p:cNvPr id="51" name="Google Shape;51;p26"/>
            <p:cNvSpPr/>
            <p:nvPr/>
          </p:nvSpPr>
          <p:spPr>
            <a:xfrm rot="-600000">
              <a:off x="3151158" y="3327607"/>
              <a:ext cx="6636744" cy="3386841"/>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2" name="Google Shape;52;p26"/>
            <p:cNvSpPr/>
            <p:nvPr/>
          </p:nvSpPr>
          <p:spPr>
            <a:xfrm rot="-600000">
              <a:off x="391811" y="3372600"/>
              <a:ext cx="4356933" cy="2989662"/>
            </a:xfrm>
            <a:prstGeom prst="roundRect">
              <a:avLst>
                <a:gd name="adj" fmla="val 1418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53" name="Google Shape;53;p26"/>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54" name="Google Shape;54;p26"/>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55" name="Google Shape;55;p26"/>
          <p:cNvSpPr txBox="1">
            <a:spLocks noGrp="1"/>
          </p:cNvSpPr>
          <p:nvPr>
            <p:ph type="title"/>
          </p:nvPr>
        </p:nvSpPr>
        <p:spPr>
          <a:xfrm>
            <a:off x="7344000" y="684000"/>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a:spLocks noGrp="1"/>
          </p:cNvSpPr>
          <p:nvPr>
            <p:ph type="pic" idx="2"/>
          </p:nvPr>
        </p:nvSpPr>
        <p:spPr>
          <a:xfrm>
            <a:off x="0" y="0"/>
            <a:ext cx="6973888"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cht Normaal">
  <p:cSld name="Licht Normaal">
    <p:spTree>
      <p:nvGrpSpPr>
        <p:cNvPr id="1" name="Shape 57"/>
        <p:cNvGrpSpPr/>
        <p:nvPr/>
      </p:nvGrpSpPr>
      <p:grpSpPr>
        <a:xfrm>
          <a:off x="0" y="0"/>
          <a:ext cx="0" cy="0"/>
          <a:chOff x="0" y="0"/>
          <a:chExt cx="0" cy="0"/>
        </a:xfrm>
      </p:grpSpPr>
      <p:sp>
        <p:nvSpPr>
          <p:cNvPr id="58" name="Google Shape;58;p27"/>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7"/>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842022" y="2232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2" name="Google Shape;62;p27"/>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cht Dubbel Speciaal">
  <p:cSld name="Licht Dubbel Speciaal">
    <p:spTree>
      <p:nvGrpSpPr>
        <p:cNvPr id="1" name="Shape 70"/>
        <p:cNvGrpSpPr/>
        <p:nvPr/>
      </p:nvGrpSpPr>
      <p:grpSpPr>
        <a:xfrm>
          <a:off x="0" y="0"/>
          <a:ext cx="0" cy="0"/>
          <a:chOff x="0" y="0"/>
          <a:chExt cx="0" cy="0"/>
        </a:xfrm>
      </p:grpSpPr>
      <p:sp>
        <p:nvSpPr>
          <p:cNvPr id="71" name="Google Shape;71;p29"/>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2" name="Google Shape;72;p29"/>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29"/>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9788" y="1006292"/>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5" name="Google Shape;75;p29"/>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76" name="Google Shape;76;p29"/>
          <p:cNvSpPr txBox="1">
            <a:spLocks noGrp="1"/>
          </p:cNvSpPr>
          <p:nvPr>
            <p:ph type="body" idx="2"/>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7" name="Google Shape;77;p29"/>
          <p:cNvSpPr txBox="1">
            <a:spLocks noGrp="1"/>
          </p:cNvSpPr>
          <p:nvPr>
            <p:ph type="body" idx="3"/>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nker Leeg">
  <p:cSld name="Donker Leeg">
    <p:spTree>
      <p:nvGrpSpPr>
        <p:cNvPr id="1" name="Shape 78"/>
        <p:cNvGrpSpPr/>
        <p:nvPr/>
      </p:nvGrpSpPr>
      <p:grpSpPr>
        <a:xfrm>
          <a:off x="0" y="0"/>
          <a:ext cx="0" cy="0"/>
          <a:chOff x="0" y="0"/>
          <a:chExt cx="0" cy="0"/>
        </a:xfrm>
      </p:grpSpPr>
      <p:sp>
        <p:nvSpPr>
          <p:cNvPr id="79" name="Google Shape;79;p30"/>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30"/>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839788" y="1015200"/>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2" name="Google Shape;82;p30"/>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nker Dubbel">
  <p:cSld name="Donker Dubbel">
    <p:spTree>
      <p:nvGrpSpPr>
        <p:cNvPr id="1" name="Shape 83"/>
        <p:cNvGrpSpPr/>
        <p:nvPr/>
      </p:nvGrpSpPr>
      <p:grpSpPr>
        <a:xfrm>
          <a:off x="0" y="0"/>
          <a:ext cx="0" cy="0"/>
          <a:chOff x="0" y="0"/>
          <a:chExt cx="0" cy="0"/>
        </a:xfrm>
      </p:grpSpPr>
      <p:sp>
        <p:nvSpPr>
          <p:cNvPr id="84" name="Google Shape;84;p3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3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7" name="Google Shape;87;p3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9" name="Google Shape;89;p3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9788" y="335446"/>
            <a:ext cx="10515600" cy="72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800" y="1825200"/>
            <a:ext cx="10515600" cy="4351338"/>
          </a:xfrm>
          <a:prstGeom prst="rect">
            <a:avLst/>
          </a:prstGeom>
          <a:noFill/>
          <a:ln>
            <a:noFill/>
          </a:ln>
        </p:spPr>
        <p:txBody>
          <a:bodyPr spcFirstLastPara="1" wrap="square" lIns="0" tIns="0" rIns="0" bIns="0" anchor="t" anchorCtr="0">
            <a:normAutofit/>
          </a:bodyPr>
          <a:lstStyle>
            <a:lvl1pPr marL="457200" marR="0" lvl="0" indent="-368300" algn="l" rtl="0">
              <a:lnSpc>
                <a:spcPct val="90000"/>
              </a:lnSpc>
              <a:spcBef>
                <a:spcPts val="66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8" r:id="rId7"/>
    <p:sldLayoutId id="2147483659" r:id="rId8"/>
    <p:sldLayoutId id="2147483660" r:id="rId9"/>
    <p:sldLayoutId id="2147483661" r:id="rId10"/>
    <p:sldLayoutId id="2147483662" r:id="rId11"/>
    <p:sldLayoutId id="2147483663" r:id="rId12"/>
    <p:sldLayoutId id="2147483664" r:id="rId13"/>
    <p:sldLayoutId id="2147483666" r:id="rId14"/>
    <p:sldLayoutId id="2147483667" r:id="rId15"/>
    <p:sldLayoutId id="2147483668" r:id="rId16"/>
    <p:sldLayoutId id="2147483669" r:id="rId17"/>
    <p:sldLayoutId id="2147483670" r:id="rId18"/>
    <p:sldLayoutId id="2147483671" r:id="rId19"/>
    <p:sldLayoutId id="2147483672" r:id="rId20"/>
    <p:sldLayoutId id="214748367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player.vimeo.com/video/1060882611?h=5f16ab22b8&amp;amp;app_id=122963"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6.xml"/><Relationship Id="rId1" Type="http://schemas.openxmlformats.org/officeDocument/2006/relationships/video" Target="https://www.youtube.com/embed/0Mvek_77xi8?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_hTfAjzPrQU?feature=oembed"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aeno.nl/" TargetMode="External"/><Relationship Id="rId7" Type="http://schemas.openxmlformats.org/officeDocument/2006/relationships/hyperlink" Target="http://www.tinyurl.com/JDR-Nieuw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aeno.nl/nieuwsbrieven" TargetMode="External"/><Relationship Id="rId11" Type="http://schemas.openxmlformats.org/officeDocument/2006/relationships/image" Target="../media/image37.png"/><Relationship Id="rId5" Type="http://schemas.openxmlformats.org/officeDocument/2006/relationships/hyperlink" Target="https://www.aeno.nl/agenda" TargetMode="External"/><Relationship Id="rId10" Type="http://schemas.openxmlformats.org/officeDocument/2006/relationships/image" Target="../media/image36.png"/><Relationship Id="rId4" Type="http://schemas.openxmlformats.org/officeDocument/2006/relationships/hyperlink" Target="http://www.aeno.nl/communities" TargetMode="Externa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ctrTitle" idx="4294967295"/>
          </p:nvPr>
        </p:nvSpPr>
        <p:spPr>
          <a:xfrm>
            <a:off x="792700" y="248556"/>
            <a:ext cx="10606500" cy="15002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4000"/>
              <a:buFont typeface="Century Gothic"/>
              <a:buNone/>
            </a:pPr>
            <a:r>
              <a:rPr lang="nl-NL" sz="4800" b="1" i="0" u="none" strike="noStrike" cap="none">
                <a:solidFill>
                  <a:schemeClr val="lt1"/>
                </a:solidFill>
                <a:latin typeface="Century Gothic" panose="020B0502020202020204" pitchFamily="34" charset="0"/>
                <a:ea typeface="Arial"/>
                <a:cs typeface="Arial"/>
                <a:sym typeface="Arial"/>
              </a:rPr>
              <a:t>Grip op mentale kracht van je team</a:t>
            </a:r>
            <a:endParaRPr lang="nl-NL" sz="3000" b="1" i="0" u="none" strike="noStrike" cap="none">
              <a:solidFill>
                <a:schemeClr val="lt1"/>
              </a:solidFill>
              <a:latin typeface="Century Gothic" panose="020B0502020202020204" pitchFamily="34" charset="0"/>
              <a:ea typeface="Arial"/>
              <a:cs typeface="Arial"/>
              <a:sym typeface="Arial"/>
            </a:endParaRPr>
          </a:p>
        </p:txBody>
      </p:sp>
      <p:sp>
        <p:nvSpPr>
          <p:cNvPr id="174" name="Google Shape;174;p1"/>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a:t>Monique van Limpt</a:t>
            </a:r>
            <a:endParaRPr/>
          </a:p>
        </p:txBody>
      </p:sp>
      <p:sp>
        <p:nvSpPr>
          <p:cNvPr id="175" name="Google Shape;175;p1"/>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a:t>23 Juni 2025 </a:t>
            </a:r>
            <a:endParaRPr/>
          </a:p>
        </p:txBody>
      </p:sp>
      <p:sp>
        <p:nvSpPr>
          <p:cNvPr id="176" name="Google Shape;176;p1"/>
          <p:cNvSpPr txBox="1"/>
          <p:nvPr/>
        </p:nvSpPr>
        <p:spPr>
          <a:xfrm>
            <a:off x="4974336" y="881481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 name="Tekstvak 1">
            <a:extLst>
              <a:ext uri="{FF2B5EF4-FFF2-40B4-BE49-F238E27FC236}">
                <a16:creationId xmlns:a16="http://schemas.microsoft.com/office/drawing/2014/main" id="{6822B327-B248-408B-E77D-17D314DDA1B4}"/>
              </a:ext>
            </a:extLst>
          </p:cNvPr>
          <p:cNvSpPr txBox="1"/>
          <p:nvPr/>
        </p:nvSpPr>
        <p:spPr>
          <a:xfrm>
            <a:off x="792700" y="1883695"/>
            <a:ext cx="6183103" cy="461665"/>
          </a:xfrm>
          <a:prstGeom prst="rect">
            <a:avLst/>
          </a:prstGeom>
          <a:noFill/>
        </p:spPr>
        <p:txBody>
          <a:bodyPr wrap="none" rtlCol="0">
            <a:spAutoFit/>
          </a:bodyPr>
          <a:lstStyle/>
          <a:p>
            <a:r>
              <a:rPr lang="nl-NL" sz="2400" b="1">
                <a:solidFill>
                  <a:schemeClr val="lt1"/>
                </a:solidFill>
                <a:latin typeface="Century Gothic" panose="020B0502020202020204" pitchFamily="34" charset="0"/>
              </a:rPr>
              <a:t>Inzicht in 3 wetenschappelijke modellen</a:t>
            </a:r>
            <a:endParaRPr lang="nl-NL" sz="240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E4893-6650-5B63-FDE9-E9908737C6F8}"/>
              </a:ext>
            </a:extLst>
          </p:cNvPr>
          <p:cNvSpPr>
            <a:spLocks noGrp="1"/>
          </p:cNvSpPr>
          <p:nvPr>
            <p:ph type="title"/>
          </p:nvPr>
        </p:nvSpPr>
        <p:spPr/>
        <p:txBody>
          <a:bodyPr/>
          <a:lstStyle/>
          <a:p>
            <a:r>
              <a:rPr lang="nl-NL"/>
              <a:t>Taakeisen verminderen</a:t>
            </a:r>
          </a:p>
        </p:txBody>
      </p:sp>
      <p:sp>
        <p:nvSpPr>
          <p:cNvPr id="3" name="Tijdelijke aanduiding voor tekst 2">
            <a:extLst>
              <a:ext uri="{FF2B5EF4-FFF2-40B4-BE49-F238E27FC236}">
                <a16:creationId xmlns:a16="http://schemas.microsoft.com/office/drawing/2014/main" id="{777FDD50-BD74-4ED0-DAF6-40B650762326}"/>
              </a:ext>
            </a:extLst>
          </p:cNvPr>
          <p:cNvSpPr>
            <a:spLocks noGrp="1"/>
          </p:cNvSpPr>
          <p:nvPr>
            <p:ph type="body" idx="1"/>
          </p:nvPr>
        </p:nvSpPr>
        <p:spPr/>
        <p:txBody>
          <a:bodyPr/>
          <a:lstStyle/>
          <a:p>
            <a:pPr lvl="0"/>
            <a:r>
              <a:rPr lang="nl-NL" sz="1400"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Hoeveelheid werk en verstoringen</a:t>
            </a:r>
            <a:endParaRPr lang="nl-NL" sz="14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Evenwicht takenpakket en formatie</a:t>
            </a:r>
          </a:p>
          <a:p>
            <a:pPr marL="285750" lvl="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Prioriteren in relatie tot doelen</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Multi-inzetbaarheid bevorderen</a:t>
            </a:r>
          </a:p>
          <a:p>
            <a:pPr marL="285750" lvl="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taakafbakening / projectmatig werken</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Samenwerkingsafspraken</a:t>
            </a:r>
          </a:p>
          <a:p>
            <a:pPr marL="285750" lvl="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Rustige werkomgeving</a:t>
            </a:r>
          </a:p>
          <a:p>
            <a:endParaRPr lang="nl-NL" dirty="0"/>
          </a:p>
        </p:txBody>
      </p:sp>
      <p:sp>
        <p:nvSpPr>
          <p:cNvPr id="5" name="Tijdelijke aanduiding voor tekst 4">
            <a:extLst>
              <a:ext uri="{FF2B5EF4-FFF2-40B4-BE49-F238E27FC236}">
                <a16:creationId xmlns:a16="http://schemas.microsoft.com/office/drawing/2014/main" id="{84FA753B-93B4-5351-1B89-DB566474FD66}"/>
              </a:ext>
            </a:extLst>
          </p:cNvPr>
          <p:cNvSpPr>
            <a:spLocks noGrp="1"/>
          </p:cNvSpPr>
          <p:nvPr>
            <p:ph type="body" idx="2"/>
          </p:nvPr>
        </p:nvSpPr>
        <p:spPr/>
        <p:txBody>
          <a:bodyPr/>
          <a:lstStyle/>
          <a:p>
            <a:endParaRPr lang="nl-NL"/>
          </a:p>
        </p:txBody>
      </p:sp>
      <p:sp>
        <p:nvSpPr>
          <p:cNvPr id="6" name="Tijdelijke aanduiding voor tekst 5">
            <a:extLst>
              <a:ext uri="{FF2B5EF4-FFF2-40B4-BE49-F238E27FC236}">
                <a16:creationId xmlns:a16="http://schemas.microsoft.com/office/drawing/2014/main" id="{8126A66B-5303-A8BF-C6D7-A47FBA705804}"/>
              </a:ext>
            </a:extLst>
          </p:cNvPr>
          <p:cNvSpPr>
            <a:spLocks noGrp="1"/>
          </p:cNvSpPr>
          <p:nvPr>
            <p:ph type="body" idx="3"/>
          </p:nvPr>
        </p:nvSpPr>
        <p:spPr/>
        <p:txBody>
          <a:bodyPr/>
          <a:lstStyle/>
          <a:p>
            <a:pPr lvl="0"/>
            <a:r>
              <a:rPr lang="nl-NL" sz="1400"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Onduidelijke of veranderende taken</a:t>
            </a:r>
            <a:endParaRPr lang="nl-NL" sz="14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rolomschrijvingen</a:t>
            </a:r>
          </a:p>
          <a:p>
            <a:pPr marL="28575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Opleidingsplannen</a:t>
            </a:r>
          </a:p>
          <a:p>
            <a:pPr marL="28575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taakdelegatie/ managen van verwachtingen</a:t>
            </a:r>
          </a:p>
          <a:p>
            <a:pPr marL="28575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Bereid ook nieuwe medewerkers goed voor</a:t>
            </a:r>
            <a:b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br>
            <a:endPar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lvl="0"/>
            <a:r>
              <a:rPr lang="nl-NL" sz="1400"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Emotionele belasting</a:t>
            </a:r>
            <a:endParaRPr lang="nl-NL" sz="14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Duidelijkheid over (on)gewenst gedrag</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Voorbeeldgedrag leidinggevende</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Protocol</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Voorlichting</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Hulpkanalen</a:t>
            </a:r>
          </a:p>
          <a:p>
            <a:endParaRPr lang="nl-NL" dirty="0"/>
          </a:p>
        </p:txBody>
      </p:sp>
    </p:spTree>
    <p:extLst>
      <p:ext uri="{BB962C8B-B14F-4D97-AF65-F5344CB8AC3E}">
        <p14:creationId xmlns:p14="http://schemas.microsoft.com/office/powerpoint/2010/main" val="419985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470F1-FFBD-D72D-771A-62647B0CD08C}"/>
              </a:ext>
            </a:extLst>
          </p:cNvPr>
          <p:cNvSpPr>
            <a:spLocks noGrp="1"/>
          </p:cNvSpPr>
          <p:nvPr>
            <p:ph type="title"/>
          </p:nvPr>
        </p:nvSpPr>
        <p:spPr/>
        <p:txBody>
          <a:bodyPr/>
          <a:lstStyle/>
          <a:p>
            <a:r>
              <a:rPr lang="nl-NL"/>
              <a:t>Hulpbronnen vergroten</a:t>
            </a:r>
          </a:p>
        </p:txBody>
      </p:sp>
      <p:sp>
        <p:nvSpPr>
          <p:cNvPr id="3" name="Tijdelijke aanduiding voor tekst 2">
            <a:extLst>
              <a:ext uri="{FF2B5EF4-FFF2-40B4-BE49-F238E27FC236}">
                <a16:creationId xmlns:a16="http://schemas.microsoft.com/office/drawing/2014/main" id="{C4A378A2-3509-EEF9-650B-CA3A1917528A}"/>
              </a:ext>
            </a:extLst>
          </p:cNvPr>
          <p:cNvSpPr>
            <a:spLocks noGrp="1"/>
          </p:cNvSpPr>
          <p:nvPr>
            <p:ph type="body" idx="1"/>
          </p:nvPr>
        </p:nvSpPr>
        <p:spPr/>
        <p:txBody>
          <a:bodyPr/>
          <a:lstStyle/>
          <a:p>
            <a:pPr lvl="0"/>
            <a:r>
              <a:rPr lang="nl-NL" sz="1400" b="1" kern="100">
                <a:solidFill>
                  <a:srgbClr val="000063"/>
                </a:solidFill>
                <a:latin typeface="Century Gothic" panose="020B0502020202020204" pitchFamily="34" charset="0"/>
                <a:ea typeface="Aptos" panose="020B0004020202020204" pitchFamily="34" charset="0"/>
                <a:cs typeface="Calibri" panose="020F0502020204030204" pitchFamily="34" charset="0"/>
              </a:rPr>
              <a:t>Autonomie</a:t>
            </a:r>
            <a:endParaRPr lang="nl-NL" sz="1400" b="1"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sz="1400" kern="100">
                <a:solidFill>
                  <a:srgbClr val="000063"/>
                </a:solidFill>
                <a:latin typeface="Century Gothic" panose="020B0502020202020204" pitchFamily="34" charset="0"/>
                <a:ea typeface="Aptos" panose="020B0004020202020204" pitchFamily="34" charset="0"/>
                <a:cs typeface="Calibri" panose="020F0502020204030204" pitchFamily="34" charset="0"/>
              </a:rPr>
              <a:t>Outputsturing</a:t>
            </a:r>
          </a:p>
          <a:p>
            <a:pPr marL="285750" lvl="0" indent="-285750">
              <a:buFont typeface="Arial" panose="020B0604020202020204" pitchFamily="34" charset="0"/>
              <a:buChar char="•"/>
            </a:pPr>
            <a:r>
              <a:rPr lang="nl-NL" sz="1400"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rPr>
              <a:t>Plaats- en tijdonafhankelijk</a:t>
            </a:r>
          </a:p>
          <a:p>
            <a:pPr marL="285750" lvl="0" indent="-285750">
              <a:buFont typeface="Arial" panose="020B0604020202020204" pitchFamily="34" charset="0"/>
              <a:buChar char="•"/>
            </a:pPr>
            <a:r>
              <a:rPr lang="nl-NL" sz="1400" kern="100">
                <a:solidFill>
                  <a:srgbClr val="000063"/>
                </a:solidFill>
                <a:latin typeface="Century Gothic" panose="020B0502020202020204" pitchFamily="34" charset="0"/>
                <a:ea typeface="Aptos" panose="020B0004020202020204" pitchFamily="34" charset="0"/>
                <a:cs typeface="Calibri" panose="020F0502020204030204" pitchFamily="34" charset="0"/>
              </a:rPr>
              <a:t>Afwisseling</a:t>
            </a:r>
          </a:p>
          <a:p>
            <a:pPr marL="285750" lvl="0" indent="-285750">
              <a:buFont typeface="Arial" panose="020B0604020202020204" pitchFamily="34" charset="0"/>
              <a:buChar char="•"/>
            </a:pPr>
            <a:r>
              <a:rPr lang="nl-NL" sz="1400"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rPr>
              <a:t>Eigenaarschap</a:t>
            </a:r>
          </a:p>
          <a:p>
            <a:pPr lvl="0"/>
            <a:endParaRPr lang="nl-NL" sz="1400" b="1" kern="100">
              <a:solidFill>
                <a:srgbClr val="000063"/>
              </a:solidFill>
              <a:latin typeface="Century Gothic" panose="020B0502020202020204" pitchFamily="34" charset="0"/>
              <a:ea typeface="Aptos" panose="020B0004020202020204" pitchFamily="34" charset="0"/>
              <a:cs typeface="Calibri" panose="020F0502020204030204" pitchFamily="34" charset="0"/>
            </a:endParaRPr>
          </a:p>
          <a:p>
            <a:pPr lvl="0"/>
            <a:r>
              <a:rPr lang="nl-NL" sz="1400" b="1" kern="100">
                <a:solidFill>
                  <a:srgbClr val="000063"/>
                </a:solidFill>
                <a:latin typeface="Century Gothic" panose="020B0502020202020204" pitchFamily="34" charset="0"/>
                <a:ea typeface="Aptos" panose="020B0004020202020204" pitchFamily="34" charset="0"/>
                <a:cs typeface="Calibri" panose="020F0502020204030204" pitchFamily="34" charset="0"/>
              </a:rPr>
              <a:t>Ontplooiingsmogelijkheden</a:t>
            </a:r>
            <a:endParaRPr lang="nl-NL" sz="1400" b="1"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sz="1400" kern="100">
                <a:solidFill>
                  <a:srgbClr val="000063"/>
                </a:solidFill>
                <a:latin typeface="Century Gothic" panose="020B0502020202020204" pitchFamily="34" charset="0"/>
                <a:ea typeface="Aptos" panose="020B0004020202020204" pitchFamily="34" charset="0"/>
                <a:cs typeface="Calibri" panose="020F0502020204030204" pitchFamily="34" charset="0"/>
              </a:rPr>
              <a:t>Loopbaanmogelijkheden</a:t>
            </a:r>
          </a:p>
          <a:p>
            <a:pPr marL="285750" lvl="0" indent="-285750">
              <a:buFont typeface="Arial" panose="020B0604020202020204" pitchFamily="34" charset="0"/>
              <a:buChar char="•"/>
            </a:pPr>
            <a:r>
              <a:rPr lang="nl-NL" sz="1400"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rPr>
              <a:t>Talentmanagement</a:t>
            </a:r>
          </a:p>
          <a:p>
            <a:pPr marL="285750" lvl="0" indent="-285750">
              <a:buFont typeface="Arial" panose="020B0604020202020204" pitchFamily="34" charset="0"/>
              <a:buChar char="•"/>
            </a:pPr>
            <a:r>
              <a:rPr lang="nl-NL" sz="1400" kern="100">
                <a:solidFill>
                  <a:srgbClr val="000063"/>
                </a:solidFill>
                <a:latin typeface="Century Gothic" panose="020B0502020202020204" pitchFamily="34" charset="0"/>
                <a:ea typeface="Aptos" panose="020B0004020202020204" pitchFamily="34" charset="0"/>
                <a:cs typeface="Calibri" panose="020F0502020204030204" pitchFamily="34" charset="0"/>
              </a:rPr>
              <a:t>Gesprekkencyclus</a:t>
            </a:r>
            <a:endParaRPr lang="nl-NL" sz="1400" kern="10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endParaRPr lang="nl-NL"/>
          </a:p>
        </p:txBody>
      </p:sp>
      <p:sp>
        <p:nvSpPr>
          <p:cNvPr id="4" name="Tijdelijke aanduiding voor tekst 3">
            <a:extLst>
              <a:ext uri="{FF2B5EF4-FFF2-40B4-BE49-F238E27FC236}">
                <a16:creationId xmlns:a16="http://schemas.microsoft.com/office/drawing/2014/main" id="{F1F37BAC-082B-5F7B-2E59-C0FFB45C3050}"/>
              </a:ext>
            </a:extLst>
          </p:cNvPr>
          <p:cNvSpPr>
            <a:spLocks noGrp="1"/>
          </p:cNvSpPr>
          <p:nvPr>
            <p:ph type="body" idx="2"/>
          </p:nvPr>
        </p:nvSpPr>
        <p:spPr/>
        <p:txBody>
          <a:bodyPr/>
          <a:lstStyle/>
          <a:p>
            <a:endParaRPr lang="nl-NL"/>
          </a:p>
        </p:txBody>
      </p:sp>
      <p:sp>
        <p:nvSpPr>
          <p:cNvPr id="5" name="Tijdelijke aanduiding voor tekst 4">
            <a:extLst>
              <a:ext uri="{FF2B5EF4-FFF2-40B4-BE49-F238E27FC236}">
                <a16:creationId xmlns:a16="http://schemas.microsoft.com/office/drawing/2014/main" id="{B36E4FB0-65B8-E85C-3813-4766D932293A}"/>
              </a:ext>
            </a:extLst>
          </p:cNvPr>
          <p:cNvSpPr>
            <a:spLocks noGrp="1"/>
          </p:cNvSpPr>
          <p:nvPr>
            <p:ph type="body" idx="3"/>
          </p:nvPr>
        </p:nvSpPr>
        <p:spPr/>
        <p:txBody>
          <a:bodyPr/>
          <a:lstStyle/>
          <a:p>
            <a:pPr lvl="0"/>
            <a:r>
              <a:rPr lang="nl-NL" sz="1400"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Werkrelaties</a:t>
            </a:r>
            <a:endParaRPr lang="nl-NL" sz="14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Functionele ondersteuning</a:t>
            </a:r>
          </a:p>
          <a:p>
            <a:pPr marL="28575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Ondersteunende </a:t>
            </a:r>
            <a:r>
              <a:rPr lang="nl-NL" sz="1400" kern="100" dirty="0" err="1">
                <a:solidFill>
                  <a:srgbClr val="000063"/>
                </a:solidFill>
                <a:latin typeface="Century Gothic" panose="020B0502020202020204" pitchFamily="34" charset="0"/>
                <a:ea typeface="Aptos" panose="020B0004020202020204" pitchFamily="34" charset="0"/>
                <a:cs typeface="Calibri" panose="020F0502020204030204" pitchFamily="34" charset="0"/>
              </a:rPr>
              <a:t>leiderschapstijl</a:t>
            </a:r>
            <a:endPar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Teamontwikkeling</a:t>
            </a:r>
          </a:p>
          <a:p>
            <a:pPr marL="28575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Aanspreken en helpen</a:t>
            </a:r>
          </a:p>
          <a:p>
            <a:pPr marL="285750" indent="-285750">
              <a:buFont typeface="Arial" panose="020B0604020202020204" pitchFamily="34" charset="0"/>
              <a:buChar char="•"/>
            </a:pPr>
            <a: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Sociale ondersteuning</a:t>
            </a:r>
            <a:br>
              <a:rPr lang="nl-NL" sz="1400"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br>
            <a:endParaRPr lang="nl-NL" sz="1400" kern="100" dirty="0">
              <a:solidFill>
                <a:srgbClr val="000063"/>
              </a:solidFill>
              <a:latin typeface="Century Gothic" panose="020B0502020202020204" pitchFamily="34" charset="0"/>
              <a:cs typeface="Calibri" panose="020F0502020204030204" pitchFamily="34" charset="0"/>
            </a:endParaRPr>
          </a:p>
          <a:p>
            <a:pPr lvl="0"/>
            <a:r>
              <a:rPr lang="nl-NL" sz="1400"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Informatie en besluitvorming</a:t>
            </a:r>
            <a:endParaRPr lang="nl-NL" sz="14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Heldere organisatiedoelen en resultaten formuleren en communiceren</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Werken met afdelingsdoelen en de voortgang met regelmaat bespreken</a:t>
            </a:r>
          </a:p>
          <a:p>
            <a:pPr marL="285750" lvl="0" indent="-285750">
              <a:buFont typeface="Arial" panose="020B0604020202020204" pitchFamily="34" charset="0"/>
              <a:buChar char="•"/>
            </a:pPr>
            <a:r>
              <a:rPr lang="nl-NL" sz="1400"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Inspraak van medewerkers</a:t>
            </a:r>
          </a:p>
          <a:p>
            <a:pPr marL="0" indent="0"/>
            <a:endParaRPr lang="nl-NL" dirty="0"/>
          </a:p>
        </p:txBody>
      </p:sp>
    </p:spTree>
    <p:extLst>
      <p:ext uri="{BB962C8B-B14F-4D97-AF65-F5344CB8AC3E}">
        <p14:creationId xmlns:p14="http://schemas.microsoft.com/office/powerpoint/2010/main" val="250373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2144E63C-0C91-80A0-5EDD-0C12A6BE8532}"/>
            </a:ext>
          </a:extLst>
        </p:cNvPr>
        <p:cNvGrpSpPr/>
        <p:nvPr/>
      </p:nvGrpSpPr>
      <p:grpSpPr>
        <a:xfrm>
          <a:off x="0" y="0"/>
          <a:ext cx="0" cy="0"/>
          <a:chOff x="0" y="0"/>
          <a:chExt cx="0" cy="0"/>
        </a:xfrm>
      </p:grpSpPr>
      <p:pic>
        <p:nvPicPr>
          <p:cNvPr id="4" name="Onlinemedia 3" title="JD-R model door VIVIC voor A&amp;O fonds Gemeenten 2025">
            <a:hlinkClick r:id="" action="ppaction://media"/>
            <a:extLst>
              <a:ext uri="{FF2B5EF4-FFF2-40B4-BE49-F238E27FC236}">
                <a16:creationId xmlns:a16="http://schemas.microsoft.com/office/drawing/2014/main" id="{36315B30-FF8C-A4E3-C6C9-39D63B0B9500}"/>
              </a:ext>
            </a:extLst>
          </p:cNvPr>
          <p:cNvPicPr>
            <a:picLocks noRot="1" noChangeAspect="1"/>
          </p:cNvPicPr>
          <p:nvPr>
            <a:videoFile r:link="rId1"/>
          </p:nvPr>
        </p:nvPicPr>
        <p:blipFill>
          <a:blip r:embed="rId4"/>
          <a:stretch>
            <a:fillRect/>
          </a:stretch>
        </p:blipFill>
        <p:spPr>
          <a:xfrm>
            <a:off x="523754" y="193431"/>
            <a:ext cx="8225449" cy="4630616"/>
          </a:xfrm>
          <a:prstGeom prst="rect">
            <a:avLst/>
          </a:prstGeom>
        </p:spPr>
      </p:pic>
      <p:pic>
        <p:nvPicPr>
          <p:cNvPr id="2" name="Onlinemedia 1" title="JD-R model door VIVIC voor A&amp;O fonds Gemeenten 2025">
            <a:hlinkClick r:id="" action="ppaction://media"/>
            <a:extLst>
              <a:ext uri="{FF2B5EF4-FFF2-40B4-BE49-F238E27FC236}">
                <a16:creationId xmlns:a16="http://schemas.microsoft.com/office/drawing/2014/main" id="{B4D33C6B-99AD-FA89-DD9A-F54B8D64799B}"/>
              </a:ext>
            </a:extLst>
          </p:cNvPr>
          <p:cNvPicPr>
            <a:picLocks noRot="1" noChangeAspect="1"/>
          </p:cNvPicPr>
          <p:nvPr>
            <a:videoFile r:link="rId1"/>
          </p:nvPr>
        </p:nvPicPr>
        <p:blipFill>
          <a:blip r:embed="rId5"/>
          <a:stretch>
            <a:fillRect/>
          </a:stretch>
        </p:blipFill>
        <p:spPr>
          <a:xfrm>
            <a:off x="9525" y="0"/>
            <a:ext cx="12172950" cy="6858000"/>
          </a:xfrm>
          <a:prstGeom prst="rect">
            <a:avLst/>
          </a:prstGeom>
        </p:spPr>
      </p:pic>
    </p:spTree>
    <p:extLst>
      <p:ext uri="{BB962C8B-B14F-4D97-AF65-F5344CB8AC3E}">
        <p14:creationId xmlns:p14="http://schemas.microsoft.com/office/powerpoint/2010/main" val="33850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5BD8-5CBC-D063-E04A-5DB43BF26038}"/>
              </a:ext>
            </a:extLst>
          </p:cNvPr>
          <p:cNvSpPr>
            <a:spLocks noGrp="1"/>
          </p:cNvSpPr>
          <p:nvPr>
            <p:ph type="title"/>
          </p:nvPr>
        </p:nvSpPr>
        <p:spPr/>
        <p:txBody>
          <a:bodyPr/>
          <a:lstStyle/>
          <a:p>
            <a:r>
              <a:rPr lang="en-US" err="1"/>
              <a:t>Zelfdeterminatie</a:t>
            </a:r>
            <a:r>
              <a:rPr lang="en-US"/>
              <a:t> </a:t>
            </a:r>
            <a:r>
              <a:rPr lang="en-US" err="1"/>
              <a:t>theorie</a:t>
            </a:r>
            <a:endParaRPr lang="nl-NL"/>
          </a:p>
        </p:txBody>
      </p:sp>
      <p:sp>
        <p:nvSpPr>
          <p:cNvPr id="3" name="Tijdelijke aanduiding voor tekst 2">
            <a:extLst>
              <a:ext uri="{FF2B5EF4-FFF2-40B4-BE49-F238E27FC236}">
                <a16:creationId xmlns:a16="http://schemas.microsoft.com/office/drawing/2014/main" id="{7327C513-5058-2F83-F816-615A46ADCA82}"/>
              </a:ext>
            </a:extLst>
          </p:cNvPr>
          <p:cNvSpPr>
            <a:spLocks noGrp="1"/>
          </p:cNvSpPr>
          <p:nvPr>
            <p:ph type="body" idx="1"/>
          </p:nvPr>
        </p:nvSpPr>
        <p:spPr/>
        <p:txBody>
          <a:bodyPr/>
          <a:lstStyle/>
          <a:p>
            <a:r>
              <a:rPr lang="nl-NL"/>
              <a:t>Een theorie over zelfmotivatie, </a:t>
            </a:r>
          </a:p>
          <a:p>
            <a:r>
              <a:rPr lang="nl-NL"/>
              <a:t>en de omstandigheden die dat bevorderen</a:t>
            </a:r>
          </a:p>
        </p:txBody>
      </p:sp>
    </p:spTree>
    <p:extLst>
      <p:ext uri="{BB962C8B-B14F-4D97-AF65-F5344CB8AC3E}">
        <p14:creationId xmlns:p14="http://schemas.microsoft.com/office/powerpoint/2010/main" val="247854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tekenfilm, schermopname, grafische vormgeving&#10;&#10;Door AI gegenereerde inhoud is mogelijk onjuist.">
            <a:extLst>
              <a:ext uri="{FF2B5EF4-FFF2-40B4-BE49-F238E27FC236}">
                <a16:creationId xmlns:a16="http://schemas.microsoft.com/office/drawing/2014/main" id="{6FCCDA63-B500-F8C9-B254-D33B3985FE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985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79FB-FEBA-EDB2-A282-968C451219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396B5D-60B1-C139-C1A5-EBD72883C1E1}"/>
              </a:ext>
            </a:extLst>
          </p:cNvPr>
          <p:cNvSpPr>
            <a:spLocks noGrp="1"/>
          </p:cNvSpPr>
          <p:nvPr>
            <p:ph type="title"/>
          </p:nvPr>
        </p:nvSpPr>
        <p:spPr/>
        <p:txBody>
          <a:bodyPr/>
          <a:lstStyle/>
          <a:p>
            <a:r>
              <a:rPr lang="en-US"/>
              <a:t>Over </a:t>
            </a:r>
            <a:r>
              <a:rPr lang="en-US" err="1"/>
              <a:t>motivatie</a:t>
            </a:r>
          </a:p>
        </p:txBody>
      </p:sp>
      <p:sp>
        <p:nvSpPr>
          <p:cNvPr id="3" name="Tijdelijke aanduiding voor tekst 2">
            <a:extLst>
              <a:ext uri="{FF2B5EF4-FFF2-40B4-BE49-F238E27FC236}">
                <a16:creationId xmlns:a16="http://schemas.microsoft.com/office/drawing/2014/main" id="{2AB8CE2C-A1A0-130F-06CF-D0F6DEF2D069}"/>
              </a:ext>
            </a:extLst>
          </p:cNvPr>
          <p:cNvSpPr>
            <a:spLocks noGrp="1"/>
          </p:cNvSpPr>
          <p:nvPr>
            <p:ph type="body" idx="1"/>
          </p:nvPr>
        </p:nvSpPr>
        <p:spPr/>
        <p:txBody>
          <a:bodyPr/>
          <a:lstStyle/>
          <a:p>
            <a:r>
              <a:rPr lang="nl-NL" dirty="0"/>
              <a:t>Extrinsieke motivatie					Intrinsieke motivatie</a:t>
            </a:r>
          </a:p>
        </p:txBody>
      </p:sp>
      <p:sp>
        <p:nvSpPr>
          <p:cNvPr id="5" name="Tijdelijke aanduiding voor tekst 4">
            <a:extLst>
              <a:ext uri="{FF2B5EF4-FFF2-40B4-BE49-F238E27FC236}">
                <a16:creationId xmlns:a16="http://schemas.microsoft.com/office/drawing/2014/main" id="{C7F5803D-B10E-5933-42ED-526BF0EE0848}"/>
              </a:ext>
            </a:extLst>
          </p:cNvPr>
          <p:cNvSpPr>
            <a:spLocks noGrp="1"/>
          </p:cNvSpPr>
          <p:nvPr>
            <p:ph type="body" idx="2"/>
          </p:nvPr>
        </p:nvSpPr>
        <p:spPr/>
        <p:txBody>
          <a:bodyPr/>
          <a:lstStyle/>
          <a:p>
            <a:endParaRPr lang="nl-NL"/>
          </a:p>
        </p:txBody>
      </p:sp>
      <p:pic>
        <p:nvPicPr>
          <p:cNvPr id="7" name="Afbeelding 6" descr="Afbeelding met kunst, illustratie&#10;&#10;Beschrijving automatisch gegenereerd met gemiddelde betrouwbaarheid">
            <a:extLst>
              <a:ext uri="{FF2B5EF4-FFF2-40B4-BE49-F238E27FC236}">
                <a16:creationId xmlns:a16="http://schemas.microsoft.com/office/drawing/2014/main" id="{F7DFA228-F87C-A797-EB21-1FE1A67BCD93}"/>
              </a:ext>
            </a:extLst>
          </p:cNvPr>
          <p:cNvPicPr>
            <a:picLocks noChangeAspect="1"/>
          </p:cNvPicPr>
          <p:nvPr/>
        </p:nvPicPr>
        <p:blipFill>
          <a:blip r:embed="rId3"/>
          <a:stretch>
            <a:fillRect/>
          </a:stretch>
        </p:blipFill>
        <p:spPr>
          <a:xfrm>
            <a:off x="7247678" y="2069998"/>
            <a:ext cx="4696561" cy="4696561"/>
          </a:xfrm>
          <a:prstGeom prst="rect">
            <a:avLst/>
          </a:prstGeom>
        </p:spPr>
      </p:pic>
      <p:pic>
        <p:nvPicPr>
          <p:cNvPr id="9" name="Afbeelding 8" descr="Afbeelding met kleding, schoeisel, staan, persoon&#10;&#10;Automatisch gegenereerde beschrijving">
            <a:extLst>
              <a:ext uri="{FF2B5EF4-FFF2-40B4-BE49-F238E27FC236}">
                <a16:creationId xmlns:a16="http://schemas.microsoft.com/office/drawing/2014/main" id="{1F430B4C-80CE-DBAC-A3D4-B60487F16F4D}"/>
              </a:ext>
            </a:extLst>
          </p:cNvPr>
          <p:cNvPicPr>
            <a:picLocks noChangeAspect="1"/>
          </p:cNvPicPr>
          <p:nvPr/>
        </p:nvPicPr>
        <p:blipFill>
          <a:blip r:embed="rId4"/>
          <a:stretch>
            <a:fillRect/>
          </a:stretch>
        </p:blipFill>
        <p:spPr>
          <a:xfrm>
            <a:off x="615850" y="2990687"/>
            <a:ext cx="3429000" cy="3429000"/>
          </a:xfrm>
          <a:prstGeom prst="rect">
            <a:avLst/>
          </a:prstGeom>
        </p:spPr>
      </p:pic>
      <p:pic>
        <p:nvPicPr>
          <p:cNvPr id="6" name="Afbeelding 5" descr="Afbeelding met tekenfilm, kunst, speelgoed&#10;&#10;Automatisch gegenereerde beschrijving">
            <a:extLst>
              <a:ext uri="{FF2B5EF4-FFF2-40B4-BE49-F238E27FC236}">
                <a16:creationId xmlns:a16="http://schemas.microsoft.com/office/drawing/2014/main" id="{FE4B2C5C-154A-33DA-FE6C-3BD888671032}"/>
              </a:ext>
            </a:extLst>
          </p:cNvPr>
          <p:cNvPicPr>
            <a:picLocks noChangeAspect="1"/>
          </p:cNvPicPr>
          <p:nvPr/>
        </p:nvPicPr>
        <p:blipFill>
          <a:blip r:embed="rId5"/>
          <a:stretch>
            <a:fillRect/>
          </a:stretch>
        </p:blipFill>
        <p:spPr>
          <a:xfrm>
            <a:off x="2822448" y="3072983"/>
            <a:ext cx="3346704" cy="3346704"/>
          </a:xfrm>
          <a:prstGeom prst="rect">
            <a:avLst/>
          </a:prstGeom>
        </p:spPr>
      </p:pic>
    </p:spTree>
    <p:extLst>
      <p:ext uri="{BB962C8B-B14F-4D97-AF65-F5344CB8AC3E}">
        <p14:creationId xmlns:p14="http://schemas.microsoft.com/office/powerpoint/2010/main" val="172704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67D-7532-EB2F-3BDE-ED90A06E38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4A420-26A0-1F97-3253-E9EFDC979A81}"/>
              </a:ext>
            </a:extLst>
          </p:cNvPr>
          <p:cNvSpPr>
            <a:spLocks noGrp="1"/>
          </p:cNvSpPr>
          <p:nvPr>
            <p:ph type="title"/>
          </p:nvPr>
        </p:nvSpPr>
        <p:spPr/>
        <p:txBody>
          <a:bodyPr/>
          <a:lstStyle/>
          <a:p>
            <a:r>
              <a:rPr lang="en-US" err="1"/>
              <a:t>Motivatie</a:t>
            </a:r>
            <a:r>
              <a:rPr lang="en-US"/>
              <a:t> </a:t>
            </a:r>
            <a:r>
              <a:rPr lang="en-US" err="1"/>
              <a:t>volgens</a:t>
            </a:r>
            <a:r>
              <a:rPr lang="en-US"/>
              <a:t> ZDT</a:t>
            </a:r>
          </a:p>
        </p:txBody>
      </p:sp>
      <p:sp>
        <p:nvSpPr>
          <p:cNvPr id="7" name="Tijdelijke aanduiding voor tekst 6">
            <a:extLst>
              <a:ext uri="{FF2B5EF4-FFF2-40B4-BE49-F238E27FC236}">
                <a16:creationId xmlns:a16="http://schemas.microsoft.com/office/drawing/2014/main" id="{FC35EC9A-9B92-E9C6-C261-3F6F71CEF4CC}"/>
              </a:ext>
            </a:extLst>
          </p:cNvPr>
          <p:cNvSpPr>
            <a:spLocks noGrp="1"/>
          </p:cNvSpPr>
          <p:nvPr>
            <p:ph type="body" idx="1"/>
          </p:nvPr>
        </p:nvSpPr>
        <p:spPr/>
        <p:txBody>
          <a:bodyPr/>
          <a:lstStyle/>
          <a:p>
            <a:endParaRPr lang="nl-NL"/>
          </a:p>
        </p:txBody>
      </p:sp>
      <p:sp>
        <p:nvSpPr>
          <p:cNvPr id="8" name="Tijdelijke aanduiding voor tekst 7">
            <a:extLst>
              <a:ext uri="{FF2B5EF4-FFF2-40B4-BE49-F238E27FC236}">
                <a16:creationId xmlns:a16="http://schemas.microsoft.com/office/drawing/2014/main" id="{7AD12996-2B82-421F-C14F-C24DE6C35D26}"/>
              </a:ext>
            </a:extLst>
          </p:cNvPr>
          <p:cNvSpPr>
            <a:spLocks noGrp="1"/>
          </p:cNvSpPr>
          <p:nvPr>
            <p:ph type="body" idx="2"/>
          </p:nvPr>
        </p:nvSpPr>
        <p:spPr/>
        <p:txBody>
          <a:bodyPr/>
          <a:lstStyle/>
          <a:p>
            <a:r>
              <a:rPr lang="nl-NL"/>
              <a:t>Op zoek naar wat mensen écht drijft, vanuit zichzelf</a:t>
            </a:r>
          </a:p>
          <a:p>
            <a:endParaRPr lang="nl-NL"/>
          </a:p>
        </p:txBody>
      </p:sp>
      <p:pic>
        <p:nvPicPr>
          <p:cNvPr id="9" name="Afbeelding 8" descr="Afbeelding met klok, illustratie&#10;&#10;Automatisch gegenereerde beschrijving">
            <a:extLst>
              <a:ext uri="{FF2B5EF4-FFF2-40B4-BE49-F238E27FC236}">
                <a16:creationId xmlns:a16="http://schemas.microsoft.com/office/drawing/2014/main" id="{43E33D62-DCAB-1DA1-0502-349934CE6DF3}"/>
              </a:ext>
            </a:extLst>
          </p:cNvPr>
          <p:cNvPicPr>
            <a:picLocks noChangeAspect="1"/>
          </p:cNvPicPr>
          <p:nvPr/>
        </p:nvPicPr>
        <p:blipFill>
          <a:blip r:embed="rId3"/>
          <a:stretch>
            <a:fillRect/>
          </a:stretch>
        </p:blipFill>
        <p:spPr>
          <a:xfrm>
            <a:off x="347472" y="2029233"/>
            <a:ext cx="3813048" cy="3813048"/>
          </a:xfrm>
          <a:prstGeom prst="rect">
            <a:avLst/>
          </a:prstGeom>
        </p:spPr>
      </p:pic>
      <p:pic>
        <p:nvPicPr>
          <p:cNvPr id="11" name="Afbeelding 10" descr="Afbeelding met tekenfilm, clipart, illustratie, tekening&#10;&#10;Automatisch gegenereerde beschrijving">
            <a:extLst>
              <a:ext uri="{FF2B5EF4-FFF2-40B4-BE49-F238E27FC236}">
                <a16:creationId xmlns:a16="http://schemas.microsoft.com/office/drawing/2014/main" id="{D8DE1422-BA99-5203-C2AF-3C973ACA48B4}"/>
              </a:ext>
            </a:extLst>
          </p:cNvPr>
          <p:cNvPicPr>
            <a:picLocks noChangeAspect="1"/>
          </p:cNvPicPr>
          <p:nvPr/>
        </p:nvPicPr>
        <p:blipFill>
          <a:blip r:embed="rId4"/>
          <a:stretch>
            <a:fillRect/>
          </a:stretch>
        </p:blipFill>
        <p:spPr>
          <a:xfrm>
            <a:off x="3534859" y="1607702"/>
            <a:ext cx="5122281" cy="5122281"/>
          </a:xfrm>
          <a:prstGeom prst="rect">
            <a:avLst/>
          </a:prstGeom>
        </p:spPr>
      </p:pic>
      <p:pic>
        <p:nvPicPr>
          <p:cNvPr id="13" name="Afbeelding 12" descr="Afbeelding met tekenfilm, kunst, grafische vormgeving, Graphics&#10;&#10;Automatisch gegenereerde beschrijving">
            <a:extLst>
              <a:ext uri="{FF2B5EF4-FFF2-40B4-BE49-F238E27FC236}">
                <a16:creationId xmlns:a16="http://schemas.microsoft.com/office/drawing/2014/main" id="{2303BE98-62B5-2583-10C4-1DDE0E4FC781}"/>
              </a:ext>
            </a:extLst>
          </p:cNvPr>
          <p:cNvPicPr>
            <a:picLocks noChangeAspect="1"/>
          </p:cNvPicPr>
          <p:nvPr/>
        </p:nvPicPr>
        <p:blipFill>
          <a:blip r:embed="rId5"/>
          <a:stretch>
            <a:fillRect/>
          </a:stretch>
        </p:blipFill>
        <p:spPr>
          <a:xfrm>
            <a:off x="7920977" y="2807208"/>
            <a:ext cx="3429000" cy="3429000"/>
          </a:xfrm>
          <a:prstGeom prst="rect">
            <a:avLst/>
          </a:prstGeom>
        </p:spPr>
      </p:pic>
    </p:spTree>
    <p:extLst>
      <p:ext uri="{BB962C8B-B14F-4D97-AF65-F5344CB8AC3E}">
        <p14:creationId xmlns:p14="http://schemas.microsoft.com/office/powerpoint/2010/main" val="227496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E4D6-4576-684F-E5D7-B2A8E9440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B80243-3CE8-41E5-5458-D57680EEB7F5}"/>
              </a:ext>
            </a:extLst>
          </p:cNvPr>
          <p:cNvSpPr>
            <a:spLocks noGrp="1"/>
          </p:cNvSpPr>
          <p:nvPr>
            <p:ph type="title"/>
          </p:nvPr>
        </p:nvSpPr>
        <p:spPr/>
        <p:txBody>
          <a:bodyPr/>
          <a:lstStyle/>
          <a:p>
            <a:r>
              <a:rPr lang="en-US"/>
              <a:t>3 </a:t>
            </a:r>
            <a:r>
              <a:rPr lang="en-US" err="1"/>
              <a:t>psychologische</a:t>
            </a:r>
            <a:r>
              <a:rPr lang="en-US"/>
              <a:t> </a:t>
            </a:r>
            <a:r>
              <a:rPr lang="en-US" err="1"/>
              <a:t>basisbehoeften</a:t>
            </a:r>
            <a:endParaRPr lang="en-US"/>
          </a:p>
        </p:txBody>
      </p:sp>
      <p:sp>
        <p:nvSpPr>
          <p:cNvPr id="13" name="Tijdelijke aanduiding voor tekst 12">
            <a:extLst>
              <a:ext uri="{FF2B5EF4-FFF2-40B4-BE49-F238E27FC236}">
                <a16:creationId xmlns:a16="http://schemas.microsoft.com/office/drawing/2014/main" id="{2C63FFE2-1D39-40CB-6492-70D9594FB8EC}"/>
              </a:ext>
            </a:extLst>
          </p:cNvPr>
          <p:cNvSpPr>
            <a:spLocks noGrp="1"/>
          </p:cNvSpPr>
          <p:nvPr>
            <p:ph type="body" idx="1"/>
          </p:nvPr>
        </p:nvSpPr>
        <p:spPr/>
        <p:txBody>
          <a:bodyPr/>
          <a:lstStyle/>
          <a:p>
            <a:r>
              <a:rPr lang="nl-NL" dirty="0"/>
              <a:t>Autonomie				Competentie			Verbinding</a:t>
            </a:r>
          </a:p>
        </p:txBody>
      </p:sp>
      <p:sp>
        <p:nvSpPr>
          <p:cNvPr id="14" name="Tijdelijke aanduiding voor tekst 13">
            <a:extLst>
              <a:ext uri="{FF2B5EF4-FFF2-40B4-BE49-F238E27FC236}">
                <a16:creationId xmlns:a16="http://schemas.microsoft.com/office/drawing/2014/main" id="{E2AA9B76-D33D-4B1D-B971-E3BE9F14E8DF}"/>
              </a:ext>
            </a:extLst>
          </p:cNvPr>
          <p:cNvSpPr>
            <a:spLocks noGrp="1"/>
          </p:cNvSpPr>
          <p:nvPr>
            <p:ph type="body" idx="2"/>
          </p:nvPr>
        </p:nvSpPr>
        <p:spPr/>
        <p:txBody>
          <a:bodyPr/>
          <a:lstStyle/>
          <a:p>
            <a:r>
              <a:rPr lang="nl-NL"/>
              <a:t>Mensen floreren als deze basisbehoeften zijn ingevuld</a:t>
            </a:r>
          </a:p>
          <a:p>
            <a:endParaRPr lang="nl-NL"/>
          </a:p>
        </p:txBody>
      </p:sp>
      <p:pic>
        <p:nvPicPr>
          <p:cNvPr id="17" name="Afbeelding 16" descr="Afbeelding met illustratie, clipart, tekenfilm&#10;&#10;Automatisch gegenereerde beschrijving">
            <a:extLst>
              <a:ext uri="{FF2B5EF4-FFF2-40B4-BE49-F238E27FC236}">
                <a16:creationId xmlns:a16="http://schemas.microsoft.com/office/drawing/2014/main" id="{E7C5E9CD-BEA3-3A95-E672-9BC943E03596}"/>
              </a:ext>
            </a:extLst>
          </p:cNvPr>
          <p:cNvPicPr>
            <a:picLocks noChangeAspect="1"/>
          </p:cNvPicPr>
          <p:nvPr/>
        </p:nvPicPr>
        <p:blipFill>
          <a:blip r:embed="rId2"/>
          <a:stretch>
            <a:fillRect/>
          </a:stretch>
        </p:blipFill>
        <p:spPr>
          <a:xfrm>
            <a:off x="4285489" y="2721028"/>
            <a:ext cx="3698659" cy="3698659"/>
          </a:xfrm>
          <a:prstGeom prst="rect">
            <a:avLst/>
          </a:prstGeom>
        </p:spPr>
      </p:pic>
      <p:pic>
        <p:nvPicPr>
          <p:cNvPr id="19" name="Afbeelding 18" descr="Afbeelding met Dans, kunst, tekenfilm, dansen&#10;&#10;Automatisch gegenereerde beschrijving">
            <a:extLst>
              <a:ext uri="{FF2B5EF4-FFF2-40B4-BE49-F238E27FC236}">
                <a16:creationId xmlns:a16="http://schemas.microsoft.com/office/drawing/2014/main" id="{07E67645-C68D-4B7E-A852-3ACCCF66377A}"/>
              </a:ext>
            </a:extLst>
          </p:cNvPr>
          <p:cNvPicPr>
            <a:picLocks noChangeAspect="1"/>
          </p:cNvPicPr>
          <p:nvPr/>
        </p:nvPicPr>
        <p:blipFill>
          <a:blip r:embed="rId3"/>
          <a:stretch>
            <a:fillRect/>
          </a:stretch>
        </p:blipFill>
        <p:spPr>
          <a:xfrm>
            <a:off x="7906512" y="2620576"/>
            <a:ext cx="3716216" cy="3716216"/>
          </a:xfrm>
          <a:prstGeom prst="rect">
            <a:avLst/>
          </a:prstGeom>
        </p:spPr>
      </p:pic>
      <p:pic>
        <p:nvPicPr>
          <p:cNvPr id="4" name="Afbeelding 3" descr="Afbeelding met schoeisel, kleding, tekenfilm, persoon&#10;&#10;Automatisch gegenereerde beschrijving">
            <a:extLst>
              <a:ext uri="{FF2B5EF4-FFF2-40B4-BE49-F238E27FC236}">
                <a16:creationId xmlns:a16="http://schemas.microsoft.com/office/drawing/2014/main" id="{E19ADBD5-1F10-9D8F-771B-604FF15DA97A}"/>
              </a:ext>
            </a:extLst>
          </p:cNvPr>
          <p:cNvPicPr>
            <a:picLocks noChangeAspect="1"/>
          </p:cNvPicPr>
          <p:nvPr/>
        </p:nvPicPr>
        <p:blipFill>
          <a:blip r:embed="rId4"/>
          <a:stretch>
            <a:fillRect/>
          </a:stretch>
        </p:blipFill>
        <p:spPr>
          <a:xfrm>
            <a:off x="321654" y="2455852"/>
            <a:ext cx="3963835" cy="3963835"/>
          </a:xfrm>
          <a:prstGeom prst="rect">
            <a:avLst/>
          </a:prstGeom>
        </p:spPr>
      </p:pic>
    </p:spTree>
    <p:extLst>
      <p:ext uri="{BB962C8B-B14F-4D97-AF65-F5344CB8AC3E}">
        <p14:creationId xmlns:p14="http://schemas.microsoft.com/office/powerpoint/2010/main" val="211757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D2525-0BC5-BA07-AF30-A7DA2E674381}"/>
              </a:ext>
            </a:extLst>
          </p:cNvPr>
          <p:cNvSpPr>
            <a:spLocks noGrp="1"/>
          </p:cNvSpPr>
          <p:nvPr>
            <p:ph type="title"/>
          </p:nvPr>
        </p:nvSpPr>
        <p:spPr/>
        <p:txBody>
          <a:bodyPr/>
          <a:lstStyle/>
          <a:p>
            <a:r>
              <a:rPr lang="en-US"/>
              <a:t>3 </a:t>
            </a:r>
            <a:r>
              <a:rPr lang="en-US" err="1"/>
              <a:t>psychologische</a:t>
            </a:r>
            <a:r>
              <a:rPr lang="en-US"/>
              <a:t> </a:t>
            </a:r>
            <a:r>
              <a:rPr lang="en-US" err="1"/>
              <a:t>basisbehoeften</a:t>
            </a:r>
            <a:endParaRPr lang="nl-NL"/>
          </a:p>
        </p:txBody>
      </p:sp>
      <p:sp>
        <p:nvSpPr>
          <p:cNvPr id="7" name="Tijdelijke aanduiding voor tekst 6">
            <a:extLst>
              <a:ext uri="{FF2B5EF4-FFF2-40B4-BE49-F238E27FC236}">
                <a16:creationId xmlns:a16="http://schemas.microsoft.com/office/drawing/2014/main" id="{B7644B6E-94C0-75DA-4EC5-C39B10CBC850}"/>
              </a:ext>
            </a:extLst>
          </p:cNvPr>
          <p:cNvSpPr>
            <a:spLocks noGrp="1"/>
          </p:cNvSpPr>
          <p:nvPr>
            <p:ph type="body" idx="1"/>
          </p:nvPr>
        </p:nvSpPr>
        <p:spPr/>
        <p:txBody>
          <a:bodyPr/>
          <a:lstStyle/>
          <a:p>
            <a:r>
              <a:rPr lang="nl-NL" sz="1800" b="1"/>
              <a:t>Autonomie</a:t>
            </a:r>
            <a:r>
              <a:rPr lang="nl-NL" sz="1800"/>
              <a:t>: ervaren van keuzevrijheid en invloed op eigen werk</a:t>
            </a:r>
          </a:p>
          <a:p>
            <a:r>
              <a:rPr lang="nl-NL" sz="1800" b="1"/>
              <a:t>Verbondenheid</a:t>
            </a:r>
            <a:r>
              <a:rPr lang="nl-NL" sz="1800"/>
              <a:t>: je gewaardeerd en opgenomen voelen in een groep</a:t>
            </a:r>
          </a:p>
          <a:p>
            <a:r>
              <a:rPr lang="nl-NL" sz="1800" b="1"/>
              <a:t>Competentie</a:t>
            </a:r>
            <a:r>
              <a:rPr lang="nl-NL" sz="1800"/>
              <a:t>: het gevoel dat je effectief en bekwaam bent in wat je doet</a:t>
            </a:r>
          </a:p>
          <a:p>
            <a:endParaRPr lang="nl-NL" sz="1800"/>
          </a:p>
          <a:p>
            <a:r>
              <a:rPr lang="nl-NL" sz="1800"/>
              <a:t>Vervulling → motivatie, energie, veerkracht</a:t>
            </a:r>
          </a:p>
          <a:p>
            <a:r>
              <a:rPr lang="nl-NL" sz="1800"/>
              <a:t>Frustratie → demotivatie, stress, afhaken</a:t>
            </a:r>
          </a:p>
          <a:p>
            <a:endParaRPr lang="nl-NL"/>
          </a:p>
        </p:txBody>
      </p:sp>
      <p:sp>
        <p:nvSpPr>
          <p:cNvPr id="4" name="Tijdelijke aanduiding voor tekst 3">
            <a:extLst>
              <a:ext uri="{FF2B5EF4-FFF2-40B4-BE49-F238E27FC236}">
                <a16:creationId xmlns:a16="http://schemas.microsoft.com/office/drawing/2014/main" id="{2385FDDA-2CD7-2D2D-1A84-4625876B1063}"/>
              </a:ext>
            </a:extLst>
          </p:cNvPr>
          <p:cNvSpPr>
            <a:spLocks noGrp="1"/>
          </p:cNvSpPr>
          <p:nvPr>
            <p:ph type="body" idx="2"/>
          </p:nvPr>
        </p:nvSpPr>
        <p:spPr/>
        <p:txBody>
          <a:bodyPr/>
          <a:lstStyle/>
          <a:p>
            <a:pPr marL="514350" indent="-285750">
              <a:buFont typeface="Arial" panose="020B0604020202020204" pitchFamily="34" charset="0"/>
              <a:buChar char="•"/>
            </a:pPr>
            <a:r>
              <a:rPr lang="nl-NL" sz="1600"/>
              <a:t>Meer motivatie en betrokkenheid</a:t>
            </a:r>
          </a:p>
          <a:p>
            <a:pPr marL="514350" indent="-285750">
              <a:buFont typeface="Arial" panose="020B0604020202020204" pitchFamily="34" charset="0"/>
              <a:buChar char="•"/>
            </a:pPr>
            <a:r>
              <a:rPr lang="nl-NL" sz="1600"/>
              <a:t>Beter welzijn en meer veerkracht</a:t>
            </a:r>
          </a:p>
          <a:p>
            <a:pPr marL="514350" indent="-285750">
              <a:buFont typeface="Arial" panose="020B0604020202020204" pitchFamily="34" charset="0"/>
              <a:buChar char="•"/>
            </a:pPr>
            <a:r>
              <a:rPr lang="nl-NL" sz="1600"/>
              <a:t>Minder verzuim en uitval</a:t>
            </a:r>
          </a:p>
          <a:p>
            <a:pPr marL="514350" indent="-285750">
              <a:buFont typeface="Arial" panose="020B0604020202020204" pitchFamily="34" charset="0"/>
              <a:buChar char="•"/>
            </a:pPr>
            <a:r>
              <a:rPr lang="nl-NL" sz="1600"/>
              <a:t>Meer leergierigheid en initiatief</a:t>
            </a:r>
          </a:p>
          <a:p>
            <a:pPr marL="514350" indent="-285750">
              <a:buFont typeface="Arial" panose="020B0604020202020204" pitchFamily="34" charset="0"/>
              <a:buChar char="•"/>
            </a:pPr>
            <a:r>
              <a:rPr lang="nl-NL" sz="1600"/>
              <a:t>Betere prestaties zonder druk van buitenaf</a:t>
            </a:r>
          </a:p>
          <a:p>
            <a:endParaRPr lang="nl-NL"/>
          </a:p>
        </p:txBody>
      </p:sp>
      <p:sp>
        <p:nvSpPr>
          <p:cNvPr id="5" name="Tijdelijke aanduiding voor tekst 4">
            <a:extLst>
              <a:ext uri="{FF2B5EF4-FFF2-40B4-BE49-F238E27FC236}">
                <a16:creationId xmlns:a16="http://schemas.microsoft.com/office/drawing/2014/main" id="{1EAD13C5-12A6-B5CD-7F6A-13AC17F968B6}"/>
              </a:ext>
            </a:extLst>
          </p:cNvPr>
          <p:cNvSpPr>
            <a:spLocks noGrp="1"/>
          </p:cNvSpPr>
          <p:nvPr>
            <p:ph type="body" idx="3"/>
          </p:nvPr>
        </p:nvSpPr>
        <p:spPr/>
        <p:txBody>
          <a:bodyPr>
            <a:normAutofit/>
          </a:bodyPr>
          <a:lstStyle/>
          <a:p>
            <a:endParaRPr lang="nl-NL"/>
          </a:p>
        </p:txBody>
      </p:sp>
    </p:spTree>
    <p:extLst>
      <p:ext uri="{BB962C8B-B14F-4D97-AF65-F5344CB8AC3E}">
        <p14:creationId xmlns:p14="http://schemas.microsoft.com/office/powerpoint/2010/main" val="68136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21CA6-D2DD-40DA-7F36-EA8B6837F175}"/>
              </a:ext>
            </a:extLst>
          </p:cNvPr>
          <p:cNvSpPr>
            <a:spLocks noGrp="1"/>
          </p:cNvSpPr>
          <p:nvPr>
            <p:ph type="title"/>
          </p:nvPr>
        </p:nvSpPr>
        <p:spPr/>
        <p:txBody>
          <a:bodyPr/>
          <a:lstStyle/>
          <a:p>
            <a:r>
              <a:rPr lang="nl-NL"/>
              <a:t>Wat kun je doen als leidinggevende?</a:t>
            </a:r>
          </a:p>
        </p:txBody>
      </p:sp>
      <p:sp>
        <p:nvSpPr>
          <p:cNvPr id="3" name="Tijdelijke aanduiding voor tekst 2">
            <a:extLst>
              <a:ext uri="{FF2B5EF4-FFF2-40B4-BE49-F238E27FC236}">
                <a16:creationId xmlns:a16="http://schemas.microsoft.com/office/drawing/2014/main" id="{3F3198F7-B542-6303-69B1-A7BA681B874B}"/>
              </a:ext>
            </a:extLst>
          </p:cNvPr>
          <p:cNvSpPr>
            <a:spLocks noGrp="1"/>
          </p:cNvSpPr>
          <p:nvPr>
            <p:ph type="body" idx="1"/>
          </p:nvPr>
        </p:nvSpPr>
        <p:spPr/>
        <p:txBody>
          <a:bodyPr/>
          <a:lstStyle/>
          <a:p>
            <a:r>
              <a:rPr lang="nl-NL"/>
              <a:t>Autonomie</a:t>
            </a:r>
          </a:p>
        </p:txBody>
      </p:sp>
      <p:sp>
        <p:nvSpPr>
          <p:cNvPr id="4" name="Tijdelijke aanduiding voor tekst 3">
            <a:extLst>
              <a:ext uri="{FF2B5EF4-FFF2-40B4-BE49-F238E27FC236}">
                <a16:creationId xmlns:a16="http://schemas.microsoft.com/office/drawing/2014/main" id="{ECF88464-1CD4-E4E4-FC77-19152D8A1181}"/>
              </a:ext>
            </a:extLst>
          </p:cNvPr>
          <p:cNvSpPr>
            <a:spLocks noGrp="1"/>
          </p:cNvSpPr>
          <p:nvPr>
            <p:ph type="body" idx="2"/>
          </p:nvPr>
        </p:nvSpPr>
        <p:spPr/>
        <p:txBody>
          <a:bodyPr/>
          <a:lstStyle/>
          <a:p>
            <a:r>
              <a:rPr lang="nl-NL" sz="1800" b="1"/>
              <a:t>Werkvormen</a:t>
            </a:r>
          </a:p>
          <a:p>
            <a:pPr marL="514350" indent="-285750">
              <a:buFont typeface="Arial" panose="020B0604020202020204" pitchFamily="34" charset="0"/>
              <a:buChar char="•"/>
            </a:pPr>
            <a:r>
              <a:rPr lang="nl-NL" sz="1800"/>
              <a:t>Zelforganiserende teamsessies: Laat teams zelf rollen en verantwoordelijkheden verdelen binnen een project</a:t>
            </a:r>
          </a:p>
          <a:p>
            <a:pPr marL="514350" indent="-285750">
              <a:buFont typeface="Arial" panose="020B0604020202020204" pitchFamily="34" charset="0"/>
              <a:buChar char="•"/>
            </a:pPr>
            <a:r>
              <a:rPr lang="nl-NL" sz="1800"/>
              <a:t>Weekstarts met keuzemenu: Laat medewerkers kiezen welke taken ze oppakken en hoe ze die indelen</a:t>
            </a:r>
          </a:p>
          <a:p>
            <a:pPr marL="514350" indent="-285750">
              <a:buFont typeface="Arial" panose="020B0604020202020204" pitchFamily="34" charset="0"/>
              <a:buChar char="•"/>
            </a:pPr>
            <a:r>
              <a:rPr lang="nl-NL" sz="1800"/>
              <a:t>Persoonlijk Kompas Workshop: laat medewerkers reflecteren op hun drijfveren en hoe die aansluiten bij werk</a:t>
            </a:r>
          </a:p>
          <a:p>
            <a:endParaRPr lang="nl-NL"/>
          </a:p>
        </p:txBody>
      </p:sp>
      <p:sp>
        <p:nvSpPr>
          <p:cNvPr id="5" name="Tijdelijke aanduiding voor tekst 4">
            <a:extLst>
              <a:ext uri="{FF2B5EF4-FFF2-40B4-BE49-F238E27FC236}">
                <a16:creationId xmlns:a16="http://schemas.microsoft.com/office/drawing/2014/main" id="{071FFBDB-0185-C03B-A10A-F16BF6FE4278}"/>
              </a:ext>
            </a:extLst>
          </p:cNvPr>
          <p:cNvSpPr>
            <a:spLocks noGrp="1"/>
          </p:cNvSpPr>
          <p:nvPr>
            <p:ph type="body" idx="3"/>
          </p:nvPr>
        </p:nvSpPr>
        <p:spPr/>
        <p:txBody>
          <a:bodyPr/>
          <a:lstStyle/>
          <a:p>
            <a:r>
              <a:rPr lang="nl-NL" sz="2000" b="1"/>
              <a:t>Autonomie</a:t>
            </a:r>
          </a:p>
          <a:p>
            <a:pPr marL="514350" indent="-285750">
              <a:buFont typeface="Arial" panose="020B0604020202020204" pitchFamily="34" charset="0"/>
              <a:buChar char="•"/>
            </a:pPr>
            <a:r>
              <a:rPr lang="nl-NL" sz="2000"/>
              <a:t>Laat medewerkers meedenken over aanpak, prioriteiten en planning</a:t>
            </a:r>
          </a:p>
          <a:p>
            <a:pPr marL="514350" indent="-285750">
              <a:buFont typeface="Arial" panose="020B0604020202020204" pitchFamily="34" charset="0"/>
              <a:buChar char="•"/>
            </a:pPr>
            <a:r>
              <a:rPr lang="nl-NL" sz="2000"/>
              <a:t>Bied keuzevrijheid waar mogelijk</a:t>
            </a:r>
          </a:p>
          <a:p>
            <a:pPr marL="514350" indent="-285750">
              <a:buFont typeface="Arial" panose="020B0604020202020204" pitchFamily="34" charset="0"/>
              <a:buChar char="•"/>
            </a:pPr>
            <a:r>
              <a:rPr lang="nl-NL" sz="2000"/>
              <a:t>Vermijd overmatige controle, geef vertrouwen</a:t>
            </a:r>
          </a:p>
          <a:p>
            <a:pPr marL="514350" indent="-285750">
              <a:buFont typeface="Arial" panose="020B0604020202020204" pitchFamily="34" charset="0"/>
              <a:buChar char="•"/>
            </a:pPr>
            <a:r>
              <a:rPr lang="nl-NL" sz="2000"/>
              <a:t>Vraag “Hoe zou jij dit aanpakken?” i.p.v. directieve instructies</a:t>
            </a:r>
          </a:p>
          <a:p>
            <a:endParaRPr lang="nl-NL"/>
          </a:p>
        </p:txBody>
      </p:sp>
    </p:spTree>
    <p:extLst>
      <p:ext uri="{BB962C8B-B14F-4D97-AF65-F5344CB8AC3E}">
        <p14:creationId xmlns:p14="http://schemas.microsoft.com/office/powerpoint/2010/main" val="381603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B5A3A-CFBE-329A-45C3-D6BBA00EFF2F}"/>
              </a:ext>
            </a:extLst>
          </p:cNvPr>
          <p:cNvSpPr>
            <a:spLocks noGrp="1"/>
          </p:cNvSpPr>
          <p:nvPr>
            <p:ph type="title"/>
          </p:nvPr>
        </p:nvSpPr>
        <p:spPr>
          <a:xfrm>
            <a:off x="1175610" y="1989000"/>
            <a:ext cx="6734961" cy="720000"/>
          </a:xfrm>
        </p:spPr>
        <p:txBody>
          <a:bodyPr>
            <a:normAutofit/>
          </a:bodyPr>
          <a:lstStyle/>
          <a:p>
            <a:pPr marL="742950" indent="-742950">
              <a:buClr>
                <a:schemeClr val="bg1"/>
              </a:buClr>
              <a:buFont typeface="+mj-lt"/>
              <a:buAutoNum type="arabicPeriod"/>
            </a:pPr>
            <a:r>
              <a:rPr lang="en-US" sz="3600" b="0">
                <a:solidFill>
                  <a:schemeClr val="bg1"/>
                </a:solidFill>
              </a:rPr>
              <a:t>Het JD-R model</a:t>
            </a:r>
            <a:endParaRPr lang="nl-NL" sz="3600" b="0">
              <a:solidFill>
                <a:schemeClr val="bg1"/>
              </a:solidFill>
            </a:endParaRPr>
          </a:p>
        </p:txBody>
      </p:sp>
      <p:sp>
        <p:nvSpPr>
          <p:cNvPr id="5" name="Titel 1">
            <a:extLst>
              <a:ext uri="{FF2B5EF4-FFF2-40B4-BE49-F238E27FC236}">
                <a16:creationId xmlns:a16="http://schemas.microsoft.com/office/drawing/2014/main" id="{F5F42AF2-B140-98CD-5F63-7E6EC6569FA0}"/>
              </a:ext>
            </a:extLst>
          </p:cNvPr>
          <p:cNvSpPr txBox="1">
            <a:spLocks/>
          </p:cNvSpPr>
          <p:nvPr/>
        </p:nvSpPr>
        <p:spPr>
          <a:xfrm>
            <a:off x="1175610" y="2898613"/>
            <a:ext cx="784266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2"/>
            </a:pPr>
            <a:r>
              <a:rPr lang="en-US" sz="3600" b="0" err="1">
                <a:solidFill>
                  <a:schemeClr val="bg1"/>
                </a:solidFill>
              </a:rPr>
              <a:t>Zelfdeterminatie</a:t>
            </a:r>
            <a:r>
              <a:rPr lang="en-US" sz="3600" b="0">
                <a:solidFill>
                  <a:schemeClr val="bg1"/>
                </a:solidFill>
              </a:rPr>
              <a:t> </a:t>
            </a:r>
            <a:r>
              <a:rPr lang="en-US" sz="3600" b="0" err="1">
                <a:solidFill>
                  <a:schemeClr val="bg1"/>
                </a:solidFill>
              </a:rPr>
              <a:t>theorie</a:t>
            </a:r>
            <a:endParaRPr lang="nl-NL" sz="3600" b="0">
              <a:solidFill>
                <a:schemeClr val="bg1"/>
              </a:solidFill>
            </a:endParaRPr>
          </a:p>
        </p:txBody>
      </p:sp>
      <p:sp>
        <p:nvSpPr>
          <p:cNvPr id="6" name="Titel 1">
            <a:extLst>
              <a:ext uri="{FF2B5EF4-FFF2-40B4-BE49-F238E27FC236}">
                <a16:creationId xmlns:a16="http://schemas.microsoft.com/office/drawing/2014/main" id="{1D41A7CE-6072-7788-88F3-ABCDE7B1435A}"/>
              </a:ext>
            </a:extLst>
          </p:cNvPr>
          <p:cNvSpPr txBox="1">
            <a:spLocks/>
          </p:cNvSpPr>
          <p:nvPr/>
        </p:nvSpPr>
        <p:spPr>
          <a:xfrm>
            <a:off x="1175610" y="3772800"/>
            <a:ext cx="998007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3"/>
            </a:pPr>
            <a:r>
              <a:rPr lang="en-US" sz="3600" b="0">
                <a:solidFill>
                  <a:schemeClr val="bg1"/>
                </a:solidFill>
              </a:rPr>
              <a:t>De </a:t>
            </a:r>
            <a:r>
              <a:rPr lang="en-US" sz="3600" b="0" err="1">
                <a:solidFill>
                  <a:schemeClr val="bg1"/>
                </a:solidFill>
              </a:rPr>
              <a:t>theorie</a:t>
            </a:r>
            <a:r>
              <a:rPr lang="en-US" sz="3600" b="0">
                <a:solidFill>
                  <a:schemeClr val="bg1"/>
                </a:solidFill>
              </a:rPr>
              <a:t> van </a:t>
            </a:r>
            <a:r>
              <a:rPr lang="en-US" sz="3600" b="0" err="1">
                <a:solidFill>
                  <a:schemeClr val="bg1"/>
                </a:solidFill>
              </a:rPr>
              <a:t>systemisch</a:t>
            </a:r>
            <a:r>
              <a:rPr lang="en-US" sz="3600" b="0">
                <a:solidFill>
                  <a:schemeClr val="bg1"/>
                </a:solidFill>
              </a:rPr>
              <a:t> </a:t>
            </a:r>
            <a:r>
              <a:rPr lang="en-US" sz="3600" b="0" err="1">
                <a:solidFill>
                  <a:schemeClr val="bg1"/>
                </a:solidFill>
              </a:rPr>
              <a:t>werken</a:t>
            </a:r>
            <a:endParaRPr lang="nl-NL" sz="3600" b="0">
              <a:solidFill>
                <a:schemeClr val="bg1"/>
              </a:solidFill>
            </a:endParaRPr>
          </a:p>
        </p:txBody>
      </p:sp>
      <p:sp>
        <p:nvSpPr>
          <p:cNvPr id="7" name="Titel 1">
            <a:extLst>
              <a:ext uri="{FF2B5EF4-FFF2-40B4-BE49-F238E27FC236}">
                <a16:creationId xmlns:a16="http://schemas.microsoft.com/office/drawing/2014/main" id="{C2E19050-5AD4-D83C-A77E-5CF3A0E79307}"/>
              </a:ext>
            </a:extLst>
          </p:cNvPr>
          <p:cNvSpPr txBox="1">
            <a:spLocks/>
          </p:cNvSpPr>
          <p:nvPr/>
        </p:nvSpPr>
        <p:spPr>
          <a:xfrm>
            <a:off x="1175610" y="1111931"/>
            <a:ext cx="471465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bg1"/>
              </a:buClr>
            </a:pPr>
            <a:r>
              <a:rPr lang="en-US" err="1">
                <a:solidFill>
                  <a:schemeClr val="bg1"/>
                </a:solidFill>
              </a:rPr>
              <a:t>Vandaag</a:t>
            </a:r>
            <a:r>
              <a:rPr lang="en-US">
                <a:solidFill>
                  <a:schemeClr val="bg1"/>
                </a:solidFill>
              </a:rPr>
              <a:t>:</a:t>
            </a:r>
            <a:endParaRPr lang="nl-NL">
              <a:solidFill>
                <a:schemeClr val="bg1"/>
              </a:solidFill>
            </a:endParaRPr>
          </a:p>
        </p:txBody>
      </p:sp>
    </p:spTree>
    <p:extLst>
      <p:ext uri="{BB962C8B-B14F-4D97-AF65-F5344CB8AC3E}">
        <p14:creationId xmlns:p14="http://schemas.microsoft.com/office/powerpoint/2010/main" val="3684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61DC0-937B-8A38-D8EF-62BD4F30AB97}"/>
              </a:ext>
            </a:extLst>
          </p:cNvPr>
          <p:cNvSpPr>
            <a:spLocks noGrp="1"/>
          </p:cNvSpPr>
          <p:nvPr>
            <p:ph type="title"/>
          </p:nvPr>
        </p:nvSpPr>
        <p:spPr/>
        <p:txBody>
          <a:bodyPr/>
          <a:lstStyle/>
          <a:p>
            <a:r>
              <a:rPr lang="nl-NL"/>
              <a:t>Wat kun je doen als leidinggevende?</a:t>
            </a:r>
          </a:p>
        </p:txBody>
      </p:sp>
      <p:sp>
        <p:nvSpPr>
          <p:cNvPr id="3" name="Tijdelijke aanduiding voor tekst 2">
            <a:extLst>
              <a:ext uri="{FF2B5EF4-FFF2-40B4-BE49-F238E27FC236}">
                <a16:creationId xmlns:a16="http://schemas.microsoft.com/office/drawing/2014/main" id="{D3B1849B-D0CC-D7FE-766D-75212D92C6E1}"/>
              </a:ext>
            </a:extLst>
          </p:cNvPr>
          <p:cNvSpPr>
            <a:spLocks noGrp="1"/>
          </p:cNvSpPr>
          <p:nvPr>
            <p:ph type="body" idx="1"/>
          </p:nvPr>
        </p:nvSpPr>
        <p:spPr/>
        <p:txBody>
          <a:bodyPr/>
          <a:lstStyle/>
          <a:p>
            <a:r>
              <a:rPr lang="nl-NL"/>
              <a:t>Verbondenheid</a:t>
            </a:r>
          </a:p>
        </p:txBody>
      </p:sp>
      <p:sp>
        <p:nvSpPr>
          <p:cNvPr id="4" name="Tijdelijke aanduiding voor tekst 3">
            <a:extLst>
              <a:ext uri="{FF2B5EF4-FFF2-40B4-BE49-F238E27FC236}">
                <a16:creationId xmlns:a16="http://schemas.microsoft.com/office/drawing/2014/main" id="{CF8FD230-C4A4-DDC9-5502-9353FDF487AC}"/>
              </a:ext>
            </a:extLst>
          </p:cNvPr>
          <p:cNvSpPr>
            <a:spLocks noGrp="1"/>
          </p:cNvSpPr>
          <p:nvPr>
            <p:ph type="body" idx="2"/>
          </p:nvPr>
        </p:nvSpPr>
        <p:spPr/>
        <p:txBody>
          <a:bodyPr/>
          <a:lstStyle/>
          <a:p>
            <a:r>
              <a:rPr lang="nl-NL" sz="2000" b="1"/>
              <a:t>Werkvormen</a:t>
            </a:r>
          </a:p>
          <a:p>
            <a:pPr marL="571500" indent="-342900">
              <a:buFont typeface="Arial" panose="020B0604020202020204" pitchFamily="34" charset="0"/>
              <a:buChar char="•"/>
            </a:pPr>
            <a:r>
              <a:rPr lang="nl-NL" sz="2000"/>
              <a:t>Check-in rondes: Start teammeetings met korte persoonlijke check-in</a:t>
            </a:r>
          </a:p>
          <a:p>
            <a:pPr marL="571500" indent="-342900">
              <a:buFont typeface="Arial" panose="020B0604020202020204" pitchFamily="34" charset="0"/>
              <a:buChar char="•"/>
            </a:pPr>
            <a:r>
              <a:rPr lang="nl-NL" sz="2000"/>
              <a:t>Buddy-systeem: Nieuwe medewerkers koppelen aan ervaren collega </a:t>
            </a:r>
          </a:p>
          <a:p>
            <a:pPr marL="571500" indent="-342900">
              <a:buFont typeface="Arial" panose="020B0604020202020204" pitchFamily="34" charset="0"/>
              <a:buChar char="•"/>
            </a:pPr>
            <a:r>
              <a:rPr lang="nl-NL" sz="2000"/>
              <a:t>Waarderingskaartjes: Laat collega’s elkaar complimenten of bedankjes geven op kaartje</a:t>
            </a:r>
            <a:endParaRPr lang="nl-NL"/>
          </a:p>
        </p:txBody>
      </p:sp>
      <p:sp>
        <p:nvSpPr>
          <p:cNvPr id="5" name="Tijdelijke aanduiding voor tekst 4">
            <a:extLst>
              <a:ext uri="{FF2B5EF4-FFF2-40B4-BE49-F238E27FC236}">
                <a16:creationId xmlns:a16="http://schemas.microsoft.com/office/drawing/2014/main" id="{030F4144-46FE-58C5-6E2F-E953D1FD0A33}"/>
              </a:ext>
            </a:extLst>
          </p:cNvPr>
          <p:cNvSpPr>
            <a:spLocks noGrp="1"/>
          </p:cNvSpPr>
          <p:nvPr>
            <p:ph type="body" idx="3"/>
          </p:nvPr>
        </p:nvSpPr>
        <p:spPr/>
        <p:txBody>
          <a:bodyPr/>
          <a:lstStyle/>
          <a:p>
            <a:r>
              <a:rPr lang="nl-NL" b="1"/>
              <a:t>Verbondenheid</a:t>
            </a:r>
          </a:p>
          <a:p>
            <a:pPr marL="571500" indent="-342900">
              <a:buFont typeface="Arial" panose="020B0604020202020204" pitchFamily="34" charset="0"/>
              <a:buChar char="•"/>
            </a:pPr>
            <a:r>
              <a:rPr lang="nl-NL"/>
              <a:t>Investeer in teamgevoel en veiligheid</a:t>
            </a:r>
          </a:p>
          <a:p>
            <a:pPr marL="571500" indent="-342900">
              <a:buFont typeface="Arial" panose="020B0604020202020204" pitchFamily="34" charset="0"/>
              <a:buChar char="•"/>
            </a:pPr>
            <a:r>
              <a:rPr lang="nl-NL"/>
              <a:t>Toon oprechte interesse en waardering</a:t>
            </a:r>
          </a:p>
          <a:p>
            <a:pPr marL="571500" indent="-342900">
              <a:buFont typeface="Arial" panose="020B0604020202020204" pitchFamily="34" charset="0"/>
              <a:buChar char="•"/>
            </a:pPr>
            <a:r>
              <a:rPr lang="nl-NL"/>
              <a:t>Geef ruimte voor informele interactie</a:t>
            </a:r>
          </a:p>
          <a:p>
            <a:endParaRPr lang="nl-NL"/>
          </a:p>
        </p:txBody>
      </p:sp>
    </p:spTree>
    <p:extLst>
      <p:ext uri="{BB962C8B-B14F-4D97-AF65-F5344CB8AC3E}">
        <p14:creationId xmlns:p14="http://schemas.microsoft.com/office/powerpoint/2010/main" val="357480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1DC4-ED72-C24F-606D-507CF9F3C5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A14EA9-6E6E-4982-6BB5-8D2755F5C291}"/>
              </a:ext>
            </a:extLst>
          </p:cNvPr>
          <p:cNvSpPr>
            <a:spLocks noGrp="1"/>
          </p:cNvSpPr>
          <p:nvPr>
            <p:ph type="title"/>
          </p:nvPr>
        </p:nvSpPr>
        <p:spPr/>
        <p:txBody>
          <a:bodyPr/>
          <a:lstStyle/>
          <a:p>
            <a:r>
              <a:rPr lang="nl-NL"/>
              <a:t>Wat kun je doen als leidinggevende?</a:t>
            </a:r>
          </a:p>
        </p:txBody>
      </p:sp>
      <p:sp>
        <p:nvSpPr>
          <p:cNvPr id="3" name="Tijdelijke aanduiding voor tekst 2">
            <a:extLst>
              <a:ext uri="{FF2B5EF4-FFF2-40B4-BE49-F238E27FC236}">
                <a16:creationId xmlns:a16="http://schemas.microsoft.com/office/drawing/2014/main" id="{DF8B8819-6204-2CDE-7A6A-CC8DA8BF7482}"/>
              </a:ext>
            </a:extLst>
          </p:cNvPr>
          <p:cNvSpPr>
            <a:spLocks noGrp="1"/>
          </p:cNvSpPr>
          <p:nvPr>
            <p:ph type="body" idx="1"/>
          </p:nvPr>
        </p:nvSpPr>
        <p:spPr/>
        <p:txBody>
          <a:bodyPr/>
          <a:lstStyle/>
          <a:p>
            <a:r>
              <a:rPr lang="nl-NL"/>
              <a:t>Competentie</a:t>
            </a:r>
          </a:p>
        </p:txBody>
      </p:sp>
      <p:sp>
        <p:nvSpPr>
          <p:cNvPr id="4" name="Tijdelijke aanduiding voor tekst 3">
            <a:extLst>
              <a:ext uri="{FF2B5EF4-FFF2-40B4-BE49-F238E27FC236}">
                <a16:creationId xmlns:a16="http://schemas.microsoft.com/office/drawing/2014/main" id="{A3E52081-1AF2-72AD-5935-78582E901114}"/>
              </a:ext>
            </a:extLst>
          </p:cNvPr>
          <p:cNvSpPr>
            <a:spLocks noGrp="1"/>
          </p:cNvSpPr>
          <p:nvPr>
            <p:ph type="body" idx="2"/>
          </p:nvPr>
        </p:nvSpPr>
        <p:spPr/>
        <p:txBody>
          <a:bodyPr/>
          <a:lstStyle/>
          <a:p>
            <a:r>
              <a:rPr lang="nl-NL" sz="2000" b="1"/>
              <a:t>Werkvormen</a:t>
            </a:r>
          </a:p>
          <a:p>
            <a:pPr marL="571500" indent="-342900">
              <a:buFont typeface="Arial" panose="020B0604020202020204" pitchFamily="34" charset="0"/>
              <a:buChar char="•"/>
            </a:pPr>
            <a:r>
              <a:rPr lang="nl-NL" sz="2000" err="1">
                <a:latin typeface="Century Gothic" panose="020B0502020202020204" pitchFamily="34" charset="0"/>
              </a:rPr>
              <a:t>Feedforward</a:t>
            </a:r>
            <a:r>
              <a:rPr lang="nl-NL" sz="2000">
                <a:latin typeface="Century Gothic" panose="020B0502020202020204" pitchFamily="34" charset="0"/>
              </a:rPr>
              <a:t> sessies: In plaats van terugkijken (feedback), vooruitkijken: “Wat zou je willen leren en verbeteren?”</a:t>
            </a:r>
          </a:p>
          <a:p>
            <a:pPr marL="571500" indent="-342900">
              <a:buFont typeface="Arial" panose="020B0604020202020204" pitchFamily="34" charset="0"/>
              <a:buChar char="•"/>
            </a:pPr>
            <a:r>
              <a:rPr lang="nl-NL" sz="2000">
                <a:latin typeface="Century Gothic" panose="020B0502020202020204" pitchFamily="34" charset="0"/>
              </a:rPr>
              <a:t>Successen delen: Tijdens teamvergaderingen successen kort laten presenteren</a:t>
            </a:r>
          </a:p>
          <a:p>
            <a:pPr marL="571500" indent="-342900">
              <a:buFont typeface="Arial" panose="020B0604020202020204" pitchFamily="34" charset="0"/>
              <a:buChar char="•"/>
            </a:pPr>
            <a:r>
              <a:rPr lang="nl-NL" sz="2000">
                <a:latin typeface="Century Gothic" panose="020B0502020202020204" pitchFamily="34" charset="0"/>
              </a:rPr>
              <a:t>Intervisie: Collega’s leren van elkaars casussen en ervaringen</a:t>
            </a:r>
          </a:p>
        </p:txBody>
      </p:sp>
      <p:sp>
        <p:nvSpPr>
          <p:cNvPr id="5" name="Tijdelijke aanduiding voor tekst 4">
            <a:extLst>
              <a:ext uri="{FF2B5EF4-FFF2-40B4-BE49-F238E27FC236}">
                <a16:creationId xmlns:a16="http://schemas.microsoft.com/office/drawing/2014/main" id="{C1F3EA2F-FA32-7355-452F-AF3FC5DE8138}"/>
              </a:ext>
            </a:extLst>
          </p:cNvPr>
          <p:cNvSpPr>
            <a:spLocks noGrp="1"/>
          </p:cNvSpPr>
          <p:nvPr>
            <p:ph type="body" idx="3"/>
          </p:nvPr>
        </p:nvSpPr>
        <p:spPr/>
        <p:txBody>
          <a:bodyPr/>
          <a:lstStyle/>
          <a:p>
            <a:r>
              <a:rPr lang="nl-NL" sz="2000" b="1">
                <a:latin typeface="Century Gothic" panose="020B0502020202020204" pitchFamily="34" charset="0"/>
              </a:rPr>
              <a:t>Competentie</a:t>
            </a:r>
          </a:p>
          <a:p>
            <a:pPr marL="342900" indent="-342900">
              <a:buFont typeface="Arial" panose="020B0604020202020204" pitchFamily="34" charset="0"/>
              <a:buChar char="•"/>
            </a:pPr>
            <a:r>
              <a:rPr lang="nl-NL" sz="2000">
                <a:latin typeface="Century Gothic" panose="020B0502020202020204" pitchFamily="34" charset="0"/>
              </a:rPr>
              <a:t>Geef haalbare, betekenisvolle uitdagingen</a:t>
            </a:r>
          </a:p>
          <a:p>
            <a:pPr marL="342900" indent="-342900">
              <a:buFont typeface="Arial" panose="020B0604020202020204" pitchFamily="34" charset="0"/>
              <a:buChar char="•"/>
            </a:pPr>
            <a:r>
              <a:rPr lang="nl-NL" sz="2000">
                <a:latin typeface="Century Gothic" panose="020B0502020202020204" pitchFamily="34" charset="0"/>
              </a:rPr>
              <a:t>Bied ontwikkelkansen en waarderende feedback</a:t>
            </a:r>
          </a:p>
          <a:p>
            <a:endParaRPr lang="nl-NL"/>
          </a:p>
        </p:txBody>
      </p:sp>
    </p:spTree>
    <p:extLst>
      <p:ext uri="{BB962C8B-B14F-4D97-AF65-F5344CB8AC3E}">
        <p14:creationId xmlns:p14="http://schemas.microsoft.com/office/powerpoint/2010/main" val="266941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904E4-D007-C25A-06F7-F0088F55781D}"/>
              </a:ext>
            </a:extLst>
          </p:cNvPr>
          <p:cNvSpPr>
            <a:spLocks noGrp="1"/>
          </p:cNvSpPr>
          <p:nvPr>
            <p:ph type="title"/>
          </p:nvPr>
        </p:nvSpPr>
        <p:spPr/>
        <p:txBody>
          <a:bodyPr/>
          <a:lstStyle/>
          <a:p>
            <a:r>
              <a:rPr lang="nl-NL"/>
              <a:t>Wat kun je doen als leidinggevende?</a:t>
            </a:r>
          </a:p>
        </p:txBody>
      </p:sp>
      <p:sp>
        <p:nvSpPr>
          <p:cNvPr id="3" name="Tijdelijke aanduiding voor tekst 2">
            <a:extLst>
              <a:ext uri="{FF2B5EF4-FFF2-40B4-BE49-F238E27FC236}">
                <a16:creationId xmlns:a16="http://schemas.microsoft.com/office/drawing/2014/main" id="{6B8AD91B-5595-5165-60D8-BFEC7F4A6318}"/>
              </a:ext>
            </a:extLst>
          </p:cNvPr>
          <p:cNvSpPr>
            <a:spLocks noGrp="1"/>
          </p:cNvSpPr>
          <p:nvPr>
            <p:ph type="body" idx="1"/>
          </p:nvPr>
        </p:nvSpPr>
        <p:spPr/>
        <p:txBody>
          <a:bodyPr/>
          <a:lstStyle/>
          <a:p>
            <a:pPr marL="571500" indent="-342900">
              <a:buFont typeface="Arial" panose="020B0604020202020204" pitchFamily="34" charset="0"/>
              <a:buChar char="•"/>
            </a:pPr>
            <a:r>
              <a:rPr lang="nl-NL" b="1"/>
              <a:t>Coachen i.p.v. sturen</a:t>
            </a:r>
            <a:r>
              <a:rPr lang="nl-NL"/>
              <a:t> </a:t>
            </a:r>
            <a:br>
              <a:rPr lang="nl-NL"/>
            </a:br>
            <a:r>
              <a:rPr lang="nl-NL"/>
              <a:t>	vragen, luisteren, faciliteren.</a:t>
            </a:r>
          </a:p>
          <a:p>
            <a:pPr marL="571500" indent="-342900">
              <a:buFont typeface="Arial" panose="020B0604020202020204" pitchFamily="34" charset="0"/>
              <a:buChar char="•"/>
            </a:pPr>
            <a:r>
              <a:rPr lang="nl-NL" b="1"/>
              <a:t>Betekenis geven </a:t>
            </a:r>
            <a:br>
              <a:rPr lang="nl-NL"/>
            </a:br>
            <a:r>
              <a:rPr lang="nl-NL"/>
              <a:t>	uitleggen waarom iets belangrijk is (“waarden gedreven werken”).</a:t>
            </a:r>
          </a:p>
          <a:p>
            <a:pPr marL="571500" indent="-342900">
              <a:buFont typeface="Arial" panose="020B0604020202020204" pitchFamily="34" charset="0"/>
              <a:buChar char="•"/>
            </a:pPr>
            <a:r>
              <a:rPr lang="nl-NL" b="1"/>
              <a:t>Psychologische veiligheid creëren</a:t>
            </a:r>
            <a:r>
              <a:rPr lang="nl-NL"/>
              <a:t> </a:t>
            </a:r>
            <a:br>
              <a:rPr lang="nl-NL"/>
            </a:br>
            <a:r>
              <a:rPr lang="nl-NL"/>
              <a:t>	fouten mogen gemaakt worden, openheid wordt gewaardeerd.</a:t>
            </a:r>
          </a:p>
          <a:p>
            <a:endParaRPr lang="nl-NL"/>
          </a:p>
        </p:txBody>
      </p:sp>
      <p:sp>
        <p:nvSpPr>
          <p:cNvPr id="4" name="Tijdelijke aanduiding voor tekst 3">
            <a:extLst>
              <a:ext uri="{FF2B5EF4-FFF2-40B4-BE49-F238E27FC236}">
                <a16:creationId xmlns:a16="http://schemas.microsoft.com/office/drawing/2014/main" id="{115A194D-DFFF-73EB-F202-A1C91CFC36BD}"/>
              </a:ext>
            </a:extLst>
          </p:cNvPr>
          <p:cNvSpPr>
            <a:spLocks noGrp="1"/>
          </p:cNvSpPr>
          <p:nvPr>
            <p:ph type="body" idx="2"/>
          </p:nvPr>
        </p:nvSpPr>
        <p:spPr/>
        <p:txBody>
          <a:bodyPr/>
          <a:lstStyle/>
          <a:p>
            <a:r>
              <a:rPr lang="nl-NL"/>
              <a:t>Jouw leiderschapsstijl</a:t>
            </a:r>
          </a:p>
          <a:p>
            <a:endParaRPr lang="nl-NL"/>
          </a:p>
        </p:txBody>
      </p:sp>
    </p:spTree>
    <p:extLst>
      <p:ext uri="{BB962C8B-B14F-4D97-AF65-F5344CB8AC3E}">
        <p14:creationId xmlns:p14="http://schemas.microsoft.com/office/powerpoint/2010/main" val="2353474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2C78-18E8-8F1B-698C-58CFCE9C7705}"/>
            </a:ext>
          </a:extLst>
        </p:cNvPr>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28B09EB-9E8E-2077-A29D-CA43301FA032}"/>
              </a:ext>
            </a:extLst>
          </p:cNvPr>
          <p:cNvSpPr>
            <a:spLocks noGrp="1"/>
          </p:cNvSpPr>
          <p:nvPr>
            <p:ph type="pic" idx="2"/>
          </p:nvPr>
        </p:nvSpPr>
        <p:spPr/>
        <p:txBody>
          <a:bodyPr/>
          <a:lstStyle/>
          <a:p>
            <a:endParaRPr lang="nl-NL"/>
          </a:p>
        </p:txBody>
      </p:sp>
      <p:pic>
        <p:nvPicPr>
          <p:cNvPr id="3" name="Onlinemedia 2" title="Zelfdeterminatie theorie">
            <a:hlinkClick r:id="" action="ppaction://media"/>
            <a:extLst>
              <a:ext uri="{FF2B5EF4-FFF2-40B4-BE49-F238E27FC236}">
                <a16:creationId xmlns:a16="http://schemas.microsoft.com/office/drawing/2014/main" id="{98ACC0C3-DDAD-D763-124A-7D3081C18338}"/>
              </a:ext>
            </a:extLst>
          </p:cNvPr>
          <p:cNvPicPr>
            <a:picLocks noRot="1" noChangeAspect="1"/>
          </p:cNvPicPr>
          <p:nvPr>
            <a:videoFile r:link="rId1"/>
          </p:nvPr>
        </p:nvPicPr>
        <p:blipFill>
          <a:blip r:embed="rId3"/>
          <a:stretch>
            <a:fillRect/>
          </a:stretch>
        </p:blipFill>
        <p:spPr>
          <a:xfrm>
            <a:off x="1770598" y="0"/>
            <a:ext cx="3875087" cy="6858000"/>
          </a:xfrm>
          <a:prstGeom prst="rect">
            <a:avLst/>
          </a:prstGeom>
        </p:spPr>
      </p:pic>
      <p:sp>
        <p:nvSpPr>
          <p:cNvPr id="7" name="Titel 6">
            <a:extLst>
              <a:ext uri="{FF2B5EF4-FFF2-40B4-BE49-F238E27FC236}">
                <a16:creationId xmlns:a16="http://schemas.microsoft.com/office/drawing/2014/main" id="{591889A9-AD87-10CF-344B-415E1395F4F4}"/>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867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78C5-9E4C-EC36-37C3-C89B06B496BE}"/>
              </a:ext>
            </a:extLst>
          </p:cNvPr>
          <p:cNvSpPr>
            <a:spLocks noGrp="1"/>
          </p:cNvSpPr>
          <p:nvPr>
            <p:ph type="title"/>
          </p:nvPr>
        </p:nvSpPr>
        <p:spPr/>
        <p:txBody>
          <a:bodyPr/>
          <a:lstStyle/>
          <a:p>
            <a:r>
              <a:rPr lang="nl-NL"/>
              <a:t>Systemisch werken</a:t>
            </a:r>
          </a:p>
        </p:txBody>
      </p:sp>
      <p:sp>
        <p:nvSpPr>
          <p:cNvPr id="3" name="Tijdelijke aanduiding voor tekst 2">
            <a:extLst>
              <a:ext uri="{FF2B5EF4-FFF2-40B4-BE49-F238E27FC236}">
                <a16:creationId xmlns:a16="http://schemas.microsoft.com/office/drawing/2014/main" id="{418EC42F-6920-1FA9-7036-AE3D4A0580D2}"/>
              </a:ext>
            </a:extLst>
          </p:cNvPr>
          <p:cNvSpPr>
            <a:spLocks noGrp="1"/>
          </p:cNvSpPr>
          <p:nvPr>
            <p:ph type="body" idx="1"/>
          </p:nvPr>
        </p:nvSpPr>
        <p:spPr>
          <a:xfrm>
            <a:off x="839788" y="2737575"/>
            <a:ext cx="6731444" cy="720000"/>
          </a:xfrm>
        </p:spPr>
        <p:txBody>
          <a:bodyPr/>
          <a:lstStyle/>
          <a:p>
            <a:r>
              <a:rPr lang="nl-NL"/>
              <a:t>De principes van hoe sociale systemen bij mensen werken</a:t>
            </a:r>
          </a:p>
        </p:txBody>
      </p:sp>
    </p:spTree>
    <p:extLst>
      <p:ext uri="{BB962C8B-B14F-4D97-AF65-F5344CB8AC3E}">
        <p14:creationId xmlns:p14="http://schemas.microsoft.com/office/powerpoint/2010/main" val="400422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5AA0-2AB5-1294-0F4C-CA8E05002223}"/>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FFCC48EB-887D-BCF1-C3BC-15B2F27B23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076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7A06D-D047-0AF9-61BD-BA6461245660}"/>
              </a:ext>
            </a:extLst>
          </p:cNvPr>
          <p:cNvSpPr>
            <a:spLocks noGrp="1"/>
          </p:cNvSpPr>
          <p:nvPr>
            <p:ph type="title"/>
          </p:nvPr>
        </p:nvSpPr>
        <p:spPr/>
        <p:txBody>
          <a:bodyPr/>
          <a:lstStyle/>
          <a:p>
            <a:r>
              <a:rPr lang="nl-NL"/>
              <a:t>Wat is een systeem?</a:t>
            </a:r>
          </a:p>
        </p:txBody>
      </p:sp>
      <p:sp>
        <p:nvSpPr>
          <p:cNvPr id="3" name="Tijdelijke aanduiding voor tekst 2">
            <a:extLst>
              <a:ext uri="{FF2B5EF4-FFF2-40B4-BE49-F238E27FC236}">
                <a16:creationId xmlns:a16="http://schemas.microsoft.com/office/drawing/2014/main" id="{AA529B9A-A405-6671-87C0-98B6B40C37BA}"/>
              </a:ext>
            </a:extLst>
          </p:cNvPr>
          <p:cNvSpPr>
            <a:spLocks noGrp="1"/>
          </p:cNvSpPr>
          <p:nvPr>
            <p:ph type="body" idx="1"/>
          </p:nvPr>
        </p:nvSpPr>
        <p:spPr/>
        <p:txBody>
          <a:bodyPr>
            <a:normAutofit/>
          </a:bodyPr>
          <a:lstStyle/>
          <a:p>
            <a:endParaRPr lang="nl-NL"/>
          </a:p>
        </p:txBody>
      </p:sp>
      <p:sp>
        <p:nvSpPr>
          <p:cNvPr id="5" name="Tijdelijke aanduiding voor tekst 4">
            <a:extLst>
              <a:ext uri="{FF2B5EF4-FFF2-40B4-BE49-F238E27FC236}">
                <a16:creationId xmlns:a16="http://schemas.microsoft.com/office/drawing/2014/main" id="{DA2F9682-338C-27B1-65B0-EE04F8E58F1E}"/>
              </a:ext>
            </a:extLst>
          </p:cNvPr>
          <p:cNvSpPr>
            <a:spLocks noGrp="1"/>
          </p:cNvSpPr>
          <p:nvPr>
            <p:ph type="body" idx="2"/>
          </p:nvPr>
        </p:nvSpPr>
        <p:spPr/>
        <p:txBody>
          <a:bodyPr/>
          <a:lstStyle/>
          <a:p>
            <a:endParaRPr lang="nl-NL"/>
          </a:p>
        </p:txBody>
      </p:sp>
      <p:sp>
        <p:nvSpPr>
          <p:cNvPr id="6" name="Tijdelijke aanduiding voor tekst 5">
            <a:extLst>
              <a:ext uri="{FF2B5EF4-FFF2-40B4-BE49-F238E27FC236}">
                <a16:creationId xmlns:a16="http://schemas.microsoft.com/office/drawing/2014/main" id="{16411094-D0F7-5507-6833-30C83B6A8979}"/>
              </a:ext>
            </a:extLst>
          </p:cNvPr>
          <p:cNvSpPr>
            <a:spLocks noGrp="1"/>
          </p:cNvSpPr>
          <p:nvPr>
            <p:ph type="body" idx="3"/>
          </p:nvPr>
        </p:nvSpPr>
        <p:spPr/>
        <p:txBody>
          <a:bodyPr/>
          <a:lstStyle/>
          <a:p>
            <a:pPr marL="571500" indent="-342900">
              <a:buFont typeface="Arial" panose="020B0604020202020204" pitchFamily="34" charset="0"/>
              <a:buChar char="•"/>
            </a:pPr>
            <a:r>
              <a:rPr lang="nl-NL" sz="1800"/>
              <a:t>Een systeem is een geheel dat bestaat uit delen.</a:t>
            </a:r>
          </a:p>
          <a:p>
            <a:pPr marL="571500" indent="-342900">
              <a:buFont typeface="Arial" panose="020B0604020202020204" pitchFamily="34" charset="0"/>
              <a:buChar char="•"/>
            </a:pPr>
            <a:r>
              <a:rPr lang="nl-NL" sz="1800">
                <a:solidFill>
                  <a:srgbClr val="002060"/>
                </a:solidFill>
                <a:latin typeface="Century Gothic" panose="020B0502020202020204" pitchFamily="34" charset="0"/>
              </a:rPr>
              <a:t>Elk deel van het systeem is afhankelijk van andere delen van het systeem als het invloed uitoefent op het systeem.</a:t>
            </a:r>
          </a:p>
          <a:p>
            <a:pPr marL="571500" indent="-342900">
              <a:buFont typeface="Arial" panose="020B0604020202020204" pitchFamily="34" charset="0"/>
              <a:buChar char="•"/>
            </a:pPr>
            <a:r>
              <a:rPr lang="nl-NL" sz="1800">
                <a:solidFill>
                  <a:srgbClr val="002060"/>
                </a:solidFill>
                <a:latin typeface="Century Gothic" panose="020B0502020202020204" pitchFamily="34" charset="0"/>
              </a:rPr>
              <a:t>De prestaties van een systeem zijn afhankelijk van hoe de delen samenwerken, niet van hoe zij zich in afzondering gedragen. </a:t>
            </a:r>
          </a:p>
          <a:p>
            <a:endParaRPr lang="nl-NL"/>
          </a:p>
        </p:txBody>
      </p:sp>
      <p:pic>
        <p:nvPicPr>
          <p:cNvPr id="7" name="Afbeelding 6" descr="Afbeelding met illustratie, tekening, tekenfilm, schets&#10;&#10;Door AI gegenereerde inhoud is mogelijk onjuist.">
            <a:extLst>
              <a:ext uri="{FF2B5EF4-FFF2-40B4-BE49-F238E27FC236}">
                <a16:creationId xmlns:a16="http://schemas.microsoft.com/office/drawing/2014/main" id="{EAA2DD7D-F50A-4992-80F2-6BB16E8BB2DF}"/>
              </a:ext>
            </a:extLst>
          </p:cNvPr>
          <p:cNvPicPr>
            <a:picLocks noChangeAspect="1"/>
          </p:cNvPicPr>
          <p:nvPr/>
        </p:nvPicPr>
        <p:blipFill>
          <a:blip r:embed="rId2"/>
          <a:srcRect l="27061" t="8036" r="25978" b="8929"/>
          <a:stretch/>
        </p:blipFill>
        <p:spPr>
          <a:xfrm>
            <a:off x="6505575" y="1944302"/>
            <a:ext cx="4831764" cy="4780353"/>
          </a:xfrm>
          <a:prstGeom prst="rect">
            <a:avLst/>
          </a:prstGeom>
        </p:spPr>
      </p:pic>
    </p:spTree>
    <p:extLst>
      <p:ext uri="{BB962C8B-B14F-4D97-AF65-F5344CB8AC3E}">
        <p14:creationId xmlns:p14="http://schemas.microsoft.com/office/powerpoint/2010/main" val="3728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5301E-3461-3A0C-A002-36859BD875BE}"/>
              </a:ext>
            </a:extLst>
          </p:cNvPr>
          <p:cNvSpPr>
            <a:spLocks noGrp="1"/>
          </p:cNvSpPr>
          <p:nvPr>
            <p:ph type="title"/>
          </p:nvPr>
        </p:nvSpPr>
        <p:spPr/>
        <p:txBody>
          <a:bodyPr/>
          <a:lstStyle/>
          <a:p>
            <a:r>
              <a:rPr lang="nl-NL"/>
              <a:t>Hoe ziet dat er uit in een organisatie?</a:t>
            </a:r>
          </a:p>
        </p:txBody>
      </p:sp>
      <p:sp>
        <p:nvSpPr>
          <p:cNvPr id="3" name="Tijdelijke aanduiding voor tekst 2">
            <a:extLst>
              <a:ext uri="{FF2B5EF4-FFF2-40B4-BE49-F238E27FC236}">
                <a16:creationId xmlns:a16="http://schemas.microsoft.com/office/drawing/2014/main" id="{AE29936A-DD62-0720-72CE-5212DAD5DCD9}"/>
              </a:ext>
            </a:extLst>
          </p:cNvPr>
          <p:cNvSpPr>
            <a:spLocks noGrp="1"/>
          </p:cNvSpPr>
          <p:nvPr>
            <p:ph type="body" idx="1"/>
          </p:nvPr>
        </p:nvSpPr>
        <p:spPr/>
        <p:txBody>
          <a:bodyPr/>
          <a:lstStyle/>
          <a:p>
            <a:endParaRPr lang="nl-NL"/>
          </a:p>
        </p:txBody>
      </p:sp>
      <p:sp>
        <p:nvSpPr>
          <p:cNvPr id="4" name="Tijdelijke aanduiding voor tekst 3">
            <a:extLst>
              <a:ext uri="{FF2B5EF4-FFF2-40B4-BE49-F238E27FC236}">
                <a16:creationId xmlns:a16="http://schemas.microsoft.com/office/drawing/2014/main" id="{C30813BF-65D8-D61C-A6EE-F16B82FF68F8}"/>
              </a:ext>
            </a:extLst>
          </p:cNvPr>
          <p:cNvSpPr>
            <a:spLocks noGrp="1"/>
          </p:cNvSpPr>
          <p:nvPr>
            <p:ph type="body" idx="2"/>
          </p:nvPr>
        </p:nvSpPr>
        <p:spPr/>
        <p:txBody>
          <a:bodyPr/>
          <a:lstStyle/>
          <a:p>
            <a:endParaRPr lang="nl-NL"/>
          </a:p>
        </p:txBody>
      </p:sp>
      <p:sp>
        <p:nvSpPr>
          <p:cNvPr id="5" name="Tijdelijke aanduiding voor tekst 4">
            <a:extLst>
              <a:ext uri="{FF2B5EF4-FFF2-40B4-BE49-F238E27FC236}">
                <a16:creationId xmlns:a16="http://schemas.microsoft.com/office/drawing/2014/main" id="{ECCE10FD-ED0F-A2E5-1AFE-3039D3655BF9}"/>
              </a:ext>
            </a:extLst>
          </p:cNvPr>
          <p:cNvSpPr>
            <a:spLocks noGrp="1"/>
          </p:cNvSpPr>
          <p:nvPr>
            <p:ph type="body" idx="3"/>
          </p:nvPr>
        </p:nvSpPr>
        <p:spPr/>
        <p:txBody>
          <a:bodyPr/>
          <a:lstStyle/>
          <a:p>
            <a:r>
              <a:rPr lang="nl-NL" sz="2000">
                <a:solidFill>
                  <a:srgbClr val="002060"/>
                </a:solidFill>
                <a:latin typeface="Century Gothic" panose="020B0502020202020204" pitchFamily="34" charset="0"/>
              </a:rPr>
              <a:t>Een systeem is een geheel dat bestaat uit delen.</a:t>
            </a:r>
          </a:p>
          <a:p>
            <a:r>
              <a:rPr lang="nl-NL" sz="2000">
                <a:solidFill>
                  <a:srgbClr val="002060"/>
                </a:solidFill>
                <a:latin typeface="Century Gothic" panose="020B0502020202020204" pitchFamily="34" charset="0"/>
              </a:rPr>
              <a:t>Elk deel van het systeem is afhankelijk van andere delen van het systeem als het invloed uitoefent op het systeem.</a:t>
            </a:r>
          </a:p>
          <a:p>
            <a:r>
              <a:rPr lang="nl-NL" sz="2000">
                <a:solidFill>
                  <a:srgbClr val="002060"/>
                </a:solidFill>
                <a:latin typeface="Century Gothic" panose="020B0502020202020204" pitchFamily="34" charset="0"/>
              </a:rPr>
              <a:t>De prestaties van een systeem zijn afhankelijk van hoe de delen samenwerken, niet van hoe zij zich in afzondering gedragen. </a:t>
            </a:r>
          </a:p>
          <a:p>
            <a:endParaRPr lang="nl-NL"/>
          </a:p>
        </p:txBody>
      </p:sp>
      <p:pic>
        <p:nvPicPr>
          <p:cNvPr id="6" name="Afbeelding 5" descr="Afbeelding met klok, cirkel&#10;&#10;Door AI gegenereerde inhoud is mogelijk onjuist.">
            <a:extLst>
              <a:ext uri="{FF2B5EF4-FFF2-40B4-BE49-F238E27FC236}">
                <a16:creationId xmlns:a16="http://schemas.microsoft.com/office/drawing/2014/main" id="{7BC099FB-BC28-9753-A671-C19CA9AC0BCD}"/>
              </a:ext>
            </a:extLst>
          </p:cNvPr>
          <p:cNvPicPr>
            <a:picLocks noChangeAspect="1"/>
          </p:cNvPicPr>
          <p:nvPr/>
        </p:nvPicPr>
        <p:blipFill>
          <a:blip r:embed="rId3"/>
          <a:stretch>
            <a:fillRect/>
          </a:stretch>
        </p:blipFill>
        <p:spPr>
          <a:xfrm>
            <a:off x="6504341" y="2008939"/>
            <a:ext cx="3380803" cy="4452179"/>
          </a:xfrm>
          <a:prstGeom prst="rect">
            <a:avLst/>
          </a:prstGeom>
        </p:spPr>
      </p:pic>
    </p:spTree>
    <p:extLst>
      <p:ext uri="{BB962C8B-B14F-4D97-AF65-F5344CB8AC3E}">
        <p14:creationId xmlns:p14="http://schemas.microsoft.com/office/powerpoint/2010/main" val="321598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6FC14-982B-7897-22D5-4B7F09EE5CAC}"/>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DA7B6C03-C9C0-2130-5D74-784103D884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343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17995-BACD-B227-0959-098EFE3C707F}"/>
              </a:ext>
            </a:extLst>
          </p:cNvPr>
          <p:cNvSpPr>
            <a:spLocks noGrp="1"/>
          </p:cNvSpPr>
          <p:nvPr>
            <p:ph type="title"/>
          </p:nvPr>
        </p:nvSpPr>
        <p:spPr/>
        <p:txBody>
          <a:bodyPr/>
          <a:lstStyle/>
          <a:p>
            <a:r>
              <a:rPr lang="nl-NL"/>
              <a:t>Systemische principes</a:t>
            </a:r>
          </a:p>
        </p:txBody>
      </p:sp>
      <p:sp>
        <p:nvSpPr>
          <p:cNvPr id="3" name="Tijdelijke aanduiding voor tekst 2">
            <a:extLst>
              <a:ext uri="{FF2B5EF4-FFF2-40B4-BE49-F238E27FC236}">
                <a16:creationId xmlns:a16="http://schemas.microsoft.com/office/drawing/2014/main" id="{9CA1314B-40C4-5AC2-5110-58C104785EF0}"/>
              </a:ext>
            </a:extLst>
          </p:cNvPr>
          <p:cNvSpPr>
            <a:spLocks noGrp="1"/>
          </p:cNvSpPr>
          <p:nvPr>
            <p:ph type="body" idx="1"/>
          </p:nvPr>
        </p:nvSpPr>
        <p:spPr/>
        <p:txBody>
          <a:bodyPr/>
          <a:lstStyle/>
          <a:p>
            <a:pPr marL="514350" indent="-285750">
              <a:buFont typeface="Arial" panose="020B0604020202020204" pitchFamily="34" charset="0"/>
              <a:buChar char="•"/>
            </a:pPr>
            <a:r>
              <a:rPr lang="nl-NL" sz="1800">
                <a:solidFill>
                  <a:srgbClr val="002060"/>
                </a:solidFill>
                <a:latin typeface="Century Gothic" panose="020B0502020202020204" pitchFamily="34" charset="0"/>
              </a:rPr>
              <a:t>Verbondenheid die mensen ervaren, bv met een team of organisatie maar ook met een werkwijze.</a:t>
            </a:r>
          </a:p>
          <a:p>
            <a:pPr marL="514350" indent="-285750">
              <a:buFont typeface="Arial" panose="020B0604020202020204" pitchFamily="34" charset="0"/>
              <a:buChar char="•"/>
            </a:pPr>
            <a:r>
              <a:rPr lang="nl-NL" sz="1800">
                <a:solidFill>
                  <a:srgbClr val="002060"/>
                </a:solidFill>
                <a:latin typeface="Century Gothic" panose="020B0502020202020204" pitchFamily="34" charset="0"/>
              </a:rPr>
              <a:t>Binding kan zowel positief als negatief uitwerken: het kan mensen steun en identiteit geven, maar ook belemmeren.</a:t>
            </a:r>
            <a:br>
              <a:rPr lang="nl-NL" sz="1800">
                <a:solidFill>
                  <a:srgbClr val="002060"/>
                </a:solidFill>
                <a:latin typeface="Century Gothic" panose="020B0502020202020204" pitchFamily="34" charset="0"/>
              </a:rPr>
            </a:br>
            <a:endParaRPr lang="nl-NL" sz="1800">
              <a:solidFill>
                <a:srgbClr val="002060"/>
              </a:solidFill>
              <a:latin typeface="Century Gothic" panose="020B0502020202020204" pitchFamily="34" charset="0"/>
            </a:endParaRPr>
          </a:p>
          <a:p>
            <a:endParaRPr lang="nl-NL"/>
          </a:p>
        </p:txBody>
      </p:sp>
      <p:sp>
        <p:nvSpPr>
          <p:cNvPr id="4" name="Tijdelijke aanduiding voor tekst 3">
            <a:extLst>
              <a:ext uri="{FF2B5EF4-FFF2-40B4-BE49-F238E27FC236}">
                <a16:creationId xmlns:a16="http://schemas.microsoft.com/office/drawing/2014/main" id="{99F7CAAD-FA8A-626B-0981-702CE44EAAD9}"/>
              </a:ext>
            </a:extLst>
          </p:cNvPr>
          <p:cNvSpPr>
            <a:spLocks noGrp="1"/>
          </p:cNvSpPr>
          <p:nvPr>
            <p:ph type="body" idx="2"/>
          </p:nvPr>
        </p:nvSpPr>
        <p:spPr/>
        <p:txBody>
          <a:bodyPr/>
          <a:lstStyle/>
          <a:p>
            <a:r>
              <a:rPr lang="nl-NL" sz="1800" b="0"/>
              <a:t>Binding/erbij horen: iedereen heeft recht op een plek!</a:t>
            </a:r>
            <a:endParaRPr lang="nl-NL"/>
          </a:p>
        </p:txBody>
      </p:sp>
      <p:sp>
        <p:nvSpPr>
          <p:cNvPr id="5" name="Tijdelijke aanduiding voor tekst 4">
            <a:extLst>
              <a:ext uri="{FF2B5EF4-FFF2-40B4-BE49-F238E27FC236}">
                <a16:creationId xmlns:a16="http://schemas.microsoft.com/office/drawing/2014/main" id="{8E6EACA2-D350-1239-18C2-93FB8706A984}"/>
              </a:ext>
            </a:extLst>
          </p:cNvPr>
          <p:cNvSpPr>
            <a:spLocks noGrp="1"/>
          </p:cNvSpPr>
          <p:nvPr>
            <p:ph type="body" idx="3"/>
          </p:nvPr>
        </p:nvSpPr>
        <p:spPr/>
        <p:txBody>
          <a:bodyPr/>
          <a:lstStyle/>
          <a:p>
            <a:r>
              <a:rPr lang="nl-NL" sz="1600">
                <a:solidFill>
                  <a:srgbClr val="FF0000"/>
                </a:solidFill>
                <a:latin typeface="Century Gothic" panose="020B0502020202020204" pitchFamily="34" charset="0"/>
              </a:rPr>
              <a:t>Voorbeeldvraag: Hoe is er plek voor nieuwkomers, oudgedienden, oprichters van projecten, oud-leidinggevenden?</a:t>
            </a:r>
          </a:p>
          <a:p>
            <a:endParaRPr lang="nl-NL"/>
          </a:p>
        </p:txBody>
      </p:sp>
      <p:pic>
        <p:nvPicPr>
          <p:cNvPr id="6" name="Afbeelding 5" descr="Afbeelding met kleding, persoon, schoeisel, tekenfilm&#10;&#10;Door AI gegenereerde inhoud is mogelijk onjuist.">
            <a:extLst>
              <a:ext uri="{FF2B5EF4-FFF2-40B4-BE49-F238E27FC236}">
                <a16:creationId xmlns:a16="http://schemas.microsoft.com/office/drawing/2014/main" id="{750D7DC1-65C0-8DF9-232C-51345CD2B4F2}"/>
              </a:ext>
            </a:extLst>
          </p:cNvPr>
          <p:cNvPicPr>
            <a:picLocks noChangeAspect="1"/>
          </p:cNvPicPr>
          <p:nvPr/>
        </p:nvPicPr>
        <p:blipFill>
          <a:blip r:embed="rId3"/>
          <a:stretch>
            <a:fillRect/>
          </a:stretch>
        </p:blipFill>
        <p:spPr>
          <a:xfrm>
            <a:off x="7171051" y="3083169"/>
            <a:ext cx="3384494" cy="3774831"/>
          </a:xfrm>
          <a:prstGeom prst="rect">
            <a:avLst/>
          </a:prstGeom>
        </p:spPr>
      </p:pic>
    </p:spTree>
    <p:extLst>
      <p:ext uri="{BB962C8B-B14F-4D97-AF65-F5344CB8AC3E}">
        <p14:creationId xmlns:p14="http://schemas.microsoft.com/office/powerpoint/2010/main" val="140304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E772-995D-A5F8-930A-19C260413110}"/>
              </a:ext>
            </a:extLst>
          </p:cNvPr>
          <p:cNvSpPr>
            <a:spLocks noGrp="1"/>
          </p:cNvSpPr>
          <p:nvPr>
            <p:ph type="title"/>
          </p:nvPr>
        </p:nvSpPr>
        <p:spPr/>
        <p:txBody>
          <a:bodyPr/>
          <a:lstStyle/>
          <a:p>
            <a:r>
              <a:rPr lang="en-US"/>
              <a:t>Het JD-R model</a:t>
            </a:r>
            <a:endParaRPr lang="nl-NL"/>
          </a:p>
        </p:txBody>
      </p:sp>
      <p:sp>
        <p:nvSpPr>
          <p:cNvPr id="3" name="Tijdelijke aanduiding voor tekst 2">
            <a:extLst>
              <a:ext uri="{FF2B5EF4-FFF2-40B4-BE49-F238E27FC236}">
                <a16:creationId xmlns:a16="http://schemas.microsoft.com/office/drawing/2014/main" id="{7293D7B4-C652-917C-E997-568E0932DF3A}"/>
              </a:ext>
            </a:extLst>
          </p:cNvPr>
          <p:cNvSpPr>
            <a:spLocks noGrp="1"/>
          </p:cNvSpPr>
          <p:nvPr>
            <p:ph type="body" idx="1"/>
          </p:nvPr>
        </p:nvSpPr>
        <p:spPr>
          <a:xfrm>
            <a:off x="839787" y="2709000"/>
            <a:ext cx="7644993" cy="720000"/>
          </a:xfrm>
        </p:spPr>
        <p:txBody>
          <a:bodyPr/>
          <a:lstStyle/>
          <a:p>
            <a:r>
              <a:rPr lang="en-US" err="1"/>
              <a:t>Waarom</a:t>
            </a:r>
            <a:r>
              <a:rPr lang="en-US"/>
              <a:t> </a:t>
            </a:r>
            <a:r>
              <a:rPr lang="en-US" err="1"/>
              <a:t>sommige</a:t>
            </a:r>
            <a:r>
              <a:rPr lang="en-US"/>
              <a:t> </a:t>
            </a:r>
            <a:r>
              <a:rPr lang="en-US" err="1"/>
              <a:t>mensen</a:t>
            </a:r>
            <a:r>
              <a:rPr lang="en-US"/>
              <a:t> </a:t>
            </a:r>
            <a:r>
              <a:rPr lang="en-US" err="1"/>
              <a:t>bevlogen</a:t>
            </a:r>
            <a:r>
              <a:rPr lang="en-US"/>
              <a:t> </a:t>
            </a:r>
            <a:r>
              <a:rPr lang="en-US" err="1"/>
              <a:t>raken</a:t>
            </a:r>
            <a:r>
              <a:rPr lang="en-US"/>
              <a:t> </a:t>
            </a:r>
            <a:r>
              <a:rPr lang="en-US" err="1"/>
              <a:t>en</a:t>
            </a:r>
            <a:r>
              <a:rPr lang="en-US"/>
              <a:t> </a:t>
            </a:r>
            <a:r>
              <a:rPr lang="en-US" err="1"/>
              <a:t>anderen</a:t>
            </a:r>
            <a:r>
              <a:rPr lang="en-US"/>
              <a:t> </a:t>
            </a:r>
            <a:r>
              <a:rPr lang="en-US" err="1"/>
              <a:t>niet</a:t>
            </a:r>
            <a:endParaRPr lang="nl-NL"/>
          </a:p>
        </p:txBody>
      </p:sp>
    </p:spTree>
    <p:extLst>
      <p:ext uri="{BB962C8B-B14F-4D97-AF65-F5344CB8AC3E}">
        <p14:creationId xmlns:p14="http://schemas.microsoft.com/office/powerpoint/2010/main" val="374155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A85C2-8B20-81A7-67E0-3B63C7F88C52}"/>
              </a:ext>
            </a:extLst>
          </p:cNvPr>
          <p:cNvSpPr>
            <a:spLocks noGrp="1"/>
          </p:cNvSpPr>
          <p:nvPr>
            <p:ph type="title"/>
          </p:nvPr>
        </p:nvSpPr>
        <p:spPr/>
        <p:txBody>
          <a:bodyPr/>
          <a:lstStyle/>
          <a:p>
            <a:r>
              <a:rPr lang="nl-NL"/>
              <a:t>Systemische principes</a:t>
            </a:r>
          </a:p>
        </p:txBody>
      </p:sp>
      <p:sp>
        <p:nvSpPr>
          <p:cNvPr id="3" name="Tijdelijke aanduiding voor tekst 2">
            <a:extLst>
              <a:ext uri="{FF2B5EF4-FFF2-40B4-BE49-F238E27FC236}">
                <a16:creationId xmlns:a16="http://schemas.microsoft.com/office/drawing/2014/main" id="{F81A91A3-3E63-284A-3313-5EE1ECD9E6D2}"/>
              </a:ext>
            </a:extLst>
          </p:cNvPr>
          <p:cNvSpPr>
            <a:spLocks noGrp="1"/>
          </p:cNvSpPr>
          <p:nvPr>
            <p:ph type="body" idx="1"/>
          </p:nvPr>
        </p:nvSpPr>
        <p:spPr/>
        <p:txBody>
          <a:bodyPr/>
          <a:lstStyle/>
          <a:p>
            <a:pPr marL="571500" indent="-342900">
              <a:buFont typeface="Arial" panose="020B0604020202020204" pitchFamily="34" charset="0"/>
              <a:buChar char="•"/>
            </a:pPr>
            <a:r>
              <a:rPr lang="nl-NL" sz="2000">
                <a:solidFill>
                  <a:srgbClr val="002060"/>
                </a:solidFill>
                <a:latin typeface="Century Gothic" panose="020B0502020202020204" pitchFamily="34" charset="0"/>
              </a:rPr>
              <a:t>Verwijst naar de natuurlijke rangorde en structuur binnen een systeem</a:t>
            </a:r>
          </a:p>
          <a:p>
            <a:pPr marL="571500" indent="-342900">
              <a:buFont typeface="Arial" panose="020B0604020202020204" pitchFamily="34" charset="0"/>
              <a:buChar char="•"/>
            </a:pPr>
            <a:r>
              <a:rPr lang="nl-NL" sz="2000">
                <a:solidFill>
                  <a:srgbClr val="002060"/>
                </a:solidFill>
                <a:latin typeface="Century Gothic" panose="020B0502020202020204" pitchFamily="34" charset="0"/>
              </a:rPr>
              <a:t>Elk systeem functioneert optimaal wanneer de onderlinge verhoudingen en posities helder zijn en erkend worden.</a:t>
            </a:r>
          </a:p>
          <a:p>
            <a:endParaRPr lang="nl-NL" sz="1600">
              <a:solidFill>
                <a:srgbClr val="FF0000"/>
              </a:solidFill>
              <a:latin typeface="Century Gothic" panose="020B0502020202020204" pitchFamily="34" charset="0"/>
            </a:endParaRPr>
          </a:p>
          <a:p>
            <a:endParaRPr lang="nl-NL"/>
          </a:p>
        </p:txBody>
      </p:sp>
      <p:sp>
        <p:nvSpPr>
          <p:cNvPr id="4" name="Tijdelijke aanduiding voor tekst 3">
            <a:extLst>
              <a:ext uri="{FF2B5EF4-FFF2-40B4-BE49-F238E27FC236}">
                <a16:creationId xmlns:a16="http://schemas.microsoft.com/office/drawing/2014/main" id="{004433A3-7A62-F81E-43D8-0A8E9ECB9A93}"/>
              </a:ext>
            </a:extLst>
          </p:cNvPr>
          <p:cNvSpPr>
            <a:spLocks noGrp="1"/>
          </p:cNvSpPr>
          <p:nvPr>
            <p:ph type="body" idx="2"/>
          </p:nvPr>
        </p:nvSpPr>
        <p:spPr/>
        <p:txBody>
          <a:bodyPr/>
          <a:lstStyle/>
          <a:p>
            <a:r>
              <a:rPr lang="nl-NL" sz="1800" b="0"/>
              <a:t>Ordening: geeft rust!</a:t>
            </a:r>
            <a:endParaRPr lang="nl-NL"/>
          </a:p>
        </p:txBody>
      </p:sp>
      <p:sp>
        <p:nvSpPr>
          <p:cNvPr id="5" name="Tijdelijke aanduiding voor tekst 4">
            <a:extLst>
              <a:ext uri="{FF2B5EF4-FFF2-40B4-BE49-F238E27FC236}">
                <a16:creationId xmlns:a16="http://schemas.microsoft.com/office/drawing/2014/main" id="{93D6B937-7501-7FC2-63A0-3C9B1E9D15C9}"/>
              </a:ext>
            </a:extLst>
          </p:cNvPr>
          <p:cNvSpPr>
            <a:spLocks noGrp="1"/>
          </p:cNvSpPr>
          <p:nvPr>
            <p:ph type="body" idx="3"/>
          </p:nvPr>
        </p:nvSpPr>
        <p:spPr/>
        <p:txBody>
          <a:bodyPr/>
          <a:lstStyle/>
          <a:p>
            <a:r>
              <a:rPr lang="nl-NL" sz="1600">
                <a:solidFill>
                  <a:srgbClr val="FF0000"/>
                </a:solidFill>
                <a:latin typeface="Century Gothic" panose="020B0502020202020204" pitchFamily="34" charset="0"/>
              </a:rPr>
              <a:t>Voorbeeldvraag: Wie lijkt de leiding te nemen? En is dat de juiste persoon op de juiste plek?</a:t>
            </a:r>
          </a:p>
          <a:p>
            <a:endParaRPr lang="nl-NL"/>
          </a:p>
        </p:txBody>
      </p:sp>
      <p:pic>
        <p:nvPicPr>
          <p:cNvPr id="6" name="Afbeelding 5" descr="Afbeelding met kleding, schoeisel, tekenfilm, persoon&#10;&#10;Door AI gegenereerde inhoud is mogelijk onjuist.">
            <a:extLst>
              <a:ext uri="{FF2B5EF4-FFF2-40B4-BE49-F238E27FC236}">
                <a16:creationId xmlns:a16="http://schemas.microsoft.com/office/drawing/2014/main" id="{5A8129DD-FBE6-4671-8EEB-1A368652F378}"/>
              </a:ext>
            </a:extLst>
          </p:cNvPr>
          <p:cNvPicPr>
            <a:picLocks noChangeAspect="1"/>
          </p:cNvPicPr>
          <p:nvPr/>
        </p:nvPicPr>
        <p:blipFill>
          <a:blip r:embed="rId3"/>
          <a:stretch>
            <a:fillRect/>
          </a:stretch>
        </p:blipFill>
        <p:spPr>
          <a:xfrm>
            <a:off x="6858962" y="2920896"/>
            <a:ext cx="3974297" cy="3493478"/>
          </a:xfrm>
          <a:prstGeom prst="rect">
            <a:avLst/>
          </a:prstGeom>
        </p:spPr>
      </p:pic>
    </p:spTree>
    <p:extLst>
      <p:ext uri="{BB962C8B-B14F-4D97-AF65-F5344CB8AC3E}">
        <p14:creationId xmlns:p14="http://schemas.microsoft.com/office/powerpoint/2010/main" val="36310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59927-5446-630D-4525-301D827DB1E5}"/>
              </a:ext>
            </a:extLst>
          </p:cNvPr>
          <p:cNvSpPr>
            <a:spLocks noGrp="1"/>
          </p:cNvSpPr>
          <p:nvPr>
            <p:ph type="title"/>
          </p:nvPr>
        </p:nvSpPr>
        <p:spPr/>
        <p:txBody>
          <a:bodyPr/>
          <a:lstStyle/>
          <a:p>
            <a:r>
              <a:rPr lang="nl-NL"/>
              <a:t>Systemische principes</a:t>
            </a:r>
          </a:p>
        </p:txBody>
      </p:sp>
      <p:sp>
        <p:nvSpPr>
          <p:cNvPr id="3" name="Tijdelijke aanduiding voor tekst 2">
            <a:extLst>
              <a:ext uri="{FF2B5EF4-FFF2-40B4-BE49-F238E27FC236}">
                <a16:creationId xmlns:a16="http://schemas.microsoft.com/office/drawing/2014/main" id="{19391305-128B-AD82-5296-37762F1DC738}"/>
              </a:ext>
            </a:extLst>
          </p:cNvPr>
          <p:cNvSpPr>
            <a:spLocks noGrp="1"/>
          </p:cNvSpPr>
          <p:nvPr>
            <p:ph type="body" idx="1"/>
          </p:nvPr>
        </p:nvSpPr>
        <p:spPr/>
        <p:txBody>
          <a:bodyPr/>
          <a:lstStyle/>
          <a:p>
            <a:pPr marL="571500" indent="-342900">
              <a:buFont typeface="Arial" panose="020B0604020202020204" pitchFamily="34" charset="0"/>
              <a:buChar char="•"/>
            </a:pPr>
            <a:r>
              <a:rPr lang="nl-NL" sz="2000">
                <a:solidFill>
                  <a:srgbClr val="002060"/>
                </a:solidFill>
                <a:latin typeface="Century Gothic" panose="020B0502020202020204" pitchFamily="34" charset="0"/>
              </a:rPr>
              <a:t>Verwijst naar het evenwicht in wederkerigheid binnen een systeem</a:t>
            </a:r>
          </a:p>
          <a:p>
            <a:pPr marL="571500" indent="-342900">
              <a:buFont typeface="Arial" panose="020B0604020202020204" pitchFamily="34" charset="0"/>
              <a:buChar char="•"/>
            </a:pPr>
            <a:r>
              <a:rPr lang="nl-NL" sz="2000">
                <a:solidFill>
                  <a:srgbClr val="002060"/>
                </a:solidFill>
                <a:latin typeface="Century Gothic" panose="020B0502020202020204" pitchFamily="34" charset="0"/>
              </a:rPr>
              <a:t>Wanneer medewerkers, teams of afdelingen voortdurend meer geven dan ze ontvangen – of andersom – kan dit leiden tot frustratie, uitputting of conflicten. </a:t>
            </a:r>
          </a:p>
          <a:p>
            <a:endParaRPr lang="nl-NL"/>
          </a:p>
        </p:txBody>
      </p:sp>
      <p:sp>
        <p:nvSpPr>
          <p:cNvPr id="4" name="Tijdelijke aanduiding voor tekst 3">
            <a:extLst>
              <a:ext uri="{FF2B5EF4-FFF2-40B4-BE49-F238E27FC236}">
                <a16:creationId xmlns:a16="http://schemas.microsoft.com/office/drawing/2014/main" id="{606151FF-D2C4-EEBB-3366-C322AC7A80B9}"/>
              </a:ext>
            </a:extLst>
          </p:cNvPr>
          <p:cNvSpPr>
            <a:spLocks noGrp="1"/>
          </p:cNvSpPr>
          <p:nvPr>
            <p:ph type="body" idx="2"/>
          </p:nvPr>
        </p:nvSpPr>
        <p:spPr/>
        <p:txBody>
          <a:bodyPr/>
          <a:lstStyle/>
          <a:p>
            <a:r>
              <a:rPr lang="nl-NL" sz="1800" b="0"/>
              <a:t>Geven en nemen: moet in balans zijn!</a:t>
            </a:r>
            <a:endParaRPr lang="nl-NL"/>
          </a:p>
        </p:txBody>
      </p:sp>
      <p:sp>
        <p:nvSpPr>
          <p:cNvPr id="5" name="Tijdelijke aanduiding voor tekst 4">
            <a:extLst>
              <a:ext uri="{FF2B5EF4-FFF2-40B4-BE49-F238E27FC236}">
                <a16:creationId xmlns:a16="http://schemas.microsoft.com/office/drawing/2014/main" id="{98B3123A-B8C2-E423-02EE-3B65A84DE249}"/>
              </a:ext>
            </a:extLst>
          </p:cNvPr>
          <p:cNvSpPr>
            <a:spLocks noGrp="1"/>
          </p:cNvSpPr>
          <p:nvPr>
            <p:ph type="body" idx="3"/>
          </p:nvPr>
        </p:nvSpPr>
        <p:spPr/>
        <p:txBody>
          <a:bodyPr/>
          <a:lstStyle/>
          <a:p>
            <a:r>
              <a:rPr lang="nl-NL" sz="1600">
                <a:solidFill>
                  <a:srgbClr val="FF0000"/>
                </a:solidFill>
                <a:latin typeface="Century Gothic" panose="020B0502020202020204" pitchFamily="34" charset="0"/>
              </a:rPr>
              <a:t>Wie lijkt er meer te geven dan te ontvangen? En andersom? Waar is dit een oplossing voor?</a:t>
            </a:r>
          </a:p>
          <a:p>
            <a:endParaRPr lang="nl-NL"/>
          </a:p>
        </p:txBody>
      </p:sp>
      <p:pic>
        <p:nvPicPr>
          <p:cNvPr id="6" name="Afbeelding 5" descr="Afbeelding met kleding, schoeisel, staan, persoon&#10;&#10;Door AI gegenereerde inhoud is mogelijk onjuist.">
            <a:extLst>
              <a:ext uri="{FF2B5EF4-FFF2-40B4-BE49-F238E27FC236}">
                <a16:creationId xmlns:a16="http://schemas.microsoft.com/office/drawing/2014/main" id="{9933836E-386A-1E58-BA06-DA3976C057DD}"/>
              </a:ext>
            </a:extLst>
          </p:cNvPr>
          <p:cNvPicPr>
            <a:picLocks noChangeAspect="1"/>
          </p:cNvPicPr>
          <p:nvPr/>
        </p:nvPicPr>
        <p:blipFill>
          <a:blip r:embed="rId3"/>
          <a:stretch>
            <a:fillRect/>
          </a:stretch>
        </p:blipFill>
        <p:spPr>
          <a:xfrm>
            <a:off x="7344317" y="2770344"/>
            <a:ext cx="3191965" cy="3581633"/>
          </a:xfrm>
          <a:prstGeom prst="rect">
            <a:avLst/>
          </a:prstGeom>
        </p:spPr>
      </p:pic>
    </p:spTree>
    <p:extLst>
      <p:ext uri="{BB962C8B-B14F-4D97-AF65-F5344CB8AC3E}">
        <p14:creationId xmlns:p14="http://schemas.microsoft.com/office/powerpoint/2010/main" val="60131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32A10-8B5F-BCDA-2DAA-C6F5094A7EB9}"/>
              </a:ext>
            </a:extLst>
          </p:cNvPr>
          <p:cNvSpPr>
            <a:spLocks noGrp="1"/>
          </p:cNvSpPr>
          <p:nvPr>
            <p:ph type="title"/>
          </p:nvPr>
        </p:nvSpPr>
        <p:spPr/>
        <p:txBody>
          <a:bodyPr/>
          <a:lstStyle/>
          <a:p>
            <a:r>
              <a:rPr lang="nl-NL"/>
              <a:t>Systemische principes</a:t>
            </a:r>
          </a:p>
        </p:txBody>
      </p:sp>
      <p:sp>
        <p:nvSpPr>
          <p:cNvPr id="3" name="Tijdelijke aanduiding voor tekst 2">
            <a:extLst>
              <a:ext uri="{FF2B5EF4-FFF2-40B4-BE49-F238E27FC236}">
                <a16:creationId xmlns:a16="http://schemas.microsoft.com/office/drawing/2014/main" id="{A1E24E5B-6D04-13B6-401B-31EA6C707394}"/>
              </a:ext>
            </a:extLst>
          </p:cNvPr>
          <p:cNvSpPr>
            <a:spLocks noGrp="1"/>
          </p:cNvSpPr>
          <p:nvPr>
            <p:ph type="body" idx="1"/>
          </p:nvPr>
        </p:nvSpPr>
        <p:spPr/>
        <p:txBody>
          <a:bodyPr/>
          <a:lstStyle/>
          <a:p>
            <a:r>
              <a:rPr lang="nl-NL" sz="1200" b="1"/>
              <a:t>Over plek en rol</a:t>
            </a:r>
          </a:p>
          <a:p>
            <a:r>
              <a:rPr lang="nl-NL" sz="1200"/>
              <a:t>“Hoe voel jij je op jouw plek binnen het team?”</a:t>
            </a:r>
          </a:p>
          <a:p>
            <a:r>
              <a:rPr lang="nl-NL" sz="1200"/>
              <a:t>“Is er een rol die je (onbewust) bent gaan vervullen die eigenlijk niet officieel bij je hoort?”</a:t>
            </a:r>
          </a:p>
          <a:p>
            <a:r>
              <a:rPr lang="nl-NL" sz="1200"/>
              <a:t>“Wie of wat staat er naast je? En wie of wat ontbreekt er?”</a:t>
            </a:r>
          </a:p>
          <a:p>
            <a:endParaRPr lang="nl-NL" sz="1200" b="1"/>
          </a:p>
          <a:p>
            <a:r>
              <a:rPr lang="nl-NL" sz="1200" b="1"/>
              <a:t>Over geven en nemen</a:t>
            </a:r>
          </a:p>
          <a:p>
            <a:r>
              <a:rPr lang="nl-NL" sz="1200"/>
              <a:t>“Voel jij dat wat jij geeft ook wordt gezien en gewaardeerd?”</a:t>
            </a:r>
          </a:p>
          <a:p>
            <a:r>
              <a:rPr lang="nl-NL" sz="1200"/>
              <a:t>“Waar geef jij misschien te veel – en waarom?”</a:t>
            </a:r>
          </a:p>
          <a:p>
            <a:r>
              <a:rPr lang="nl-NL" sz="1200"/>
              <a:t>“Waar houd jij jezelf (misschien uit loyaliteit) in?”</a:t>
            </a:r>
          </a:p>
          <a:p>
            <a:endParaRPr lang="nl-NL" sz="1200" b="1"/>
          </a:p>
          <a:p>
            <a:r>
              <a:rPr lang="nl-NL" sz="1200" b="1"/>
              <a:t>Over wat er niet gezegd wordt</a:t>
            </a:r>
          </a:p>
          <a:p>
            <a:r>
              <a:rPr lang="nl-NL" sz="1200"/>
              <a:t>“Wat wordt in jouw ogen niet uitgesproken in dit team of in onze organisatie?”</a:t>
            </a:r>
          </a:p>
          <a:p>
            <a:r>
              <a:rPr lang="nl-NL" sz="1200"/>
              <a:t>“Wat zou je zeggen als alles gezegd mocht worden?”</a:t>
            </a:r>
          </a:p>
          <a:p>
            <a:endParaRPr lang="nl-NL"/>
          </a:p>
        </p:txBody>
      </p:sp>
      <p:sp>
        <p:nvSpPr>
          <p:cNvPr id="4" name="Tijdelijke aanduiding voor tekst 3">
            <a:extLst>
              <a:ext uri="{FF2B5EF4-FFF2-40B4-BE49-F238E27FC236}">
                <a16:creationId xmlns:a16="http://schemas.microsoft.com/office/drawing/2014/main" id="{71924063-5ABC-F953-A814-1BB0A3053AA3}"/>
              </a:ext>
            </a:extLst>
          </p:cNvPr>
          <p:cNvSpPr>
            <a:spLocks noGrp="1"/>
          </p:cNvSpPr>
          <p:nvPr>
            <p:ph type="body" idx="2"/>
          </p:nvPr>
        </p:nvSpPr>
        <p:spPr/>
        <p:txBody>
          <a:bodyPr/>
          <a:lstStyle/>
          <a:p>
            <a:r>
              <a:rPr lang="nl-NL" sz="1800" b="0"/>
              <a:t>Meenemen in gesprekkencyclus: welke vragen?</a:t>
            </a:r>
            <a:endParaRPr lang="nl-NL"/>
          </a:p>
        </p:txBody>
      </p:sp>
      <p:sp>
        <p:nvSpPr>
          <p:cNvPr id="5" name="Tijdelijke aanduiding voor tekst 4">
            <a:extLst>
              <a:ext uri="{FF2B5EF4-FFF2-40B4-BE49-F238E27FC236}">
                <a16:creationId xmlns:a16="http://schemas.microsoft.com/office/drawing/2014/main" id="{EAAD2BBC-EE71-D17A-172A-71913AA1EA76}"/>
              </a:ext>
            </a:extLst>
          </p:cNvPr>
          <p:cNvSpPr>
            <a:spLocks noGrp="1"/>
          </p:cNvSpPr>
          <p:nvPr>
            <p:ph type="body" idx="3"/>
          </p:nvPr>
        </p:nvSpPr>
        <p:spPr/>
        <p:txBody>
          <a:bodyPr/>
          <a:lstStyle/>
          <a:p>
            <a:endParaRPr lang="nl-NL"/>
          </a:p>
        </p:txBody>
      </p:sp>
      <p:pic>
        <p:nvPicPr>
          <p:cNvPr id="6" name="Afbeelding 5" descr="Afbeelding met kleding, schoeisel, staan, persoon&#10;&#10;Door AI gegenereerde inhoud is mogelijk onjuist.">
            <a:extLst>
              <a:ext uri="{FF2B5EF4-FFF2-40B4-BE49-F238E27FC236}">
                <a16:creationId xmlns:a16="http://schemas.microsoft.com/office/drawing/2014/main" id="{91D82556-3471-F984-DA00-145E00309BC2}"/>
              </a:ext>
            </a:extLst>
          </p:cNvPr>
          <p:cNvPicPr>
            <a:picLocks noChangeAspect="1"/>
          </p:cNvPicPr>
          <p:nvPr/>
        </p:nvPicPr>
        <p:blipFill>
          <a:blip r:embed="rId2"/>
          <a:stretch>
            <a:fillRect/>
          </a:stretch>
        </p:blipFill>
        <p:spPr>
          <a:xfrm>
            <a:off x="6407101" y="1984710"/>
            <a:ext cx="4118985" cy="4621822"/>
          </a:xfrm>
          <a:prstGeom prst="rect">
            <a:avLst/>
          </a:prstGeom>
        </p:spPr>
      </p:pic>
    </p:spTree>
    <p:extLst>
      <p:ext uri="{BB962C8B-B14F-4D97-AF65-F5344CB8AC3E}">
        <p14:creationId xmlns:p14="http://schemas.microsoft.com/office/powerpoint/2010/main" val="368705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5CD7-416C-AB3B-6F3F-0587D87A55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24081E-2C5E-613A-F295-0559915BC9E2}"/>
              </a:ext>
            </a:extLst>
          </p:cNvPr>
          <p:cNvSpPr>
            <a:spLocks noGrp="1"/>
          </p:cNvSpPr>
          <p:nvPr>
            <p:ph type="title"/>
          </p:nvPr>
        </p:nvSpPr>
        <p:spPr/>
        <p:txBody>
          <a:bodyPr/>
          <a:lstStyle/>
          <a:p>
            <a:r>
              <a:rPr lang="nl-NL"/>
              <a:t>De workshop</a:t>
            </a:r>
          </a:p>
        </p:txBody>
      </p:sp>
      <p:pic>
        <p:nvPicPr>
          <p:cNvPr id="3" name="Onlinemedia 2" title="Systemisch werken">
            <a:hlinkClick r:id="" action="ppaction://media"/>
            <a:extLst>
              <a:ext uri="{FF2B5EF4-FFF2-40B4-BE49-F238E27FC236}">
                <a16:creationId xmlns:a16="http://schemas.microsoft.com/office/drawing/2014/main" id="{413965BE-03E4-E009-E09A-A9A0029762A2}"/>
              </a:ext>
            </a:extLst>
          </p:cNvPr>
          <p:cNvPicPr>
            <a:picLocks noRot="1" noChangeAspect="1"/>
          </p:cNvPicPr>
          <p:nvPr>
            <a:videoFile r:link="rId1"/>
          </p:nvPr>
        </p:nvPicPr>
        <p:blipFill>
          <a:blip r:embed="rId4"/>
          <a:stretch>
            <a:fillRect/>
          </a:stretch>
        </p:blipFill>
        <p:spPr>
          <a:xfrm>
            <a:off x="1859651" y="1720969"/>
            <a:ext cx="8459908" cy="4810665"/>
          </a:xfrm>
          <a:prstGeom prst="rect">
            <a:avLst/>
          </a:prstGeom>
        </p:spPr>
      </p:pic>
      <p:pic>
        <p:nvPicPr>
          <p:cNvPr id="4" name="Onlinemedia 3" title="Systemisch werken">
            <a:hlinkClick r:id="" action="ppaction://media"/>
            <a:extLst>
              <a:ext uri="{FF2B5EF4-FFF2-40B4-BE49-F238E27FC236}">
                <a16:creationId xmlns:a16="http://schemas.microsoft.com/office/drawing/2014/main" id="{83D2E38A-A554-1C91-FACB-952397997391}"/>
              </a:ext>
            </a:extLst>
          </p:cNvPr>
          <p:cNvPicPr>
            <a:picLocks noRot="1" noChangeAspect="1"/>
          </p:cNvPicPr>
          <p:nvPr>
            <a:videoFile r:link="rId1"/>
          </p:nvPr>
        </p:nvPicPr>
        <p:blipFill>
          <a:blip r:embed="rId5"/>
          <a:stretch>
            <a:fillRect/>
          </a:stretch>
        </p:blipFill>
        <p:spPr>
          <a:xfrm>
            <a:off x="26988" y="0"/>
            <a:ext cx="12138025" cy="6858000"/>
          </a:xfrm>
          <a:prstGeom prst="rect">
            <a:avLst/>
          </a:prstGeom>
        </p:spPr>
      </p:pic>
    </p:spTree>
    <p:extLst>
      <p:ext uri="{BB962C8B-B14F-4D97-AF65-F5344CB8AC3E}">
        <p14:creationId xmlns:p14="http://schemas.microsoft.com/office/powerpoint/2010/main" val="25309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6029B-999A-EC37-AC2A-0CF6E1A33DAC}"/>
              </a:ext>
            </a:extLst>
          </p:cNvPr>
          <p:cNvSpPr>
            <a:spLocks noGrp="1"/>
          </p:cNvSpPr>
          <p:nvPr>
            <p:ph type="title"/>
          </p:nvPr>
        </p:nvSpPr>
        <p:spPr/>
        <p:txBody>
          <a:bodyPr/>
          <a:lstStyle/>
          <a:p>
            <a:r>
              <a:rPr lang="nl-NL" dirty="0"/>
              <a:t>Modellen samengevat</a:t>
            </a:r>
          </a:p>
        </p:txBody>
      </p:sp>
      <p:sp>
        <p:nvSpPr>
          <p:cNvPr id="3" name="Tijdelijke aanduiding voor tekst 2">
            <a:extLst>
              <a:ext uri="{FF2B5EF4-FFF2-40B4-BE49-F238E27FC236}">
                <a16:creationId xmlns:a16="http://schemas.microsoft.com/office/drawing/2014/main" id="{81892584-2903-28D4-3209-FAB42A652136}"/>
              </a:ext>
            </a:extLst>
          </p:cNvPr>
          <p:cNvSpPr>
            <a:spLocks noGrp="1"/>
          </p:cNvSpPr>
          <p:nvPr>
            <p:ph type="body" idx="1"/>
          </p:nvPr>
        </p:nvSpPr>
        <p:spPr/>
        <p:txBody>
          <a:bodyPr/>
          <a:lstStyle/>
          <a:p>
            <a:endParaRPr lang="nl-NL"/>
          </a:p>
        </p:txBody>
      </p:sp>
      <p:sp>
        <p:nvSpPr>
          <p:cNvPr id="4" name="Tijdelijke aanduiding voor tekst 3">
            <a:extLst>
              <a:ext uri="{FF2B5EF4-FFF2-40B4-BE49-F238E27FC236}">
                <a16:creationId xmlns:a16="http://schemas.microsoft.com/office/drawing/2014/main" id="{B5CB5206-B468-1022-3798-4B15C810D273}"/>
              </a:ext>
            </a:extLst>
          </p:cNvPr>
          <p:cNvSpPr>
            <a:spLocks noGrp="1"/>
          </p:cNvSpPr>
          <p:nvPr>
            <p:ph type="body" idx="2"/>
          </p:nvPr>
        </p:nvSpPr>
        <p:spPr/>
        <p:txBody>
          <a:bodyPr/>
          <a:lstStyle/>
          <a:p>
            <a:endParaRPr lang="nl-NL"/>
          </a:p>
        </p:txBody>
      </p:sp>
      <p:graphicFrame>
        <p:nvGraphicFramePr>
          <p:cNvPr id="5" name="Tabel 4">
            <a:extLst>
              <a:ext uri="{FF2B5EF4-FFF2-40B4-BE49-F238E27FC236}">
                <a16:creationId xmlns:a16="http://schemas.microsoft.com/office/drawing/2014/main" id="{B25AC398-222C-5435-3B4A-73D980A47B4A}"/>
              </a:ext>
            </a:extLst>
          </p:cNvPr>
          <p:cNvGraphicFramePr>
            <a:graphicFrameLocks noGrp="1"/>
          </p:cNvGraphicFramePr>
          <p:nvPr>
            <p:extLst>
              <p:ext uri="{D42A27DB-BD31-4B8C-83A1-F6EECF244321}">
                <p14:modId xmlns:p14="http://schemas.microsoft.com/office/powerpoint/2010/main" val="547508620"/>
              </p:ext>
            </p:extLst>
          </p:nvPr>
        </p:nvGraphicFramePr>
        <p:xfrm>
          <a:off x="838200" y="2232000"/>
          <a:ext cx="10510191" cy="3501288"/>
        </p:xfrm>
        <a:graphic>
          <a:graphicData uri="http://schemas.openxmlformats.org/drawingml/2006/table">
            <a:tbl>
              <a:tblPr firstRow="1" bandRow="1">
                <a:tableStyleId>{5C22544A-7EE6-4342-B048-85BDC9FD1C3A}</a:tableStyleId>
              </a:tblPr>
              <a:tblGrid>
                <a:gridCol w="3503397">
                  <a:extLst>
                    <a:ext uri="{9D8B030D-6E8A-4147-A177-3AD203B41FA5}">
                      <a16:colId xmlns:a16="http://schemas.microsoft.com/office/drawing/2014/main" val="2197461099"/>
                    </a:ext>
                  </a:extLst>
                </a:gridCol>
                <a:gridCol w="3503397">
                  <a:extLst>
                    <a:ext uri="{9D8B030D-6E8A-4147-A177-3AD203B41FA5}">
                      <a16:colId xmlns:a16="http://schemas.microsoft.com/office/drawing/2014/main" val="2453507482"/>
                    </a:ext>
                  </a:extLst>
                </a:gridCol>
                <a:gridCol w="3503397">
                  <a:extLst>
                    <a:ext uri="{9D8B030D-6E8A-4147-A177-3AD203B41FA5}">
                      <a16:colId xmlns:a16="http://schemas.microsoft.com/office/drawing/2014/main" val="552540124"/>
                    </a:ext>
                  </a:extLst>
                </a:gridCol>
              </a:tblGrid>
              <a:tr h="7258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Theorie</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Waar gaat het over?</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Wat levert het op?</a:t>
                      </a:r>
                    </a:p>
                    <a:p>
                      <a:endParaRPr lang="nl-NL" dirty="0"/>
                    </a:p>
                  </a:txBody>
                  <a:tcPr/>
                </a:tc>
                <a:extLst>
                  <a:ext uri="{0D108BD9-81ED-4DB2-BD59-A6C34878D82A}">
                    <a16:rowId xmlns:a16="http://schemas.microsoft.com/office/drawing/2014/main" val="1472323333"/>
                  </a:ext>
                </a:extLst>
              </a:tr>
              <a:tr h="10247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JD-R</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Taakeisen, hulpbronnen, balans</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Energie, voorkomen van uitputting</a:t>
                      </a:r>
                    </a:p>
                    <a:p>
                      <a:endParaRPr lang="nl-NL" dirty="0"/>
                    </a:p>
                  </a:txBody>
                  <a:tcPr/>
                </a:tc>
                <a:extLst>
                  <a:ext uri="{0D108BD9-81ED-4DB2-BD59-A6C34878D82A}">
                    <a16:rowId xmlns:a16="http://schemas.microsoft.com/office/drawing/2014/main" val="3204174008"/>
                  </a:ext>
                </a:extLst>
              </a:tr>
              <a:tr h="10247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ZDT</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Psychologische behoeften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Intrinsieke motivatie, kracht om te herstellen</a:t>
                      </a:r>
                    </a:p>
                    <a:p>
                      <a:endParaRPr lang="nl-NL" dirty="0"/>
                    </a:p>
                  </a:txBody>
                  <a:tcPr/>
                </a:tc>
                <a:extLst>
                  <a:ext uri="{0D108BD9-81ED-4DB2-BD59-A6C34878D82A}">
                    <a16:rowId xmlns:a16="http://schemas.microsoft.com/office/drawing/2014/main" val="2511236087"/>
                  </a:ext>
                </a:extLst>
              </a:tr>
              <a:tr h="7258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Systemisch werken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Relaties en patronen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dirty="0">
                          <a:latin typeface="Century Gothic" panose="020B0502020202020204" pitchFamily="34" charset="0"/>
                        </a:rPr>
                        <a:t>Duidelijkheid en veiligheid</a:t>
                      </a:r>
                    </a:p>
                    <a:p>
                      <a:endParaRPr lang="nl-NL" dirty="0"/>
                    </a:p>
                  </a:txBody>
                  <a:tcPr/>
                </a:tc>
                <a:extLst>
                  <a:ext uri="{0D108BD9-81ED-4DB2-BD59-A6C34878D82A}">
                    <a16:rowId xmlns:a16="http://schemas.microsoft.com/office/drawing/2014/main" val="3333008831"/>
                  </a:ext>
                </a:extLst>
              </a:tr>
            </a:tbl>
          </a:graphicData>
        </a:graphic>
      </p:graphicFrame>
    </p:spTree>
    <p:extLst>
      <p:ext uri="{BB962C8B-B14F-4D97-AF65-F5344CB8AC3E}">
        <p14:creationId xmlns:p14="http://schemas.microsoft.com/office/powerpoint/2010/main" val="192098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p:nvPr/>
        </p:nvSpPr>
        <p:spPr>
          <a:xfrm>
            <a:off x="6346966"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0" name="Google Shape;500;p15"/>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000"/>
              <a:buFont typeface="Century Gothic"/>
              <a:buNone/>
            </a:pPr>
            <a:r>
              <a:rPr lang="nl-NL"/>
              <a:t>Meer informatie</a:t>
            </a:r>
            <a:endParaRPr/>
          </a:p>
        </p:txBody>
      </p:sp>
      <p:sp>
        <p:nvSpPr>
          <p:cNvPr id="501" name="Google Shape;501;p15"/>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nl-NL"/>
              <a:t>Nieuwsgierig en wil je meer</a:t>
            </a:r>
            <a:endParaRPr/>
          </a:p>
          <a:p>
            <a:pPr marL="0" lvl="0" indent="0" algn="l" rtl="0">
              <a:lnSpc>
                <a:spcPct val="90000"/>
              </a:lnSpc>
              <a:spcBef>
                <a:spcPts val="540"/>
              </a:spcBef>
              <a:spcAft>
                <a:spcPts val="0"/>
              </a:spcAft>
              <a:buClr>
                <a:schemeClr val="dk1"/>
              </a:buClr>
              <a:buSzPts val="1800"/>
              <a:buNone/>
            </a:pPr>
            <a:r>
              <a:rPr lang="nl-NL"/>
              <a:t>over ons werk weten?</a:t>
            </a:r>
            <a:endParaRPr/>
          </a:p>
        </p:txBody>
      </p:sp>
      <p:sp>
        <p:nvSpPr>
          <p:cNvPr id="502" name="Google Shape;502;p15"/>
          <p:cNvSpPr txBox="1"/>
          <p:nvPr/>
        </p:nvSpPr>
        <p:spPr>
          <a:xfrm>
            <a:off x="2459990" y="3097933"/>
            <a:ext cx="36360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Website</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www.aeno.nl</a:t>
            </a:r>
            <a:endParaRPr sz="2000" b="0" i="0" u="none" strike="noStrike" cap="none">
              <a:solidFill>
                <a:schemeClr val="dk1"/>
              </a:solidFill>
              <a:latin typeface="Century Gothic"/>
              <a:ea typeface="Century Gothic"/>
              <a:cs typeface="Century Gothic"/>
              <a:sym typeface="Century Gothic"/>
            </a:endParaRPr>
          </a:p>
        </p:txBody>
      </p:sp>
      <p:sp>
        <p:nvSpPr>
          <p:cNvPr id="503" name="Google Shape;503;p15"/>
          <p:cNvSpPr/>
          <p:nvPr/>
        </p:nvSpPr>
        <p:spPr>
          <a:xfrm>
            <a:off x="6338418"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4" name="Google Shape;504;p15"/>
          <p:cNvSpPr txBox="1"/>
          <p:nvPr/>
        </p:nvSpPr>
        <p:spPr>
          <a:xfrm>
            <a:off x="2400996" y="4689580"/>
            <a:ext cx="36950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Community</a:t>
            </a:r>
            <a:endParaRPr sz="2000" b="0" i="0" u="sng" strike="noStrike" cap="none">
              <a:solidFill>
                <a:srgbClr val="F1736D"/>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www.aeno.nl/communities</a:t>
            </a:r>
            <a:endParaRPr sz="2000" b="0" i="0" u="none" strike="noStrike" cap="none">
              <a:solidFill>
                <a:schemeClr val="dk1"/>
              </a:solidFill>
              <a:latin typeface="Century Gothic"/>
              <a:ea typeface="Century Gothic"/>
              <a:cs typeface="Century Gothic"/>
              <a:sym typeface="Century Gothic"/>
            </a:endParaRPr>
          </a:p>
        </p:txBody>
      </p:sp>
      <p:sp>
        <p:nvSpPr>
          <p:cNvPr id="505" name="Google Shape;505;p15"/>
          <p:cNvSpPr txBox="1"/>
          <p:nvPr/>
        </p:nvSpPr>
        <p:spPr>
          <a:xfrm>
            <a:off x="7574133" y="3097933"/>
            <a:ext cx="377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Events</a:t>
            </a:r>
            <a:endParaRPr sz="2000" b="0" i="0" u="sng" strike="noStrike" cap="none">
              <a:solidFill>
                <a:srgbClr val="F1736D"/>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www.aeno.nl/agenda</a:t>
            </a:r>
            <a:endParaRPr sz="2000" b="0" i="0" u="none" strike="noStrike" cap="none">
              <a:solidFill>
                <a:schemeClr val="dk1"/>
              </a:solidFill>
              <a:latin typeface="Century Gothic"/>
              <a:ea typeface="Century Gothic"/>
              <a:cs typeface="Century Gothic"/>
              <a:sym typeface="Century Gothic"/>
            </a:endParaRPr>
          </a:p>
        </p:txBody>
      </p:sp>
      <p:sp>
        <p:nvSpPr>
          <p:cNvPr id="506" name="Google Shape;506;p15"/>
          <p:cNvSpPr txBox="1"/>
          <p:nvPr/>
        </p:nvSpPr>
        <p:spPr>
          <a:xfrm>
            <a:off x="7515141" y="4674191"/>
            <a:ext cx="38370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Nieuwsbrieven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www.aeno.nl/nieuwsbrieven</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www.tinyurl.com/JDR-Nieuws</a:t>
            </a:r>
            <a:r>
              <a:rPr lang="nl-NL" sz="2000" b="0" i="0" u="none" strike="noStrike" cap="none">
                <a:solidFill>
                  <a:schemeClr val="dk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507" name="Google Shape;507;p15" descr="Agenda met effen opvulling"/>
          <p:cNvPicPr preferRelativeResize="0"/>
          <p:nvPr/>
        </p:nvPicPr>
        <p:blipFill rotWithShape="1">
          <a:blip r:embed="rId8">
            <a:alphaModFix/>
          </a:blip>
          <a:srcRect/>
          <a:stretch/>
        </p:blipFill>
        <p:spPr>
          <a:xfrm>
            <a:off x="6370536" y="2948509"/>
            <a:ext cx="914400" cy="914400"/>
          </a:xfrm>
          <a:prstGeom prst="rect">
            <a:avLst/>
          </a:prstGeom>
          <a:noFill/>
          <a:ln>
            <a:noFill/>
          </a:ln>
        </p:spPr>
      </p:pic>
      <p:pic>
        <p:nvPicPr>
          <p:cNvPr id="508" name="Google Shape;508;p15" descr="Open enveloppe met effen opvulling"/>
          <p:cNvPicPr preferRelativeResize="0"/>
          <p:nvPr/>
        </p:nvPicPr>
        <p:blipFill rotWithShape="1">
          <a:blip r:embed="rId9">
            <a:alphaModFix/>
          </a:blip>
          <a:srcRect/>
          <a:stretch/>
        </p:blipFill>
        <p:spPr>
          <a:xfrm>
            <a:off x="6455430" y="4633598"/>
            <a:ext cx="727516" cy="727516"/>
          </a:xfrm>
          <a:prstGeom prst="rect">
            <a:avLst/>
          </a:prstGeom>
          <a:noFill/>
          <a:ln>
            <a:noFill/>
          </a:ln>
        </p:spPr>
      </p:pic>
      <p:sp>
        <p:nvSpPr>
          <p:cNvPr id="509" name="Google Shape;509;p15"/>
          <p:cNvSpPr/>
          <p:nvPr/>
        </p:nvSpPr>
        <p:spPr>
          <a:xfrm>
            <a:off x="1059055"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10" name="Google Shape;510;p15"/>
          <p:cNvSpPr/>
          <p:nvPr/>
        </p:nvSpPr>
        <p:spPr>
          <a:xfrm>
            <a:off x="1037020"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511" name="Google Shape;511;p15" descr="Internet met effen opvulling"/>
          <p:cNvPicPr preferRelativeResize="0"/>
          <p:nvPr/>
        </p:nvPicPr>
        <p:blipFill rotWithShape="1">
          <a:blip r:embed="rId10">
            <a:alphaModFix/>
          </a:blip>
          <a:srcRect/>
          <a:stretch/>
        </p:blipFill>
        <p:spPr>
          <a:xfrm>
            <a:off x="1082625" y="2948509"/>
            <a:ext cx="914400" cy="914400"/>
          </a:xfrm>
          <a:prstGeom prst="rect">
            <a:avLst/>
          </a:prstGeom>
          <a:noFill/>
          <a:ln>
            <a:noFill/>
          </a:ln>
        </p:spPr>
      </p:pic>
      <p:pic>
        <p:nvPicPr>
          <p:cNvPr id="512" name="Google Shape;512;p15" descr="Verbindingen met effen opvulling"/>
          <p:cNvPicPr preferRelativeResize="0"/>
          <p:nvPr/>
        </p:nvPicPr>
        <p:blipFill rotWithShape="1">
          <a:blip r:embed="rId11">
            <a:alphaModFix/>
          </a:blip>
          <a:srcRect/>
          <a:stretch/>
        </p:blipFill>
        <p:spPr>
          <a:xfrm>
            <a:off x="1037020" y="4540156"/>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ext Box 2">
            <a:extLst>
              <a:ext uri="{FF2B5EF4-FFF2-40B4-BE49-F238E27FC236}">
                <a16:creationId xmlns:a16="http://schemas.microsoft.com/office/drawing/2014/main" id="{AC1C956F-DBEA-62D3-FA52-CBE48E820DDF}"/>
              </a:ext>
            </a:extLst>
          </p:cNvPr>
          <p:cNvSpPr txBox="1">
            <a:spLocks noChangeArrowheads="1"/>
          </p:cNvSpPr>
          <p:nvPr/>
        </p:nvSpPr>
        <p:spPr bwMode="auto">
          <a:xfrm>
            <a:off x="1200294" y="863453"/>
            <a:ext cx="9477081"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l-NL" sz="2000" dirty="0"/>
              <a:t>											</a:t>
            </a:r>
          </a:p>
          <a:p>
            <a:pPr eaLnBrk="1" hangingPunct="1"/>
            <a:endParaRPr lang="nl-NL" sz="2000" dirty="0"/>
          </a:p>
          <a:p>
            <a:pPr eaLnBrk="1" hangingPunct="1"/>
            <a:r>
              <a:rPr lang="nl-NL" sz="2000" dirty="0"/>
              <a:t>						</a:t>
            </a:r>
            <a:r>
              <a:rPr lang="nl-NL" sz="1600" b="0" dirty="0">
                <a:solidFill>
                  <a:srgbClr val="FF0000"/>
                </a:solidFill>
                <a:latin typeface="Century Gothic" panose="020B0502020202020204" pitchFamily="34" charset="0"/>
              </a:rPr>
              <a:t>Motivatie om te</a:t>
            </a:r>
          </a:p>
          <a:p>
            <a:pPr eaLnBrk="1" hangingPunct="1"/>
            <a:r>
              <a:rPr lang="nl-NL" sz="1600" b="0" dirty="0">
                <a:solidFill>
                  <a:srgbClr val="FF0000"/>
                </a:solidFill>
                <a:latin typeface="Century Gothic" panose="020B0502020202020204" pitchFamily="34" charset="0"/>
              </a:rPr>
              <a:t>						leren</a:t>
            </a:r>
          </a:p>
          <a:p>
            <a:pPr eaLnBrk="1" hangingPunct="1"/>
            <a:r>
              <a:rPr lang="nl-NL" sz="2000" dirty="0">
                <a:latin typeface="Avenir Next" panose="020B0503020202020204" pitchFamily="34" charset="0"/>
              </a:rPr>
              <a:t>		</a:t>
            </a:r>
            <a:r>
              <a:rPr lang="nl-NL" sz="1600" b="1" dirty="0">
                <a:latin typeface="Century Gothic" panose="020B0502020202020204" pitchFamily="34" charset="0"/>
              </a:rPr>
              <a:t>Psychologische taakeisen</a:t>
            </a:r>
          </a:p>
          <a:p>
            <a:pPr eaLnBrk="1" hangingPunct="1"/>
            <a:r>
              <a:rPr lang="nl-NL" sz="2000" dirty="0">
                <a:latin typeface="Century Gothic" panose="020B0502020202020204" pitchFamily="34" charset="0"/>
              </a:rPr>
              <a:t>		</a:t>
            </a:r>
            <a:r>
              <a:rPr lang="nl-NL" sz="1400" b="0" dirty="0">
                <a:latin typeface="Century Gothic" panose="020B0502020202020204" pitchFamily="34" charset="0"/>
              </a:rPr>
              <a:t>laag		hoog</a:t>
            </a:r>
          </a:p>
          <a:p>
            <a:pPr eaLnBrk="1" hangingPunct="1"/>
            <a:endParaRPr lang="nl-NL" sz="2000" dirty="0">
              <a:latin typeface="Avenir Next" panose="020B0503020202020204" pitchFamily="34" charset="0"/>
            </a:endParaRPr>
          </a:p>
          <a:p>
            <a:pPr eaLnBrk="1" hangingPunct="1"/>
            <a:r>
              <a:rPr lang="nl-NL" sz="1400" b="0" dirty="0">
                <a:latin typeface="Century Gothic" panose="020B0502020202020204" pitchFamily="34" charset="0"/>
              </a:rPr>
              <a:t>Hoog</a:t>
            </a:r>
            <a:r>
              <a:rPr lang="nl-NL" sz="2000" dirty="0">
                <a:latin typeface="Century Gothic" panose="020B0502020202020204" pitchFamily="34" charset="0"/>
              </a:rPr>
              <a:t>	</a:t>
            </a:r>
            <a:r>
              <a:rPr lang="nl-NL" sz="2000" dirty="0">
                <a:latin typeface="+mn-lt"/>
              </a:rPr>
              <a:t>	</a:t>
            </a:r>
            <a:r>
              <a:rPr lang="nl-NL" sz="1400" b="0" dirty="0">
                <a:latin typeface="Century Gothic" panose="020B0502020202020204" pitchFamily="34" charset="0"/>
              </a:rPr>
              <a:t>weinig		</a:t>
            </a:r>
            <a:r>
              <a:rPr lang="nl-NL" sz="1400" i="1" dirty="0">
                <a:solidFill>
                  <a:srgbClr val="000099"/>
                </a:solidFill>
                <a:latin typeface="Century Gothic" panose="020B0502020202020204" pitchFamily="34" charset="0"/>
              </a:rPr>
              <a:t>actief</a:t>
            </a:r>
          </a:p>
          <a:p>
            <a:pPr eaLnBrk="1" hangingPunct="1"/>
            <a:r>
              <a:rPr lang="nl-NL" sz="2000" b="0" dirty="0">
                <a:latin typeface="Century Gothic" panose="020B0502020202020204" pitchFamily="34" charset="0"/>
              </a:rPr>
              <a:t>		</a:t>
            </a:r>
            <a:r>
              <a:rPr lang="nl-NL" sz="1400" b="0" dirty="0">
                <a:latin typeface="Century Gothic" panose="020B0502020202020204" pitchFamily="34" charset="0"/>
              </a:rPr>
              <a:t>spanning		</a:t>
            </a:r>
            <a:r>
              <a:rPr lang="nl-NL" sz="1400" i="1" dirty="0">
                <a:solidFill>
                  <a:srgbClr val="000099"/>
                </a:solidFill>
                <a:latin typeface="Century Gothic" panose="020B0502020202020204" pitchFamily="34" charset="0"/>
              </a:rPr>
              <a:t>werk</a:t>
            </a:r>
            <a:endParaRPr lang="nl-NL" sz="1400" dirty="0">
              <a:latin typeface="Century Gothic" panose="020B0502020202020204" pitchFamily="34" charset="0"/>
            </a:endParaRPr>
          </a:p>
          <a:p>
            <a:pPr eaLnBrk="1" hangingPunct="1"/>
            <a:r>
              <a:rPr lang="nl-NL" sz="1600" b="1" dirty="0">
                <a:latin typeface="Century Gothic" panose="020B0502020202020204" pitchFamily="34" charset="0"/>
              </a:rPr>
              <a:t>Beslissings-</a:t>
            </a:r>
          </a:p>
          <a:p>
            <a:pPr eaLnBrk="1" hangingPunct="1"/>
            <a:r>
              <a:rPr lang="nl-NL" sz="1600" b="1" dirty="0">
                <a:latin typeface="Century Gothic" panose="020B0502020202020204" pitchFamily="34" charset="0"/>
              </a:rPr>
              <a:t>ruimte</a:t>
            </a:r>
          </a:p>
          <a:p>
            <a:pPr eaLnBrk="1" hangingPunct="1"/>
            <a:r>
              <a:rPr lang="nl-NL" sz="2000" dirty="0">
                <a:latin typeface="Century Gothic" panose="020B0502020202020204" pitchFamily="34" charset="0"/>
              </a:rPr>
              <a:t>		</a:t>
            </a:r>
            <a:r>
              <a:rPr lang="nl-NL" sz="1400" b="0" dirty="0">
                <a:latin typeface="Century Gothic" panose="020B0502020202020204" pitchFamily="34" charset="0"/>
              </a:rPr>
              <a:t>passief		slopend</a:t>
            </a:r>
          </a:p>
          <a:p>
            <a:pPr eaLnBrk="1" hangingPunct="1"/>
            <a:r>
              <a:rPr lang="nl-NL" sz="1400" b="0" dirty="0">
                <a:latin typeface="Century Gothic" panose="020B0502020202020204" pitchFamily="34" charset="0"/>
              </a:rPr>
              <a:t>Laag</a:t>
            </a:r>
            <a:r>
              <a:rPr lang="nl-NL" sz="1400" dirty="0">
                <a:latin typeface="Century Gothic" panose="020B0502020202020204" pitchFamily="34" charset="0"/>
              </a:rPr>
              <a:t>		</a:t>
            </a:r>
            <a:r>
              <a:rPr lang="nl-NL" sz="1400" b="0" dirty="0">
                <a:latin typeface="Century Gothic" panose="020B0502020202020204" pitchFamily="34" charset="0"/>
              </a:rPr>
              <a:t>werk		werk</a:t>
            </a:r>
          </a:p>
          <a:p>
            <a:pPr eaLnBrk="1" hangingPunct="1"/>
            <a:endParaRPr lang="nl-NL" sz="2000" dirty="0">
              <a:latin typeface="Avenir Next" panose="020B0503020202020204" pitchFamily="34" charset="0"/>
            </a:endParaRPr>
          </a:p>
          <a:p>
            <a:pPr eaLnBrk="1" hangingPunct="1"/>
            <a:r>
              <a:rPr lang="nl-NL" sz="2000" dirty="0">
                <a:latin typeface="Avenir Next" panose="020B0503020202020204" pitchFamily="34" charset="0"/>
              </a:rPr>
              <a:t>																</a:t>
            </a:r>
          </a:p>
          <a:p>
            <a:pPr eaLnBrk="1" hangingPunct="1"/>
            <a:r>
              <a:rPr lang="nl-NL" sz="2000" b="0" dirty="0">
                <a:latin typeface="Avenir Next" panose="020B0503020202020204" pitchFamily="34" charset="0"/>
              </a:rPr>
              <a:t>						</a:t>
            </a:r>
            <a:r>
              <a:rPr lang="nl-NL" sz="1600" b="0" dirty="0">
                <a:solidFill>
                  <a:srgbClr val="FF0000"/>
                </a:solidFill>
                <a:latin typeface="Century Gothic" panose="020B0502020202020204" pitchFamily="34" charset="0"/>
              </a:rPr>
              <a:t>Risico op</a:t>
            </a:r>
            <a:r>
              <a:rPr lang="nl-NL" sz="1600" b="0" dirty="0">
                <a:solidFill>
                  <a:srgbClr val="002060"/>
                </a:solidFill>
                <a:latin typeface="Century Gothic" panose="020B0502020202020204" pitchFamily="34" charset="0"/>
              </a:rPr>
              <a:t> I </a:t>
            </a:r>
            <a:r>
              <a:rPr lang="nl-NL" sz="1600" b="0" dirty="0">
                <a:solidFill>
                  <a:srgbClr val="FF0000"/>
                </a:solidFill>
                <a:latin typeface="Century Gothic" panose="020B0502020202020204" pitchFamily="34" charset="0"/>
              </a:rPr>
              <a:t>stressreacties</a:t>
            </a:r>
          </a:p>
          <a:p>
            <a:pPr eaLnBrk="1" hangingPunct="1"/>
            <a:endParaRPr lang="nl-NL" sz="2000" dirty="0"/>
          </a:p>
        </p:txBody>
      </p:sp>
      <p:cxnSp>
        <p:nvCxnSpPr>
          <p:cNvPr id="5" name="Rechte verbindingslijn 4">
            <a:extLst>
              <a:ext uri="{FF2B5EF4-FFF2-40B4-BE49-F238E27FC236}">
                <a16:creationId xmlns:a16="http://schemas.microsoft.com/office/drawing/2014/main" id="{781EFB78-C96C-60E5-9BD2-F183590A77C5}"/>
              </a:ext>
            </a:extLst>
          </p:cNvPr>
          <p:cNvCxnSpPr/>
          <p:nvPr/>
        </p:nvCxnSpPr>
        <p:spPr>
          <a:xfrm>
            <a:off x="2801257" y="3164114"/>
            <a:ext cx="0" cy="1959429"/>
          </a:xfrm>
          <a:prstGeom prst="line">
            <a:avLst/>
          </a:prstGeom>
        </p:spPr>
        <p:style>
          <a:lnRef idx="1">
            <a:schemeClr val="dk1"/>
          </a:lnRef>
          <a:fillRef idx="0">
            <a:schemeClr val="dk1"/>
          </a:fillRef>
          <a:effectRef idx="0">
            <a:schemeClr val="dk1"/>
          </a:effectRef>
          <a:fontRef idx="minor">
            <a:schemeClr val="tx1"/>
          </a:fontRef>
        </p:style>
      </p:cxnSp>
      <p:cxnSp>
        <p:nvCxnSpPr>
          <p:cNvPr id="7" name="Rechte verbindingslijn 6">
            <a:extLst>
              <a:ext uri="{FF2B5EF4-FFF2-40B4-BE49-F238E27FC236}">
                <a16:creationId xmlns:a16="http://schemas.microsoft.com/office/drawing/2014/main" id="{2741A42A-9C3A-E828-6603-5B5BFC210BB5}"/>
              </a:ext>
            </a:extLst>
          </p:cNvPr>
          <p:cNvCxnSpPr>
            <a:cxnSpLocks/>
          </p:cNvCxnSpPr>
          <p:nvPr/>
        </p:nvCxnSpPr>
        <p:spPr>
          <a:xfrm>
            <a:off x="5994400" y="3178629"/>
            <a:ext cx="0" cy="1944914"/>
          </a:xfrm>
          <a:prstGeom prst="line">
            <a:avLst/>
          </a:prstGeom>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B97A4E57-743E-F5D0-CDD3-14F64F849FB7}"/>
              </a:ext>
            </a:extLst>
          </p:cNvPr>
          <p:cNvCxnSpPr>
            <a:cxnSpLocks/>
          </p:cNvCxnSpPr>
          <p:nvPr/>
        </p:nvCxnSpPr>
        <p:spPr>
          <a:xfrm>
            <a:off x="2801257" y="5123543"/>
            <a:ext cx="3193143" cy="0"/>
          </a:xfrm>
          <a:prstGeom prst="line">
            <a:avLst/>
          </a:prstGeom>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405D9D0B-1239-DD71-AB2D-215664536CDB}"/>
              </a:ext>
            </a:extLst>
          </p:cNvPr>
          <p:cNvCxnSpPr/>
          <p:nvPr/>
        </p:nvCxnSpPr>
        <p:spPr>
          <a:xfrm>
            <a:off x="2801257" y="3178629"/>
            <a:ext cx="3193143"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6" name="Rechte verbindingslijn 15">
            <a:extLst>
              <a:ext uri="{FF2B5EF4-FFF2-40B4-BE49-F238E27FC236}">
                <a16:creationId xmlns:a16="http://schemas.microsoft.com/office/drawing/2014/main" id="{4FB83837-9B6B-F83C-9C36-E0E812802660}"/>
              </a:ext>
            </a:extLst>
          </p:cNvPr>
          <p:cNvCxnSpPr/>
          <p:nvPr/>
        </p:nvCxnSpPr>
        <p:spPr>
          <a:xfrm>
            <a:off x="4339771" y="3178629"/>
            <a:ext cx="0" cy="1944914"/>
          </a:xfrm>
          <a:prstGeom prst="line">
            <a:avLst/>
          </a:prstGeom>
        </p:spPr>
        <p:style>
          <a:lnRef idx="1">
            <a:schemeClr val="dk1"/>
          </a:lnRef>
          <a:fillRef idx="0">
            <a:schemeClr val="dk1"/>
          </a:fillRef>
          <a:effectRef idx="0">
            <a:schemeClr val="dk1"/>
          </a:effectRef>
          <a:fontRef idx="minor">
            <a:schemeClr val="tx1"/>
          </a:fontRef>
        </p:style>
      </p:cxnSp>
      <p:cxnSp>
        <p:nvCxnSpPr>
          <p:cNvPr id="18" name="Rechte verbindingslijn 17">
            <a:extLst>
              <a:ext uri="{FF2B5EF4-FFF2-40B4-BE49-F238E27FC236}">
                <a16:creationId xmlns:a16="http://schemas.microsoft.com/office/drawing/2014/main" id="{8EAF6F2D-B488-E088-A859-52568D9FD9B5}"/>
              </a:ext>
            </a:extLst>
          </p:cNvPr>
          <p:cNvCxnSpPr/>
          <p:nvPr/>
        </p:nvCxnSpPr>
        <p:spPr>
          <a:xfrm>
            <a:off x="2801257" y="4165600"/>
            <a:ext cx="3193143" cy="0"/>
          </a:xfrm>
          <a:prstGeom prst="line">
            <a:avLst/>
          </a:prstGeom>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311E1291-086D-BFD4-AC10-8A8C65961DE0}"/>
              </a:ext>
            </a:extLst>
          </p:cNvPr>
          <p:cNvCxnSpPr/>
          <p:nvPr/>
        </p:nvCxnSpPr>
        <p:spPr>
          <a:xfrm>
            <a:off x="2801256" y="3193145"/>
            <a:ext cx="3599543" cy="2162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4C5A3C47-8643-6E25-5B08-9BA2FF624981}"/>
              </a:ext>
            </a:extLst>
          </p:cNvPr>
          <p:cNvCxnSpPr>
            <a:cxnSpLocks/>
          </p:cNvCxnSpPr>
          <p:nvPr/>
        </p:nvCxnSpPr>
        <p:spPr>
          <a:xfrm flipV="1">
            <a:off x="2801257" y="3048000"/>
            <a:ext cx="3396342" cy="2075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ng 24">
            <a:extLst>
              <a:ext uri="{FF2B5EF4-FFF2-40B4-BE49-F238E27FC236}">
                <a16:creationId xmlns:a16="http://schemas.microsoft.com/office/drawing/2014/main" id="{92FF838F-C08F-EF3E-E771-E0AB58A7B3F4}"/>
              </a:ext>
            </a:extLst>
          </p:cNvPr>
          <p:cNvSpPr/>
          <p:nvPr/>
        </p:nvSpPr>
        <p:spPr>
          <a:xfrm>
            <a:off x="4402224" y="3193144"/>
            <a:ext cx="1693776" cy="885370"/>
          </a:xfrm>
          <a:prstGeom prst="donut">
            <a:avLst>
              <a:gd name="adj" fmla="val 1255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sp>
        <p:nvSpPr>
          <p:cNvPr id="17" name="Titel 16">
            <a:extLst>
              <a:ext uri="{FF2B5EF4-FFF2-40B4-BE49-F238E27FC236}">
                <a16:creationId xmlns:a16="http://schemas.microsoft.com/office/drawing/2014/main" id="{C12D6AF4-83C6-7D10-BEB8-8C9EF1FE8F1E}"/>
              </a:ext>
            </a:extLst>
          </p:cNvPr>
          <p:cNvSpPr>
            <a:spLocks noGrp="1"/>
          </p:cNvSpPr>
          <p:nvPr>
            <p:ph type="title"/>
          </p:nvPr>
        </p:nvSpPr>
        <p:spPr/>
        <p:txBody>
          <a:bodyPr/>
          <a:lstStyle/>
          <a:p>
            <a:r>
              <a:rPr lang="nl-NL" sz="4000" b="1" dirty="0">
                <a:solidFill>
                  <a:srgbClr val="002060"/>
                </a:solidFill>
                <a:latin typeface="Century Gothic" panose="020B0502020202020204" pitchFamily="34" charset="0"/>
              </a:rPr>
              <a:t>“Moedermodel” </a:t>
            </a:r>
            <a:r>
              <a:rPr lang="nl-NL" sz="4000" b="1" dirty="0" err="1">
                <a:solidFill>
                  <a:srgbClr val="002060"/>
                </a:solidFill>
                <a:latin typeface="Century Gothic" panose="020B0502020202020204" pitchFamily="34" charset="0"/>
              </a:rPr>
              <a:t>Karasek</a:t>
            </a:r>
            <a:br>
              <a:rPr lang="nl-NL" sz="4000" b="1" dirty="0">
                <a:solidFill>
                  <a:srgbClr val="002060"/>
                </a:solidFill>
                <a:latin typeface="Century Gothic" panose="020B0502020202020204" pitchFamily="34" charset="0"/>
              </a:rPr>
            </a:br>
            <a:endParaRPr lang="nl-NL" dirty="0"/>
          </a:p>
        </p:txBody>
      </p:sp>
      <p:sp>
        <p:nvSpPr>
          <p:cNvPr id="21" name="Tijdelijke aanduiding voor tekst 20">
            <a:extLst>
              <a:ext uri="{FF2B5EF4-FFF2-40B4-BE49-F238E27FC236}">
                <a16:creationId xmlns:a16="http://schemas.microsoft.com/office/drawing/2014/main" id="{D17A2CD5-6EF8-D2A1-8C4A-987A2570D9F1}"/>
              </a:ext>
            </a:extLst>
          </p:cNvPr>
          <p:cNvSpPr>
            <a:spLocks noGrp="1"/>
          </p:cNvSpPr>
          <p:nvPr>
            <p:ph type="body" idx="2"/>
          </p:nvPr>
        </p:nvSpPr>
        <p:spPr/>
        <p:txBody>
          <a:bodyPr/>
          <a:lstStyle/>
          <a:p>
            <a:r>
              <a:rPr lang="nl-NL" sz="1800" dirty="0">
                <a:solidFill>
                  <a:srgbClr val="002060"/>
                </a:solidFill>
                <a:latin typeface="Century Gothic" panose="020B0502020202020204" pitchFamily="34" charset="0"/>
              </a:rPr>
              <a:t>welzijn in werk</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A10EA376-4CB5-6BF4-F447-3F1D83412782}"/>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033F3B82-6344-3B3C-8B43-514B4A848CCE}"/>
              </a:ext>
            </a:extLst>
          </p:cNvPr>
          <p:cNvPicPr>
            <a:picLocks noChangeAspect="1"/>
          </p:cNvPicPr>
          <p:nvPr/>
        </p:nvPicPr>
        <p:blipFill>
          <a:blip r:embed="rId3"/>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1A00A1E8-86AD-6BE3-FC48-768714BEF14A}"/>
              </a:ext>
            </a:extLst>
          </p:cNvPr>
          <p:cNvSpPr>
            <a:spLocks noGrp="1"/>
          </p:cNvSpPr>
          <p:nvPr>
            <p:ph type="title"/>
          </p:nvPr>
        </p:nvSpPr>
        <p:spPr/>
        <p:txBody>
          <a:bodyPr/>
          <a:lstStyle/>
          <a:p>
            <a:endParaRPr lang="nl-NL" dirty="0"/>
          </a:p>
        </p:txBody>
      </p:sp>
      <p:sp>
        <p:nvSpPr>
          <p:cNvPr id="7" name="Tijdelijke aanduiding voor tekst 6">
            <a:extLst>
              <a:ext uri="{FF2B5EF4-FFF2-40B4-BE49-F238E27FC236}">
                <a16:creationId xmlns:a16="http://schemas.microsoft.com/office/drawing/2014/main" id="{BD29A9B9-C57E-6C6E-9307-805CB1EC9EA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19386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140D-4424-73D3-FF28-88AFDF3377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BBF78-0B40-0CCA-37DC-AAB6B225ABA6}"/>
              </a:ext>
            </a:extLst>
          </p:cNvPr>
          <p:cNvSpPr>
            <a:spLocks noGrp="1"/>
          </p:cNvSpPr>
          <p:nvPr>
            <p:ph type="title"/>
          </p:nvPr>
        </p:nvSpPr>
        <p:spPr/>
        <p:txBody>
          <a:bodyPr/>
          <a:lstStyle/>
          <a:p>
            <a:r>
              <a:rPr lang="nl-NL"/>
              <a:t>Bevlogenheid</a:t>
            </a:r>
          </a:p>
        </p:txBody>
      </p:sp>
      <p:sp>
        <p:nvSpPr>
          <p:cNvPr id="5" name="Tijdelijke aanduiding voor tekst 4">
            <a:extLst>
              <a:ext uri="{FF2B5EF4-FFF2-40B4-BE49-F238E27FC236}">
                <a16:creationId xmlns:a16="http://schemas.microsoft.com/office/drawing/2014/main" id="{74988832-429C-371A-694C-AC7B654B5057}"/>
              </a:ext>
            </a:extLst>
          </p:cNvPr>
          <p:cNvSpPr>
            <a:spLocks noGrp="1"/>
          </p:cNvSpPr>
          <p:nvPr>
            <p:ph type="body" idx="1"/>
          </p:nvPr>
        </p:nvSpPr>
        <p:spPr/>
        <p:txBody>
          <a:bodyPr/>
          <a:lstStyle/>
          <a:p>
            <a:r>
              <a:rPr lang="nl-NL" dirty="0"/>
              <a:t>Vitaliteit				Toewijding			Absorptie</a:t>
            </a:r>
          </a:p>
        </p:txBody>
      </p:sp>
      <p:sp>
        <p:nvSpPr>
          <p:cNvPr id="6" name="Tijdelijke aanduiding voor tekst 5">
            <a:extLst>
              <a:ext uri="{FF2B5EF4-FFF2-40B4-BE49-F238E27FC236}">
                <a16:creationId xmlns:a16="http://schemas.microsoft.com/office/drawing/2014/main" id="{07847A85-989E-5F73-ECA4-52FED32639A0}"/>
              </a:ext>
            </a:extLst>
          </p:cNvPr>
          <p:cNvSpPr>
            <a:spLocks noGrp="1"/>
          </p:cNvSpPr>
          <p:nvPr>
            <p:ph type="body" idx="2"/>
          </p:nvPr>
        </p:nvSpPr>
        <p:spPr/>
        <p:txBody>
          <a:bodyPr/>
          <a:lstStyle/>
          <a:p>
            <a:endParaRPr lang="nl-NL"/>
          </a:p>
        </p:txBody>
      </p:sp>
      <p:pic>
        <p:nvPicPr>
          <p:cNvPr id="8" name="Afbeelding 7" descr="Afbeelding met wiel, Fietswiel, transport, Landvoertuig&#10;&#10;Automatisch gegenereerde beschrijving">
            <a:extLst>
              <a:ext uri="{FF2B5EF4-FFF2-40B4-BE49-F238E27FC236}">
                <a16:creationId xmlns:a16="http://schemas.microsoft.com/office/drawing/2014/main" id="{74894C91-D7CE-75FB-FE4E-025B935D2905}"/>
              </a:ext>
            </a:extLst>
          </p:cNvPr>
          <p:cNvPicPr>
            <a:picLocks noChangeAspect="1"/>
          </p:cNvPicPr>
          <p:nvPr/>
        </p:nvPicPr>
        <p:blipFill>
          <a:blip r:embed="rId3"/>
          <a:stretch>
            <a:fillRect/>
          </a:stretch>
        </p:blipFill>
        <p:spPr>
          <a:xfrm>
            <a:off x="753583" y="2519903"/>
            <a:ext cx="3739896" cy="3739896"/>
          </a:xfrm>
          <a:prstGeom prst="rect">
            <a:avLst/>
          </a:prstGeom>
        </p:spPr>
      </p:pic>
      <p:pic>
        <p:nvPicPr>
          <p:cNvPr id="12" name="Afbeelding 11" descr="Afbeelding met tekenfilm, clipart, illustratie, kunst&#10;&#10;Automatisch gegenereerde beschrijving">
            <a:extLst>
              <a:ext uri="{FF2B5EF4-FFF2-40B4-BE49-F238E27FC236}">
                <a16:creationId xmlns:a16="http://schemas.microsoft.com/office/drawing/2014/main" id="{38FB5378-3176-B3A5-2871-814DFBC9C0BC}"/>
              </a:ext>
            </a:extLst>
          </p:cNvPr>
          <p:cNvPicPr>
            <a:picLocks noChangeAspect="1"/>
          </p:cNvPicPr>
          <p:nvPr/>
        </p:nvPicPr>
        <p:blipFill>
          <a:blip r:embed="rId4"/>
          <a:stretch>
            <a:fillRect/>
          </a:stretch>
        </p:blipFill>
        <p:spPr>
          <a:xfrm>
            <a:off x="4706976" y="2951927"/>
            <a:ext cx="3467759" cy="3467759"/>
          </a:xfrm>
          <a:prstGeom prst="rect">
            <a:avLst/>
          </a:prstGeom>
        </p:spPr>
      </p:pic>
      <p:pic>
        <p:nvPicPr>
          <p:cNvPr id="19" name="Afbeelding 18" descr="Afbeelding met computer, meubels, bureau, tekst&#10;&#10;Automatisch gegenereerde beschrijving">
            <a:extLst>
              <a:ext uri="{FF2B5EF4-FFF2-40B4-BE49-F238E27FC236}">
                <a16:creationId xmlns:a16="http://schemas.microsoft.com/office/drawing/2014/main" id="{B7B20212-8661-0BAE-43DB-67ABD6D85309}"/>
              </a:ext>
            </a:extLst>
          </p:cNvPr>
          <p:cNvPicPr>
            <a:picLocks noChangeAspect="1"/>
          </p:cNvPicPr>
          <p:nvPr/>
        </p:nvPicPr>
        <p:blipFill>
          <a:blip r:embed="rId5"/>
          <a:stretch>
            <a:fillRect/>
          </a:stretch>
        </p:blipFill>
        <p:spPr>
          <a:xfrm>
            <a:off x="7697798" y="2391887"/>
            <a:ext cx="3867912" cy="3867912"/>
          </a:xfrm>
          <a:prstGeom prst="rect">
            <a:avLst/>
          </a:prstGeom>
        </p:spPr>
      </p:pic>
    </p:spTree>
    <p:extLst>
      <p:ext uri="{BB962C8B-B14F-4D97-AF65-F5344CB8AC3E}">
        <p14:creationId xmlns:p14="http://schemas.microsoft.com/office/powerpoint/2010/main" val="213824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 name="Google Shape;195;p13" descr="Afbeelding met grafische vormgeving, schermopname, clipart, Graphics&#10;&#10;Automatisch gegenereerde beschrijving">
            <a:extLst>
              <a:ext uri="{FF2B5EF4-FFF2-40B4-BE49-F238E27FC236}">
                <a16:creationId xmlns:a16="http://schemas.microsoft.com/office/drawing/2014/main" id="{EC489A29-8728-7672-0344-7491BA46E14F}"/>
              </a:ext>
            </a:extLst>
          </p:cNvPr>
          <p:cNvPicPr preferRelativeResize="0"/>
          <p:nvPr/>
        </p:nvPicPr>
        <p:blipFill rotWithShape="1">
          <a:blip r:embed="rId3">
            <a:alphaModFix/>
          </a:blip>
          <a:srcRect l="56864" t="26390"/>
          <a:stretch/>
        </p:blipFill>
        <p:spPr>
          <a:xfrm>
            <a:off x="6096000" y="325167"/>
            <a:ext cx="5259123" cy="5048162"/>
          </a:xfrm>
          <a:prstGeom prst="rect">
            <a:avLst/>
          </a:prstGeom>
          <a:noFill/>
          <a:ln>
            <a:noFill/>
          </a:ln>
        </p:spPr>
      </p:pic>
      <p:pic>
        <p:nvPicPr>
          <p:cNvPr id="3" name="Afbeelding 2" descr="Afbeelding met tekst, schermopname, grafische vormgeving, Graphics&#10;&#10;Door AI gegenereerde inhoud is mogelijk onjuist.">
            <a:extLst>
              <a:ext uri="{FF2B5EF4-FFF2-40B4-BE49-F238E27FC236}">
                <a16:creationId xmlns:a16="http://schemas.microsoft.com/office/drawing/2014/main" id="{3BFCC450-46D7-E949-EB6A-38EFB09CF680}"/>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nl-NL" sz="4400" dirty="0">
                <a:solidFill>
                  <a:schemeClr val="lt1"/>
                </a:solidFill>
              </a:rPr>
              <a:t>Twee processen van het JD-R</a:t>
            </a:r>
            <a:br>
              <a:rPr lang="nl-NL" sz="4400" dirty="0">
                <a:solidFill>
                  <a:schemeClr val="lt1"/>
                </a:solidFill>
              </a:rPr>
            </a:br>
            <a:r>
              <a:rPr lang="nl-NL" sz="3600" b="0" dirty="0">
                <a:solidFill>
                  <a:schemeClr val="lt1"/>
                </a:solidFill>
              </a:rPr>
              <a:t>Motivatie en Uitputting</a:t>
            </a:r>
            <a:endParaRPr dirty="0"/>
          </a:p>
        </p:txBody>
      </p:sp>
      <p:sp>
        <p:nvSpPr>
          <p:cNvPr id="2" name="Tijdelijke aanduiding voor tekst 1">
            <a:extLst>
              <a:ext uri="{FF2B5EF4-FFF2-40B4-BE49-F238E27FC236}">
                <a16:creationId xmlns:a16="http://schemas.microsoft.com/office/drawing/2014/main" id="{DB00686C-492D-E575-81D1-2BF5F2809669}"/>
              </a:ext>
            </a:extLst>
          </p:cNvPr>
          <p:cNvSpPr>
            <a:spLocks noGrp="1"/>
          </p:cNvSpPr>
          <p:nvPr>
            <p:ph type="body" idx="1"/>
          </p:nvPr>
        </p:nvSpPr>
        <p:spPr/>
        <p:txBody>
          <a:bodyPr/>
          <a:lstStyle/>
          <a:p>
            <a:endParaRPr lang="nl-NL"/>
          </a:p>
        </p:txBody>
      </p:sp>
      <p:sp>
        <p:nvSpPr>
          <p:cNvPr id="3" name="Tijdelijke aanduiding voor tekst 2">
            <a:extLst>
              <a:ext uri="{FF2B5EF4-FFF2-40B4-BE49-F238E27FC236}">
                <a16:creationId xmlns:a16="http://schemas.microsoft.com/office/drawing/2014/main" id="{C2659BAE-D794-34B2-4A7F-B82F6B424742}"/>
              </a:ext>
            </a:extLst>
          </p:cNvPr>
          <p:cNvSpPr>
            <a:spLocks noGrp="1"/>
          </p:cNvSpPr>
          <p:nvPr>
            <p:ph type="body" idx="2"/>
          </p:nvPr>
        </p:nvSpPr>
        <p:spPr/>
        <p:txBody>
          <a:bodyPr/>
          <a:lstStyle/>
          <a:p>
            <a:endParaRPr lang="nl-NL"/>
          </a:p>
        </p:txBody>
      </p:sp>
      <p:pic>
        <p:nvPicPr>
          <p:cNvPr id="5" name="Afbeelding 4" descr="Afbeelding met tekst, schermopname, Lettertype, logo&#10;&#10;Automatisch gegenereerde beschrijving">
            <a:extLst>
              <a:ext uri="{FF2B5EF4-FFF2-40B4-BE49-F238E27FC236}">
                <a16:creationId xmlns:a16="http://schemas.microsoft.com/office/drawing/2014/main" id="{973B8424-32E2-4508-B053-AC367591310E}"/>
              </a:ext>
            </a:extLst>
          </p:cNvPr>
          <p:cNvPicPr>
            <a:picLocks noChangeAspect="1"/>
          </p:cNvPicPr>
          <p:nvPr/>
        </p:nvPicPr>
        <p:blipFill>
          <a:blip r:embed="rId3"/>
          <a:stretch>
            <a:fillRect/>
          </a:stretch>
        </p:blipFill>
        <p:spPr>
          <a:xfrm>
            <a:off x="704088" y="1822699"/>
            <a:ext cx="10510191" cy="4195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6D9B-1927-D5D1-CBAB-1693DB8E64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095F23-F2FB-E731-F3B4-2BCD354FC85E}"/>
              </a:ext>
            </a:extLst>
          </p:cNvPr>
          <p:cNvSpPr>
            <a:spLocks noGrp="1"/>
          </p:cNvSpPr>
          <p:nvPr>
            <p:ph type="title"/>
          </p:nvPr>
        </p:nvSpPr>
        <p:spPr/>
        <p:txBody>
          <a:bodyPr/>
          <a:lstStyle/>
          <a:p>
            <a:r>
              <a:rPr lang="nl-NL"/>
              <a:t>De 2 “knoppen” om aan te draaien</a:t>
            </a:r>
          </a:p>
        </p:txBody>
      </p:sp>
      <p:sp>
        <p:nvSpPr>
          <p:cNvPr id="3" name="Tijdelijke aanduiding voor tekst 2">
            <a:extLst>
              <a:ext uri="{FF2B5EF4-FFF2-40B4-BE49-F238E27FC236}">
                <a16:creationId xmlns:a16="http://schemas.microsoft.com/office/drawing/2014/main" id="{99350F5A-797A-55BD-05F0-2D0E881716AD}"/>
              </a:ext>
            </a:extLst>
          </p:cNvPr>
          <p:cNvSpPr>
            <a:spLocks noGrp="1"/>
          </p:cNvSpPr>
          <p:nvPr>
            <p:ph type="body" idx="1"/>
          </p:nvPr>
        </p:nvSpPr>
        <p:spPr/>
        <p:txBody>
          <a:bodyPr/>
          <a:lstStyle/>
          <a:p>
            <a:endParaRPr lang="nl-NL"/>
          </a:p>
        </p:txBody>
      </p:sp>
      <p:sp>
        <p:nvSpPr>
          <p:cNvPr id="4" name="Tijdelijke aanduiding voor tekst 3">
            <a:extLst>
              <a:ext uri="{FF2B5EF4-FFF2-40B4-BE49-F238E27FC236}">
                <a16:creationId xmlns:a16="http://schemas.microsoft.com/office/drawing/2014/main" id="{220672BC-BC82-48F2-94C1-4B12182E6002}"/>
              </a:ext>
            </a:extLst>
          </p:cNvPr>
          <p:cNvSpPr>
            <a:spLocks noGrp="1"/>
          </p:cNvSpPr>
          <p:nvPr>
            <p:ph type="body" idx="2"/>
          </p:nvPr>
        </p:nvSpPr>
        <p:spPr/>
        <p:txBody>
          <a:bodyPr/>
          <a:lstStyle/>
          <a:p>
            <a:endParaRPr lang="nl-NL"/>
          </a:p>
        </p:txBody>
      </p:sp>
      <p:pic>
        <p:nvPicPr>
          <p:cNvPr id="6" name="Afbeelding 5" descr="Afbeelding met Graphics, illustratie&#10;&#10;Automatisch gegenereerde beschrijving">
            <a:extLst>
              <a:ext uri="{FF2B5EF4-FFF2-40B4-BE49-F238E27FC236}">
                <a16:creationId xmlns:a16="http://schemas.microsoft.com/office/drawing/2014/main" id="{281AC2CD-B860-CFB7-DAD3-61EC7B11CB92}"/>
              </a:ext>
            </a:extLst>
          </p:cNvPr>
          <p:cNvPicPr>
            <a:picLocks noChangeAspect="1"/>
          </p:cNvPicPr>
          <p:nvPr/>
        </p:nvPicPr>
        <p:blipFill>
          <a:blip r:embed="rId3"/>
          <a:stretch>
            <a:fillRect/>
          </a:stretch>
        </p:blipFill>
        <p:spPr>
          <a:xfrm>
            <a:off x="2941320" y="3429000"/>
            <a:ext cx="3550920" cy="3550920"/>
          </a:xfrm>
          <a:prstGeom prst="rect">
            <a:avLst/>
          </a:prstGeom>
        </p:spPr>
      </p:pic>
      <p:pic>
        <p:nvPicPr>
          <p:cNvPr id="8" name="Afbeelding 7" descr="Afbeelding met Graphics, ontwerp, illustratie, hand&#10;&#10;Beschrijving automatisch gegenereerd met gemiddelde betrouwbaarheid">
            <a:extLst>
              <a:ext uri="{FF2B5EF4-FFF2-40B4-BE49-F238E27FC236}">
                <a16:creationId xmlns:a16="http://schemas.microsoft.com/office/drawing/2014/main" id="{DD49EA20-940F-3CDD-2B34-9CCAA9CC5857}"/>
              </a:ext>
            </a:extLst>
          </p:cNvPr>
          <p:cNvPicPr>
            <a:picLocks noChangeAspect="1"/>
          </p:cNvPicPr>
          <p:nvPr/>
        </p:nvPicPr>
        <p:blipFill>
          <a:blip r:embed="rId4"/>
          <a:stretch>
            <a:fillRect/>
          </a:stretch>
        </p:blipFill>
        <p:spPr>
          <a:xfrm flipH="1">
            <a:off x="5574792" y="1874520"/>
            <a:ext cx="3675888" cy="3675888"/>
          </a:xfrm>
          <a:prstGeom prst="rect">
            <a:avLst/>
          </a:prstGeom>
        </p:spPr>
      </p:pic>
    </p:spTree>
    <p:extLst>
      <p:ext uri="{BB962C8B-B14F-4D97-AF65-F5344CB8AC3E}">
        <p14:creationId xmlns:p14="http://schemas.microsoft.com/office/powerpoint/2010/main" val="2928742318"/>
      </p:ext>
    </p:extLst>
  </p:cSld>
  <p:clrMapOvr>
    <a:masterClrMapping/>
  </p:clrMapOvr>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7f5d49-c9ab-4dc5-97bb-a6608c80d292">
      <Terms xmlns="http://schemas.microsoft.com/office/infopath/2007/PartnerControls"/>
    </lcf76f155ced4ddcb4097134ff3c332f>
    <TaxCatchAll xmlns="6b013a9b-175e-4a55-92ab-d0fcc22ee51a" xsi:nil="true"/>
    <toegevoegd xmlns="327f5d49-c9ab-4dc5-97bb-a6608c80d2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A54F322F333C469751A0A1724DAA52" ma:contentTypeVersion="13" ma:contentTypeDescription="Een nieuw document maken." ma:contentTypeScope="" ma:versionID="bac7aa3de64934a35bedd07704e1da09">
  <xsd:schema xmlns:xsd="http://www.w3.org/2001/XMLSchema" xmlns:xs="http://www.w3.org/2001/XMLSchema" xmlns:p="http://schemas.microsoft.com/office/2006/metadata/properties" xmlns:ns2="327f5d49-c9ab-4dc5-97bb-a6608c80d292" xmlns:ns3="6b013a9b-175e-4a55-92ab-d0fcc22ee51a" targetNamespace="http://schemas.microsoft.com/office/2006/metadata/properties" ma:root="true" ma:fieldsID="77ee118b301e90662ce39e5d770a7b84" ns2:_="" ns3:_="">
    <xsd:import namespace="327f5d49-c9ab-4dc5-97bb-a6608c80d292"/>
    <xsd:import namespace="6b013a9b-175e-4a55-92ab-d0fcc22ee5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toegevoeg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f5d49-c9ab-4dc5-97bb-a6608c80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toegevoegd" ma:index="20" nillable="true" ma:displayName="toegevoegd" ma:format="Dropdown" ma:internalName="toegevoegd">
      <xsd:simpleType>
        <xsd:restriction base="dms:Choice">
          <xsd:enumeration value="done"/>
          <xsd:enumeration value="Keuze 2"/>
          <xsd:enumeration value="Keuze 3"/>
        </xsd:restriction>
      </xsd:simpleType>
    </xsd:element>
  </xsd:schema>
  <xsd:schema xmlns:xsd="http://www.w3.org/2001/XMLSchema" xmlns:xs="http://www.w3.org/2001/XMLSchema" xmlns:dms="http://schemas.microsoft.com/office/2006/documentManagement/types" xmlns:pc="http://schemas.microsoft.com/office/infopath/2007/PartnerControls" targetNamespace="6b013a9b-175e-4a55-92ab-d0fcc22ee5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4dacc3-6494-4452-91af-75c5f91d98cf}" ma:internalName="TaxCatchAll" ma:showField="CatchAllData" ma:web="6b013a9b-175e-4a55-92ab-d0fcc22e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AFB46A-AF54-4068-A216-369BFB2851B0}">
  <ds:schemaRefs>
    <ds:schemaRef ds:uri="http://schemas.microsoft.com/sharepoint/v3/contenttype/forms"/>
  </ds:schemaRefs>
</ds:datastoreItem>
</file>

<file path=customXml/itemProps2.xml><?xml version="1.0" encoding="utf-8"?>
<ds:datastoreItem xmlns:ds="http://schemas.openxmlformats.org/officeDocument/2006/customXml" ds:itemID="{7EE63ACF-4DFA-4A68-A976-70F02AE04111}">
  <ds:schemaRef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6b013a9b-175e-4a55-92ab-d0fcc22ee51a"/>
    <ds:schemaRef ds:uri="http://purl.org/dc/terms/"/>
    <ds:schemaRef ds:uri="327f5d49-c9ab-4dc5-97bb-a6608c80d292"/>
  </ds:schemaRefs>
</ds:datastoreItem>
</file>

<file path=customXml/itemProps3.xml><?xml version="1.0" encoding="utf-8"?>
<ds:datastoreItem xmlns:ds="http://schemas.openxmlformats.org/officeDocument/2006/customXml" ds:itemID="{BB063957-BDA6-4EB5-B402-E923EE308F8C}">
  <ds:schemaRefs>
    <ds:schemaRef ds:uri="327f5d49-c9ab-4dc5-97bb-a6608c80d292"/>
    <ds:schemaRef ds:uri="6b013a9b-175e-4a55-92ab-d0fcc22ee5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2024</Words>
  <Application>Microsoft Office PowerPoint</Application>
  <PresentationFormat>Breedbeeld</PresentationFormat>
  <Paragraphs>217</Paragraphs>
  <Slides>35</Slides>
  <Notes>16</Notes>
  <HiddenSlides>0</HiddenSlides>
  <MMClips>5</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Century Gothic</vt:lpstr>
      <vt:lpstr>Calibri</vt:lpstr>
      <vt:lpstr>Avenir Next</vt:lpstr>
      <vt:lpstr>A&amp;O fonds</vt:lpstr>
      <vt:lpstr>Grip op mentale kracht van je team</vt:lpstr>
      <vt:lpstr>Het JD-R model</vt:lpstr>
      <vt:lpstr>Het JD-R model</vt:lpstr>
      <vt:lpstr>“Moedermodel” Karasek </vt:lpstr>
      <vt:lpstr>PowerPoint-presentatie</vt:lpstr>
      <vt:lpstr>Bevlogenheid</vt:lpstr>
      <vt:lpstr>PowerPoint-presentatie</vt:lpstr>
      <vt:lpstr>Twee processen van het JD-R Motivatie en Uitputting</vt:lpstr>
      <vt:lpstr>De 2 “knoppen” om aan te draaien</vt:lpstr>
      <vt:lpstr>Taakeisen verminderen</vt:lpstr>
      <vt:lpstr>Hulpbronnen vergroten</vt:lpstr>
      <vt:lpstr>PowerPoint-presentatie</vt:lpstr>
      <vt:lpstr>Zelfdeterminatie theorie</vt:lpstr>
      <vt:lpstr>PowerPoint-presentatie</vt:lpstr>
      <vt:lpstr>Over motivatie</vt:lpstr>
      <vt:lpstr>Motivatie volgens ZDT</vt:lpstr>
      <vt:lpstr>3 psychologische basisbehoeften</vt:lpstr>
      <vt:lpstr>3 psychologische basisbehoeften</vt:lpstr>
      <vt:lpstr>Wat kun je doen als leidinggevende?</vt:lpstr>
      <vt:lpstr>Wat kun je doen als leidinggevende?</vt:lpstr>
      <vt:lpstr>Wat kun je doen als leidinggevende?</vt:lpstr>
      <vt:lpstr>Wat kun je doen als leidinggevende?</vt:lpstr>
      <vt:lpstr>PowerPoint-presentatie</vt:lpstr>
      <vt:lpstr>Systemisch werken</vt:lpstr>
      <vt:lpstr>PowerPoint-presentatie</vt:lpstr>
      <vt:lpstr>Wat is een systeem?</vt:lpstr>
      <vt:lpstr>Hoe ziet dat er uit in een organisatie?</vt:lpstr>
      <vt:lpstr>PowerPoint-presentatie</vt:lpstr>
      <vt:lpstr>Systemische principes</vt:lpstr>
      <vt:lpstr>Systemische principes</vt:lpstr>
      <vt:lpstr>Systemische principes</vt:lpstr>
      <vt:lpstr>Systemische principes</vt:lpstr>
      <vt:lpstr>De workshop</vt:lpstr>
      <vt:lpstr>Modellen samengevat</vt:lpstr>
      <vt:lpstr>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Bastiaan van de Werk</dc:creator>
  <cp:lastModifiedBy>Debra Verduin | A&amp;O fonds Gemeenten</cp:lastModifiedBy>
  <cp:revision>1</cp:revision>
  <dcterms:created xsi:type="dcterms:W3CDTF">2019-01-15T13:17:09Z</dcterms:created>
  <dcterms:modified xsi:type="dcterms:W3CDTF">2025-08-12T10:20:37Z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0x01010031A54F322F333C469751A0A1724DAA52</vt:lpwstr>
  </property>
  <property fmtid="{D5CDD505-2E9C-101B-9397-08002B2CF9AE}" pid="11" name="MediaServiceImageTags">
    <vt:lpwstr/>
  </property>
</Properties>
</file>