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4"/>
  </p:sldMasterIdLst>
  <p:notesMasterIdLst>
    <p:notesMasterId r:id="rId18"/>
  </p:notesMasterIdLst>
  <p:handoutMasterIdLst>
    <p:handoutMasterId r:id="rId19"/>
  </p:handoutMasterIdLst>
  <p:sldIdLst>
    <p:sldId id="347" r:id="rId5"/>
    <p:sldId id="450" r:id="rId6"/>
    <p:sldId id="457" r:id="rId7"/>
    <p:sldId id="445" r:id="rId8"/>
    <p:sldId id="359" r:id="rId9"/>
    <p:sldId id="458" r:id="rId10"/>
    <p:sldId id="459" r:id="rId11"/>
    <p:sldId id="462" r:id="rId12"/>
    <p:sldId id="463" r:id="rId13"/>
    <p:sldId id="456" r:id="rId14"/>
    <p:sldId id="452" r:id="rId15"/>
    <p:sldId id="460" r:id="rId16"/>
    <p:sldId id="461" r:id="rId17"/>
  </p:sldIdLst>
  <p:sldSz cx="12192000" cy="6858000"/>
  <p:notesSz cx="6797675" cy="9926638"/>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90" userDrawn="1">
          <p15:clr>
            <a:srgbClr val="A4A3A4"/>
          </p15:clr>
        </p15:guide>
        <p15:guide id="2" pos="624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bby de Bruijn" initials="DdB" lastIdx="1" clrIdx="0">
    <p:extLst>
      <p:ext uri="{19B8F6BF-5375-455C-9EA6-DF929625EA0E}">
        <p15:presenceInfo xmlns:p15="http://schemas.microsoft.com/office/powerpoint/2012/main" userId="S-1-5-21-2235261517-2466966599-532006509-4589" providerId="AD"/>
      </p:ext>
    </p:extLst>
  </p:cmAuthor>
  <p:cmAuthor id="2" name="Laura Teekens" initials="LT" lastIdx="1" clrIdx="1">
    <p:extLst>
      <p:ext uri="{19B8F6BF-5375-455C-9EA6-DF929625EA0E}">
        <p15:presenceInfo xmlns:p15="http://schemas.microsoft.com/office/powerpoint/2012/main" userId="d7663cf218dab002" providerId="Windows Live"/>
      </p:ext>
    </p:extLst>
  </p:cmAuthor>
  <p:cmAuthor id="3" name="Edwin Kolen" initials="EK" lastIdx="2" clrIdx="2">
    <p:extLst>
      <p:ext uri="{19B8F6BF-5375-455C-9EA6-DF929625EA0E}">
        <p15:presenceInfo xmlns:p15="http://schemas.microsoft.com/office/powerpoint/2012/main" userId="S-1-5-21-2235261517-2466966599-532006509-3249" providerId="AD"/>
      </p:ext>
    </p:extLst>
  </p:cmAuthor>
  <p:cmAuthor id="4" name="Wilma Bosscha" initials="WB" lastIdx="4" clrIdx="3">
    <p:extLst>
      <p:ext uri="{19B8F6BF-5375-455C-9EA6-DF929625EA0E}">
        <p15:presenceInfo xmlns:p15="http://schemas.microsoft.com/office/powerpoint/2012/main" userId="S::W.Bosscha@HLTSamen.nl::9e8a8771-f4b0-4af9-9aa8-326d244efde8" providerId="AD"/>
      </p:ext>
    </p:extLst>
  </p:cmAuthor>
  <p:cmAuthor id="5" name="Ester van Tol" initials="EvT" lastIdx="17" clrIdx="4">
    <p:extLst>
      <p:ext uri="{19B8F6BF-5375-455C-9EA6-DF929625EA0E}">
        <p15:presenceInfo xmlns:p15="http://schemas.microsoft.com/office/powerpoint/2012/main" userId="S-1-5-21-2235261517-2466966599-532006509-6992" providerId="AD"/>
      </p:ext>
    </p:extLst>
  </p:cmAuthor>
  <p:cmAuthor id="6" name="Mariëlle Noordoven" initials="MN" lastIdx="6" clrIdx="5">
    <p:extLst>
      <p:ext uri="{19B8F6BF-5375-455C-9EA6-DF929625EA0E}">
        <p15:presenceInfo xmlns:p15="http://schemas.microsoft.com/office/powerpoint/2012/main" userId="S-1-5-21-2235261517-2466966599-532006509-348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7821"/>
    <a:srgbClr val="00709F"/>
    <a:srgbClr val="BDE5E8"/>
    <a:srgbClr val="00AEB3"/>
    <a:srgbClr val="00B4B8"/>
    <a:srgbClr val="00B4B9"/>
    <a:srgbClr val="71BBC2"/>
    <a:srgbClr val="75BFC6"/>
    <a:srgbClr val="7DCBD2"/>
    <a:srgbClr val="00AD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ijl, gemiddeld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Stijl, gemiddeld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A111915-BE36-4E01-A7E5-04B1672EAD32}" styleName="Stijl, licht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E25E649-3F16-4E02-A733-19D2CDBF48F0}" styleName="Stijl, gemiddeld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Geen stijl, tabel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Stijl, gemiddeld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1EBBBCC-DAD2-459C-BE2E-F6DE35CF9A28}" styleName="Stijl, donker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F5AB1C69-6EDB-4FF4-983F-18BD219EF322}" styleName="Stijl, gemiddeld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202B0CA-FC54-4496-8BCA-5EF66A818D29}" styleName="Stijl, donker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6" y="582"/>
      </p:cViewPr>
      <p:guideLst>
        <p:guide orient="horz" pos="890"/>
        <p:guide pos="624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B0F16BAC-95FD-4E3E-BF75-C4B554A89CB5}" type="datetimeFigureOut">
              <a:rPr lang="nl-NL" smtClean="0"/>
              <a:t>1-7-2021</a:t>
            </a:fld>
            <a:endParaRPr lang="nl-NL"/>
          </a:p>
        </p:txBody>
      </p:sp>
      <p:sp>
        <p:nvSpPr>
          <p:cNvPr id="4" name="Tijdelijke aanduiding voor voettekst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0616F280-D35A-41AD-8F25-E0016DE6490C}" type="slidenum">
              <a:rPr lang="nl-NL" smtClean="0"/>
              <a:t>‹nr.›</a:t>
            </a:fld>
            <a:endParaRPr lang="nl-NL"/>
          </a:p>
        </p:txBody>
      </p:sp>
    </p:spTree>
    <p:extLst>
      <p:ext uri="{BB962C8B-B14F-4D97-AF65-F5344CB8AC3E}">
        <p14:creationId xmlns:p14="http://schemas.microsoft.com/office/powerpoint/2010/main" val="32142743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6F588D0E-5D05-CD44-ABC5-997883429648}" type="datetimeFigureOut">
              <a:t>1-7-2021</a:t>
            </a:fld>
            <a:endParaRPr lang="nl-NL"/>
          </a:p>
        </p:txBody>
      </p:sp>
      <p:sp>
        <p:nvSpPr>
          <p:cNvPr id="4" name="Tijdelijke aanduiding voor dia-afbeelding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A62D628D-D760-B743-ABE6-45512BBE83E9}" type="slidenum">
              <a:t>‹nr.›</a:t>
            </a:fld>
            <a:endParaRPr lang="nl-NL"/>
          </a:p>
        </p:txBody>
      </p:sp>
    </p:spTree>
    <p:extLst>
      <p:ext uri="{BB962C8B-B14F-4D97-AF65-F5344CB8AC3E}">
        <p14:creationId xmlns:p14="http://schemas.microsoft.com/office/powerpoint/2010/main" val="20602543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nSpc>
                <a:spcPct val="120000"/>
              </a:lnSpc>
            </a:pPr>
            <a:endParaRPr lang="nl-NL" sz="1200">
              <a:solidFill>
                <a:schemeClr val="bg1"/>
              </a:solidFill>
            </a:endParaRPr>
          </a:p>
        </p:txBody>
      </p:sp>
      <p:sp>
        <p:nvSpPr>
          <p:cNvPr id="4" name="Tijdelijke aanduiding voor dianummer 3"/>
          <p:cNvSpPr>
            <a:spLocks noGrp="1"/>
          </p:cNvSpPr>
          <p:nvPr>
            <p:ph type="sldNum" sz="quarter" idx="5"/>
          </p:nvPr>
        </p:nvSpPr>
        <p:spPr/>
        <p:txBody>
          <a:bodyPr/>
          <a:lstStyle/>
          <a:p>
            <a:fld id="{A62D628D-D760-B743-ABE6-45512BBE83E9}" type="slidenum">
              <a:rPr lang="nl-NL" smtClean="0"/>
              <a:t>1</a:t>
            </a:fld>
            <a:endParaRPr lang="nl-NL"/>
          </a:p>
        </p:txBody>
      </p:sp>
    </p:spTree>
    <p:extLst>
      <p:ext uri="{BB962C8B-B14F-4D97-AF65-F5344CB8AC3E}">
        <p14:creationId xmlns:p14="http://schemas.microsoft.com/office/powerpoint/2010/main" val="30923472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nSpc>
                <a:spcPct val="120000"/>
              </a:lnSpc>
            </a:pPr>
            <a:endParaRPr lang="nl-NL" sz="1200" dirty="0">
              <a:solidFill>
                <a:schemeClr val="bg1"/>
              </a:solidFill>
            </a:endParaRPr>
          </a:p>
        </p:txBody>
      </p:sp>
      <p:sp>
        <p:nvSpPr>
          <p:cNvPr id="4" name="Tijdelijke aanduiding voor dianummer 3"/>
          <p:cNvSpPr>
            <a:spLocks noGrp="1"/>
          </p:cNvSpPr>
          <p:nvPr>
            <p:ph type="sldNum" sz="quarter" idx="5"/>
          </p:nvPr>
        </p:nvSpPr>
        <p:spPr/>
        <p:txBody>
          <a:bodyPr/>
          <a:lstStyle/>
          <a:p>
            <a:fld id="{A62D628D-D760-B743-ABE6-45512BBE83E9}" type="slidenum">
              <a:rPr lang="nl-NL" smtClean="0"/>
              <a:t>3</a:t>
            </a:fld>
            <a:endParaRPr lang="nl-NL"/>
          </a:p>
        </p:txBody>
      </p:sp>
    </p:spTree>
    <p:extLst>
      <p:ext uri="{BB962C8B-B14F-4D97-AF65-F5344CB8AC3E}">
        <p14:creationId xmlns:p14="http://schemas.microsoft.com/office/powerpoint/2010/main" val="26577455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A62D628D-D760-B743-ABE6-45512BBE83E9}" type="slidenum">
              <a:rPr lang="nl-NL" smtClean="0"/>
              <a:t>4</a:t>
            </a:fld>
            <a:endParaRPr lang="nl-NL"/>
          </a:p>
        </p:txBody>
      </p:sp>
    </p:spTree>
    <p:extLst>
      <p:ext uri="{BB962C8B-B14F-4D97-AF65-F5344CB8AC3E}">
        <p14:creationId xmlns:p14="http://schemas.microsoft.com/office/powerpoint/2010/main" val="3975896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baseline="0" dirty="0" smtClean="0"/>
          </a:p>
          <a:p>
            <a:r>
              <a:rPr lang="nl-NL" baseline="0" dirty="0" smtClean="0"/>
              <a:t>Je reserveert een werkplek tenzij je volgens een rooster werkt en gebruik maakt van specifieke apparatuur zoals een vast telefoontoestel. Een aantal plekken bij bijvoorbeeld Burgerzaken en het Informatiecentrum zijn niet in het reserveringssysteem opgenomen. Of we straks nog per dag reserveren of per dagdeel kunnen we nog bekijken. Dit is in </a:t>
            </a:r>
            <a:r>
              <a:rPr lang="nl-NL" baseline="0" dirty="0" err="1" smtClean="0"/>
              <a:t>TOPdesk</a:t>
            </a:r>
            <a:r>
              <a:rPr lang="nl-NL" baseline="0" dirty="0" smtClean="0"/>
              <a:t> aan te passen. </a:t>
            </a:r>
          </a:p>
          <a:p>
            <a:endParaRPr lang="nl-NL" baseline="0" dirty="0" smtClean="0"/>
          </a:p>
          <a:p>
            <a:r>
              <a:rPr lang="nl-NL" baseline="0" dirty="0" smtClean="0"/>
              <a:t>We behouden centrale vlekken waar een groot deel van het aantal werkplekken per team zijn ingedeeld. Daarnaast kan men gebruik maken van de vlekken (op de plattegrond in het groen) die voor iedereen toegankelijk zijn. Dit verschilt in die zin niet van de huidige situatie. Het totaal aantal standaard werkplekken is 0,8 per FTE. Hier bovenop komen nog de aanlandplekken voor kort gebruik. </a:t>
            </a:r>
          </a:p>
          <a:p>
            <a:endParaRPr lang="nl-NL" baseline="0" dirty="0" smtClean="0"/>
          </a:p>
          <a:p>
            <a:r>
              <a:rPr lang="nl-NL" baseline="0" dirty="0" smtClean="0"/>
              <a:t>Aanlandplekken zijn plekken waar je kort even je laptop kunt gebruiken, een telefoontje kunt plegen, geconcentreerd kunt werken of een MS Teams bijeenkomst kunt volgen. Deze plekken kunnen bestaan uit een tafel met stoel, een zitje etc. Maar niet voorzien van standaard hardware. Je bent hiervoor dus afhankelijk van je eigen device. Deze plekken kun je vrij gebruiken zonder reservering.</a:t>
            </a:r>
            <a:endParaRPr lang="nl-NL" dirty="0"/>
          </a:p>
        </p:txBody>
      </p:sp>
      <p:sp>
        <p:nvSpPr>
          <p:cNvPr id="4" name="Tijdelijke aanduiding voor dianummer 3"/>
          <p:cNvSpPr>
            <a:spLocks noGrp="1"/>
          </p:cNvSpPr>
          <p:nvPr>
            <p:ph type="sldNum" sz="quarter" idx="5"/>
          </p:nvPr>
        </p:nvSpPr>
        <p:spPr/>
        <p:txBody>
          <a:bodyPr/>
          <a:lstStyle/>
          <a:p>
            <a:fld id="{A62D628D-D760-B743-ABE6-45512BBE83E9}" type="slidenum">
              <a:rPr lang="nl-NL" smtClean="0"/>
              <a:t>5</a:t>
            </a:fld>
            <a:endParaRPr lang="nl-NL"/>
          </a:p>
        </p:txBody>
      </p:sp>
    </p:spTree>
    <p:extLst>
      <p:ext uri="{BB962C8B-B14F-4D97-AF65-F5344CB8AC3E}">
        <p14:creationId xmlns:p14="http://schemas.microsoft.com/office/powerpoint/2010/main" val="36220979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A62D628D-D760-B743-ABE6-45512BBE83E9}" type="slidenum">
              <a:rPr lang="nl-NL" smtClean="0"/>
              <a:t>6</a:t>
            </a:fld>
            <a:endParaRPr lang="nl-NL"/>
          </a:p>
        </p:txBody>
      </p:sp>
    </p:spTree>
    <p:extLst>
      <p:ext uri="{BB962C8B-B14F-4D97-AF65-F5344CB8AC3E}">
        <p14:creationId xmlns:p14="http://schemas.microsoft.com/office/powerpoint/2010/main" val="21432725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A62D628D-D760-B743-ABE6-45512BBE83E9}" type="slidenum">
              <a:rPr lang="nl-NL" smtClean="0"/>
              <a:t>7</a:t>
            </a:fld>
            <a:endParaRPr lang="nl-NL"/>
          </a:p>
        </p:txBody>
      </p:sp>
    </p:spTree>
    <p:extLst>
      <p:ext uri="{BB962C8B-B14F-4D97-AF65-F5344CB8AC3E}">
        <p14:creationId xmlns:p14="http://schemas.microsoft.com/office/powerpoint/2010/main" val="13456094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nSpc>
                <a:spcPct val="120000"/>
              </a:lnSpc>
            </a:pPr>
            <a:endParaRPr lang="nl-NL" sz="1200">
              <a:solidFill>
                <a:schemeClr val="bg1"/>
              </a:solidFill>
            </a:endParaRPr>
          </a:p>
        </p:txBody>
      </p:sp>
      <p:sp>
        <p:nvSpPr>
          <p:cNvPr id="4" name="Tijdelijke aanduiding voor dianummer 3"/>
          <p:cNvSpPr>
            <a:spLocks noGrp="1"/>
          </p:cNvSpPr>
          <p:nvPr>
            <p:ph type="sldNum" sz="quarter" idx="5"/>
          </p:nvPr>
        </p:nvSpPr>
        <p:spPr/>
        <p:txBody>
          <a:bodyPr/>
          <a:lstStyle/>
          <a:p>
            <a:fld id="{A62D628D-D760-B743-ABE6-45512BBE83E9}" type="slidenum">
              <a:rPr lang="nl-NL" smtClean="0"/>
              <a:t>10</a:t>
            </a:fld>
            <a:endParaRPr lang="nl-NL"/>
          </a:p>
        </p:txBody>
      </p:sp>
    </p:spTree>
    <p:extLst>
      <p:ext uri="{BB962C8B-B14F-4D97-AF65-F5344CB8AC3E}">
        <p14:creationId xmlns:p14="http://schemas.microsoft.com/office/powerpoint/2010/main" val="10978295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A62D628D-D760-B743-ABE6-45512BBE83E9}" type="slidenum">
              <a:rPr lang="nl-NL" smtClean="0"/>
              <a:t>11</a:t>
            </a:fld>
            <a:endParaRPr lang="nl-NL"/>
          </a:p>
        </p:txBody>
      </p:sp>
    </p:spTree>
    <p:extLst>
      <p:ext uri="{BB962C8B-B14F-4D97-AF65-F5344CB8AC3E}">
        <p14:creationId xmlns:p14="http://schemas.microsoft.com/office/powerpoint/2010/main" val="25206210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A62D628D-D760-B743-ABE6-45512BBE83E9}" type="slidenum">
              <a:rPr lang="nl-NL" smtClean="0"/>
              <a:t>12</a:t>
            </a:fld>
            <a:endParaRPr lang="nl-NL"/>
          </a:p>
        </p:txBody>
      </p:sp>
    </p:spTree>
    <p:extLst>
      <p:ext uri="{BB962C8B-B14F-4D97-AF65-F5344CB8AC3E}">
        <p14:creationId xmlns:p14="http://schemas.microsoft.com/office/powerpoint/2010/main" val="22966496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dia">
    <p:bg>
      <p:bgPr>
        <a:solidFill>
          <a:srgbClr val="D7DFEC"/>
        </a:solidFill>
        <a:effectLst/>
      </p:bgPr>
    </p:bg>
    <p:spTree>
      <p:nvGrpSpPr>
        <p:cNvPr id="1" name=""/>
        <p:cNvGrpSpPr/>
        <p:nvPr/>
      </p:nvGrpSpPr>
      <p:grpSpPr>
        <a:xfrm>
          <a:off x="0" y="0"/>
          <a:ext cx="0" cy="0"/>
          <a:chOff x="0" y="0"/>
          <a:chExt cx="0" cy="0"/>
        </a:xfrm>
      </p:grpSpPr>
      <p:sp>
        <p:nvSpPr>
          <p:cNvPr id="6" name="Tijdelijke aanduiding voor afbeelding 5">
            <a:extLst>
              <a:ext uri="{FF2B5EF4-FFF2-40B4-BE49-F238E27FC236}">
                <a16:creationId xmlns:a16="http://schemas.microsoft.com/office/drawing/2014/main" id="{D2AB911E-50ED-C843-A6DD-42B1F745C28E}"/>
              </a:ext>
            </a:extLst>
          </p:cNvPr>
          <p:cNvSpPr>
            <a:spLocks noGrp="1"/>
          </p:cNvSpPr>
          <p:nvPr>
            <p:ph type="pic" sz="quarter" idx="10"/>
          </p:nvPr>
        </p:nvSpPr>
        <p:spPr>
          <a:xfrm>
            <a:off x="0" y="1677600"/>
            <a:ext cx="12193200" cy="5180400"/>
          </a:xfrm>
        </p:spPr>
        <p:txBody>
          <a:bodyPr lIns="540000" tIns="360000" rIns="360000" bIns="360000"/>
          <a:lstStyle>
            <a:lvl1pPr marL="0" indent="0">
              <a:buNone/>
              <a:defRPr/>
            </a:lvl1pPr>
          </a:lstStyle>
          <a:p>
            <a:endParaRPr lang="nl-NL"/>
          </a:p>
        </p:txBody>
      </p:sp>
      <p:pic>
        <p:nvPicPr>
          <p:cNvPr id="7" name="Afbeelding 6"/>
          <p:cNvPicPr>
            <a:picLocks noChangeAspect="1"/>
          </p:cNvPicPr>
          <p:nvPr userDrawn="1"/>
        </p:nvPicPr>
        <p:blipFill>
          <a:blip r:embed="rId2"/>
          <a:srcRect/>
          <a:stretch/>
        </p:blipFill>
        <p:spPr>
          <a:xfrm>
            <a:off x="0" y="0"/>
            <a:ext cx="12192000" cy="6858000"/>
          </a:xfrm>
          <a:prstGeom prst="rect">
            <a:avLst/>
          </a:prstGeom>
        </p:spPr>
      </p:pic>
      <p:sp>
        <p:nvSpPr>
          <p:cNvPr id="2" name="Title 1"/>
          <p:cNvSpPr>
            <a:spLocks noGrp="1"/>
          </p:cNvSpPr>
          <p:nvPr>
            <p:ph type="ctrTitle"/>
          </p:nvPr>
        </p:nvSpPr>
        <p:spPr>
          <a:xfrm>
            <a:off x="8136000" y="2850160"/>
            <a:ext cx="3660200" cy="1769632"/>
          </a:xfrm>
        </p:spPr>
        <p:txBody>
          <a:bodyPr anchor="b">
            <a:noAutofit/>
          </a:bodyPr>
          <a:lstStyle>
            <a:lvl1pPr algn="l">
              <a:lnSpc>
                <a:spcPct val="90000"/>
              </a:lnSpc>
              <a:defRPr sz="4000" baseline="0"/>
            </a:lvl1pPr>
          </a:lstStyle>
          <a:p>
            <a:r>
              <a:rPr lang="nl-NL"/>
              <a:t>Klik om stijl te bewerken</a:t>
            </a:r>
            <a:endParaRPr lang="en-US"/>
          </a:p>
        </p:txBody>
      </p:sp>
      <p:sp>
        <p:nvSpPr>
          <p:cNvPr id="3" name="Subtitle 2"/>
          <p:cNvSpPr>
            <a:spLocks noGrp="1"/>
          </p:cNvSpPr>
          <p:nvPr>
            <p:ph type="subTitle" idx="1" hasCustomPrompt="1"/>
          </p:nvPr>
        </p:nvSpPr>
        <p:spPr>
          <a:xfrm>
            <a:off x="8136000" y="4817548"/>
            <a:ext cx="3592467" cy="668852"/>
          </a:xfrm>
        </p:spPr>
        <p:txBody>
          <a:bodyPr lIns="36000">
            <a:noAutofit/>
          </a:bodyPr>
          <a:lstStyle>
            <a:lvl1pPr marL="0" indent="0" algn="l">
              <a:lnSpc>
                <a:spcPct val="110000"/>
              </a:lnSpc>
              <a:buNone/>
              <a:defRPr sz="20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en-US"/>
          </a:p>
        </p:txBody>
      </p:sp>
      <p:pic>
        <p:nvPicPr>
          <p:cNvPr id="5" name="Afbeelding 4">
            <a:extLst>
              <a:ext uri="{FF2B5EF4-FFF2-40B4-BE49-F238E27FC236}">
                <a16:creationId xmlns:a16="http://schemas.microsoft.com/office/drawing/2014/main" id="{00C883E3-E73C-C14C-AC23-D4D9D441CFEE}"/>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575732" y="430213"/>
            <a:ext cx="2578100" cy="914400"/>
          </a:xfrm>
          <a:prstGeom prst="rect">
            <a:avLst/>
          </a:prstGeom>
        </p:spPr>
      </p:pic>
    </p:spTree>
    <p:extLst>
      <p:ext uri="{BB962C8B-B14F-4D97-AF65-F5344CB8AC3E}">
        <p14:creationId xmlns:p14="http://schemas.microsoft.com/office/powerpoint/2010/main" val="3517631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2_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B55B03-257E-DB43-B0B7-290832557E7E}"/>
              </a:ext>
            </a:extLst>
          </p:cNvPr>
          <p:cNvSpPr>
            <a:spLocks noGrp="1"/>
          </p:cNvSpPr>
          <p:nvPr>
            <p:ph type="title"/>
          </p:nvPr>
        </p:nvSpPr>
        <p:spPr/>
        <p:txBody>
          <a:bodyPr/>
          <a:lstStyle/>
          <a:p>
            <a:r>
              <a:rPr lang="nl-NL"/>
              <a:t>Klik om stijl te bewerken</a:t>
            </a:r>
          </a:p>
        </p:txBody>
      </p:sp>
      <p:sp>
        <p:nvSpPr>
          <p:cNvPr id="3" name="Tijdelijke aanduiding voor voettekst 2">
            <a:extLst>
              <a:ext uri="{FF2B5EF4-FFF2-40B4-BE49-F238E27FC236}">
                <a16:creationId xmlns:a16="http://schemas.microsoft.com/office/drawing/2014/main" id="{6C24BCE2-3FC0-3D4E-8DA3-811A6006DCD3}"/>
              </a:ext>
            </a:extLst>
          </p:cNvPr>
          <p:cNvSpPr>
            <a:spLocks noGrp="1"/>
          </p:cNvSpPr>
          <p:nvPr>
            <p:ph type="ftr" sz="quarter" idx="10"/>
          </p:nvPr>
        </p:nvSpPr>
        <p:spPr/>
        <p:txBody>
          <a:bodyPr/>
          <a:lstStyle/>
          <a:p>
            <a:r>
              <a:rPr lang="nl-NL"/>
              <a:t>Samen vooruit</a:t>
            </a:r>
          </a:p>
        </p:txBody>
      </p:sp>
      <p:sp>
        <p:nvSpPr>
          <p:cNvPr id="4" name="Tijdelijke aanduiding voor dianummer 3">
            <a:extLst>
              <a:ext uri="{FF2B5EF4-FFF2-40B4-BE49-F238E27FC236}">
                <a16:creationId xmlns:a16="http://schemas.microsoft.com/office/drawing/2014/main" id="{C2C6CA83-E03E-7F47-A955-4B66B2655374}"/>
              </a:ext>
            </a:extLst>
          </p:cNvPr>
          <p:cNvSpPr>
            <a:spLocks noGrp="1"/>
          </p:cNvSpPr>
          <p:nvPr>
            <p:ph type="sldNum" sz="quarter" idx="11"/>
          </p:nvPr>
        </p:nvSpPr>
        <p:spPr/>
        <p:txBody>
          <a:bodyPr/>
          <a:lstStyle/>
          <a:p>
            <a:fld id="{DD46E673-F964-2545-AAB1-CEDCAE786D59}" type="slidenum">
              <a:rPr lang="nl-NL" smtClean="0"/>
              <a:pPr/>
              <a:t>‹nr.›</a:t>
            </a:fld>
            <a:endParaRPr lang="nl-NL"/>
          </a:p>
        </p:txBody>
      </p:sp>
      <p:sp>
        <p:nvSpPr>
          <p:cNvPr id="7" name="Tijdelijke aanduiding voor verticale tekst 8">
            <a:extLst>
              <a:ext uri="{FF2B5EF4-FFF2-40B4-BE49-F238E27FC236}">
                <a16:creationId xmlns:a16="http://schemas.microsoft.com/office/drawing/2014/main" id="{3E7BB501-C488-5D44-B6A1-9A24F68239BD}"/>
              </a:ext>
            </a:extLst>
          </p:cNvPr>
          <p:cNvSpPr>
            <a:spLocks noGrp="1"/>
          </p:cNvSpPr>
          <p:nvPr>
            <p:ph type="body" orient="vert" sz="quarter" idx="13"/>
          </p:nvPr>
        </p:nvSpPr>
        <p:spPr>
          <a:xfrm>
            <a:off x="11833860" y="4213860"/>
            <a:ext cx="359340" cy="2644140"/>
          </a:xfrm>
        </p:spPr>
        <p:txBody>
          <a:bodyPr vert="eaVert" lIns="108000" tIns="108000" rIns="108000" bIns="144000"/>
          <a:lstStyle>
            <a:lvl1pPr marL="0" indent="0" algn="r">
              <a:buNone/>
              <a:defRPr sz="500"/>
            </a:lvl1pPr>
            <a:lvl2pPr marL="360000" indent="0">
              <a:buNone/>
              <a:defRPr sz="500"/>
            </a:lvl2pPr>
            <a:lvl3pPr marL="540000" indent="0">
              <a:buNone/>
              <a:defRPr sz="500"/>
            </a:lvl3pPr>
            <a:lvl4pPr marL="900000" indent="0">
              <a:buNone/>
              <a:defRPr sz="500"/>
            </a:lvl4pPr>
            <a:lvl5pPr marL="1440000" indent="0">
              <a:buNone/>
              <a:defRPr sz="500"/>
            </a:lvl5pPr>
          </a:lstStyle>
          <a:p>
            <a:pPr lvl="0"/>
            <a:r>
              <a:rPr lang="nl-NL"/>
              <a:t>Klikken om de tekststijl van het model te bewerken</a:t>
            </a:r>
          </a:p>
        </p:txBody>
      </p:sp>
      <p:pic>
        <p:nvPicPr>
          <p:cNvPr id="6" name="Afbeelding 5">
            <a:extLst>
              <a:ext uri="{FF2B5EF4-FFF2-40B4-BE49-F238E27FC236}">
                <a16:creationId xmlns:a16="http://schemas.microsoft.com/office/drawing/2014/main" id="{7786CF55-EB9E-314C-8556-07BCEC5E0C2C}"/>
              </a:ext>
            </a:extLst>
          </p:cNvPr>
          <p:cNvPicPr>
            <a:picLocks noChangeAspect="1"/>
          </p:cNvPicPr>
          <p:nvPr userDrawn="1"/>
        </p:nvPicPr>
        <p:blipFill>
          <a:blip r:embed="rId2"/>
          <a:stretch>
            <a:fillRect/>
          </a:stretch>
        </p:blipFill>
        <p:spPr>
          <a:xfrm>
            <a:off x="342900" y="6308984"/>
            <a:ext cx="441325" cy="253219"/>
          </a:xfrm>
          <a:prstGeom prst="rect">
            <a:avLst/>
          </a:prstGeom>
        </p:spPr>
      </p:pic>
    </p:spTree>
    <p:extLst>
      <p:ext uri="{BB962C8B-B14F-4D97-AF65-F5344CB8AC3E}">
        <p14:creationId xmlns:p14="http://schemas.microsoft.com/office/powerpoint/2010/main" val="35692733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a:xfrm>
            <a:off x="576000" y="540001"/>
            <a:ext cx="11084400" cy="828000"/>
          </a:xfrm>
        </p:spPr>
        <p:txBody>
          <a:bodyPr lIns="0" tIns="0" rIns="0" bIns="0" anchor="t" anchorCtr="0"/>
          <a:lstStyle/>
          <a:p>
            <a:r>
              <a:rPr lang="nl-NL"/>
              <a:t>Klik om stijl te bewerken</a:t>
            </a:r>
            <a:endParaRPr lang="en-US"/>
          </a:p>
        </p:txBody>
      </p:sp>
      <p:sp>
        <p:nvSpPr>
          <p:cNvPr id="3" name="Content Placeholder 2"/>
          <p:cNvSpPr>
            <a:spLocks noGrp="1"/>
          </p:cNvSpPr>
          <p:nvPr>
            <p:ph idx="1"/>
          </p:nvPr>
        </p:nvSpPr>
        <p:spPr>
          <a:xfrm>
            <a:off x="576000" y="1368000"/>
            <a:ext cx="9000000" cy="4320000"/>
          </a:xfrm>
        </p:spPr>
        <p:txBody>
          <a:bodyPr lIns="0" tIns="0" rIns="0" bIns="0"/>
          <a:lstStyle>
            <a:lvl1pPr marL="360000" indent="-360000">
              <a:lnSpc>
                <a:spcPct val="110000"/>
              </a:lnSpc>
              <a:buFont typeface="Arial" charset="0"/>
              <a:buChar char="•"/>
              <a:tabLst>
                <a:tab pos="360000" algn="l"/>
              </a:tabLst>
              <a:defRPr/>
            </a:lvl1pPr>
            <a:lvl2pPr marL="612000" indent="-252000">
              <a:buFont typeface=".HelveticaNeueDeskInterface-Regular" charset="-120"/>
              <a:buChar char="-"/>
              <a:defRPr/>
            </a:lvl2pPr>
          </a:lstStyle>
          <a:p>
            <a:pPr lvl="0"/>
            <a:r>
              <a:rPr lang="nl-NL"/>
              <a:t>Klikken om de tekststijl van het model te bewerken</a:t>
            </a:r>
          </a:p>
          <a:p>
            <a:pPr lvl="1"/>
            <a:r>
              <a:rPr lang="nl-NL"/>
              <a:t>Tweede niveau</a:t>
            </a:r>
          </a:p>
          <a:p>
            <a:pPr lvl="2"/>
            <a:r>
              <a:rPr lang="nl-NL"/>
              <a:t>Derde niveau</a:t>
            </a:r>
          </a:p>
        </p:txBody>
      </p:sp>
      <p:sp>
        <p:nvSpPr>
          <p:cNvPr id="5" name="Footer Placeholder 4"/>
          <p:cNvSpPr>
            <a:spLocks noGrp="1"/>
          </p:cNvSpPr>
          <p:nvPr>
            <p:ph type="ftr" sz="quarter" idx="11"/>
          </p:nvPr>
        </p:nvSpPr>
        <p:spPr>
          <a:xfrm>
            <a:off x="869564" y="6420436"/>
            <a:ext cx="6178296" cy="173736"/>
          </a:xfrm>
          <a:prstGeom prst="rect">
            <a:avLst/>
          </a:prstGeom>
        </p:spPr>
        <p:txBody>
          <a:bodyPr/>
          <a:lstStyle>
            <a:lvl1pPr>
              <a:defRPr/>
            </a:lvl1pPr>
          </a:lstStyle>
          <a:p>
            <a:r>
              <a:rPr lang="nl-NL"/>
              <a:t>Samen vooruit</a:t>
            </a:r>
          </a:p>
        </p:txBody>
      </p:sp>
      <p:sp>
        <p:nvSpPr>
          <p:cNvPr id="6" name="Slide Number Placeholder 5"/>
          <p:cNvSpPr>
            <a:spLocks noGrp="1"/>
          </p:cNvSpPr>
          <p:nvPr>
            <p:ph type="sldNum" sz="quarter" idx="12"/>
          </p:nvPr>
        </p:nvSpPr>
        <p:spPr>
          <a:xfrm>
            <a:off x="8924074" y="6423171"/>
            <a:ext cx="2880000" cy="169277"/>
          </a:xfrm>
          <a:prstGeom prst="rect">
            <a:avLst/>
          </a:prstGeom>
        </p:spPr>
        <p:txBody>
          <a:bodyPr/>
          <a:lstStyle/>
          <a:p>
            <a:fld id="{33687851-DBDA-E846-8BBA-17504A3C8295}" type="slidenum">
              <a:t>‹nr.›</a:t>
            </a:fld>
            <a:endParaRPr lang="nl-NL"/>
          </a:p>
        </p:txBody>
      </p:sp>
      <p:pic>
        <p:nvPicPr>
          <p:cNvPr id="7" name="Afbeelding 6">
            <a:extLst>
              <a:ext uri="{FF2B5EF4-FFF2-40B4-BE49-F238E27FC236}">
                <a16:creationId xmlns:a16="http://schemas.microsoft.com/office/drawing/2014/main" id="{DF4DB47E-3EE4-8040-AA84-9EB7045BA8DA}"/>
              </a:ext>
            </a:extLst>
          </p:cNvPr>
          <p:cNvPicPr>
            <a:picLocks noChangeAspect="1"/>
          </p:cNvPicPr>
          <p:nvPr userDrawn="1"/>
        </p:nvPicPr>
        <p:blipFill>
          <a:blip r:embed="rId2"/>
          <a:stretch>
            <a:fillRect/>
          </a:stretch>
        </p:blipFill>
        <p:spPr>
          <a:xfrm>
            <a:off x="342900" y="6308984"/>
            <a:ext cx="441325" cy="253219"/>
          </a:xfrm>
          <a:prstGeom prst="rect">
            <a:avLst/>
          </a:prstGeom>
        </p:spPr>
      </p:pic>
    </p:spTree>
    <p:extLst>
      <p:ext uri="{BB962C8B-B14F-4D97-AF65-F5344CB8AC3E}">
        <p14:creationId xmlns:p14="http://schemas.microsoft.com/office/powerpoint/2010/main" val="609163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houdsopgav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7BC497-7BA2-E844-93BD-0853DDD89DE4}"/>
              </a:ext>
            </a:extLst>
          </p:cNvPr>
          <p:cNvSpPr>
            <a:spLocks noGrp="1"/>
          </p:cNvSpPr>
          <p:nvPr>
            <p:ph type="title"/>
          </p:nvPr>
        </p:nvSpPr>
        <p:spPr/>
        <p:txBody>
          <a:bodyPr/>
          <a:lstStyle/>
          <a:p>
            <a:r>
              <a:rPr lang="nl-NL"/>
              <a:t>Klik om stijl te bewerken</a:t>
            </a:r>
          </a:p>
        </p:txBody>
      </p:sp>
      <p:sp>
        <p:nvSpPr>
          <p:cNvPr id="3" name="Tijdelijke aanduiding voor voettekst 2">
            <a:extLst>
              <a:ext uri="{FF2B5EF4-FFF2-40B4-BE49-F238E27FC236}">
                <a16:creationId xmlns:a16="http://schemas.microsoft.com/office/drawing/2014/main" id="{4498CAB8-1219-904A-9A5B-9694A6E6E76E}"/>
              </a:ext>
            </a:extLst>
          </p:cNvPr>
          <p:cNvSpPr>
            <a:spLocks noGrp="1"/>
          </p:cNvSpPr>
          <p:nvPr>
            <p:ph type="ftr" sz="quarter" idx="10"/>
          </p:nvPr>
        </p:nvSpPr>
        <p:spPr/>
        <p:txBody>
          <a:bodyPr/>
          <a:lstStyle/>
          <a:p>
            <a:r>
              <a:rPr lang="nl-NL"/>
              <a:t>Samen vooruit</a:t>
            </a:r>
          </a:p>
        </p:txBody>
      </p:sp>
      <p:sp>
        <p:nvSpPr>
          <p:cNvPr id="4" name="Tijdelijke aanduiding voor dianummer 3">
            <a:extLst>
              <a:ext uri="{FF2B5EF4-FFF2-40B4-BE49-F238E27FC236}">
                <a16:creationId xmlns:a16="http://schemas.microsoft.com/office/drawing/2014/main" id="{E8E2CF16-0DDC-5C43-BB30-55408A06C4E5}"/>
              </a:ext>
            </a:extLst>
          </p:cNvPr>
          <p:cNvSpPr>
            <a:spLocks noGrp="1"/>
          </p:cNvSpPr>
          <p:nvPr>
            <p:ph type="sldNum" sz="quarter" idx="11"/>
          </p:nvPr>
        </p:nvSpPr>
        <p:spPr/>
        <p:txBody>
          <a:bodyPr/>
          <a:lstStyle/>
          <a:p>
            <a:fld id="{33687851-DBDA-E846-8BBA-17504A3C8295}" type="slidenum">
              <a:rPr lang="nl-NL" smtClean="0"/>
              <a:pPr/>
              <a:t>‹nr.›</a:t>
            </a:fld>
            <a:endParaRPr lang="nl-NL"/>
          </a:p>
        </p:txBody>
      </p:sp>
      <p:sp>
        <p:nvSpPr>
          <p:cNvPr id="6" name="Tijdelijke aanduiding voor inhoud 5">
            <a:extLst>
              <a:ext uri="{FF2B5EF4-FFF2-40B4-BE49-F238E27FC236}">
                <a16:creationId xmlns:a16="http://schemas.microsoft.com/office/drawing/2014/main" id="{BCC77514-0C46-EC40-8FC6-A9D8577F7255}"/>
              </a:ext>
            </a:extLst>
          </p:cNvPr>
          <p:cNvSpPr>
            <a:spLocks noGrp="1"/>
          </p:cNvSpPr>
          <p:nvPr>
            <p:ph sz="quarter" idx="12"/>
          </p:nvPr>
        </p:nvSpPr>
        <p:spPr>
          <a:xfrm>
            <a:off x="576263" y="1365250"/>
            <a:ext cx="9000000" cy="4284663"/>
          </a:xfrm>
        </p:spPr>
        <p:txBody>
          <a:bodyPr/>
          <a:lstStyle>
            <a:lvl1pPr marL="457200" indent="-457200">
              <a:buFont typeface="+mj-lt"/>
              <a:buAutoNum type="arabicPeriod"/>
              <a:defRPr/>
            </a:lvl1pPr>
            <a:lvl2pPr marL="709200" indent="-252000">
              <a:defRPr/>
            </a:lvl2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2910953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ectiekop met nummer">
    <p:spTree>
      <p:nvGrpSpPr>
        <p:cNvPr id="1" name=""/>
        <p:cNvGrpSpPr/>
        <p:nvPr/>
      </p:nvGrpSpPr>
      <p:grpSpPr>
        <a:xfrm>
          <a:off x="0" y="0"/>
          <a:ext cx="0" cy="0"/>
          <a:chOff x="0" y="0"/>
          <a:chExt cx="0" cy="0"/>
        </a:xfrm>
      </p:grpSpPr>
      <p:sp>
        <p:nvSpPr>
          <p:cNvPr id="2" name="Title 1"/>
          <p:cNvSpPr>
            <a:spLocks noGrp="1"/>
          </p:cNvSpPr>
          <p:nvPr>
            <p:ph type="title"/>
          </p:nvPr>
        </p:nvSpPr>
        <p:spPr>
          <a:xfrm>
            <a:off x="1584000" y="2229624"/>
            <a:ext cx="9692893" cy="1517524"/>
          </a:xfrm>
        </p:spPr>
        <p:txBody>
          <a:bodyPr lIns="0" tIns="0" rIns="0" bIns="0" anchor="b">
            <a:normAutofit/>
          </a:bodyPr>
          <a:lstStyle>
            <a:lvl1pPr>
              <a:defRPr sz="4000"/>
            </a:lvl1pPr>
          </a:lstStyle>
          <a:p>
            <a:r>
              <a:rPr lang="nl-NL"/>
              <a:t>Klik om stijl te bewerken</a:t>
            </a:r>
            <a:endParaRPr lang="en-US"/>
          </a:p>
        </p:txBody>
      </p:sp>
      <p:sp>
        <p:nvSpPr>
          <p:cNvPr id="3" name="Text Placeholder 2"/>
          <p:cNvSpPr>
            <a:spLocks noGrp="1"/>
          </p:cNvSpPr>
          <p:nvPr>
            <p:ph type="body" idx="1"/>
          </p:nvPr>
        </p:nvSpPr>
        <p:spPr>
          <a:xfrm>
            <a:off x="1584000" y="3960000"/>
            <a:ext cx="9692893" cy="366584"/>
          </a:xfrm>
        </p:spPr>
        <p:txBody>
          <a:bodyPr lIns="0" tIns="0" rIns="0" bIns="0">
            <a:normAutofit/>
          </a:bodyPr>
          <a:lstStyle>
            <a:lvl1pPr marL="0" indent="0">
              <a:buNone/>
              <a:defRPr sz="2200">
                <a:solidFill>
                  <a:srgbClr val="003859"/>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pic>
        <p:nvPicPr>
          <p:cNvPr id="7" name="Afbeelding 6"/>
          <p:cNvPicPr>
            <a:picLocks noChangeAspect="1"/>
          </p:cNvPicPr>
          <p:nvPr userDrawn="1"/>
        </p:nvPicPr>
        <p:blipFill>
          <a:blip r:embed="rId2"/>
          <a:srcRect/>
          <a:stretch/>
        </p:blipFill>
        <p:spPr>
          <a:xfrm>
            <a:off x="0" y="6324600"/>
            <a:ext cx="12192000" cy="533400"/>
          </a:xfrm>
          <a:prstGeom prst="rect">
            <a:avLst/>
          </a:prstGeom>
        </p:spPr>
      </p:pic>
      <p:sp>
        <p:nvSpPr>
          <p:cNvPr id="5" name="Tijdelijke aanduiding voor tekst 10">
            <a:extLst>
              <a:ext uri="{FF2B5EF4-FFF2-40B4-BE49-F238E27FC236}">
                <a16:creationId xmlns:a16="http://schemas.microsoft.com/office/drawing/2014/main" id="{D7454784-5861-3141-8EE2-8B7AFEFC1020}"/>
              </a:ext>
            </a:extLst>
          </p:cNvPr>
          <p:cNvSpPr>
            <a:spLocks noGrp="1"/>
          </p:cNvSpPr>
          <p:nvPr>
            <p:ph type="body" sz="quarter" idx="12"/>
          </p:nvPr>
        </p:nvSpPr>
        <p:spPr>
          <a:xfrm>
            <a:off x="358255" y="2331994"/>
            <a:ext cx="1069266" cy="1374775"/>
          </a:xfrm>
        </p:spPr>
        <p:txBody>
          <a:bodyPr/>
          <a:lstStyle>
            <a:lvl1pPr marL="0" indent="0" algn="r">
              <a:buNone/>
              <a:defRPr sz="10400">
                <a:solidFill>
                  <a:schemeClr val="bg1"/>
                </a:solidFill>
              </a:defRPr>
            </a:lvl1pPr>
          </a:lstStyle>
          <a:p>
            <a:pPr lvl="0"/>
            <a:r>
              <a:rPr lang="nl-NL"/>
              <a:t>Klikken om de tekststijl van het model te bewerken</a:t>
            </a:r>
          </a:p>
        </p:txBody>
      </p:sp>
    </p:spTree>
    <p:extLst>
      <p:ext uri="{BB962C8B-B14F-4D97-AF65-F5344CB8AC3E}">
        <p14:creationId xmlns:p14="http://schemas.microsoft.com/office/powerpoint/2010/main" val="16182902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le 1"/>
          <p:cNvSpPr>
            <a:spLocks noGrp="1"/>
          </p:cNvSpPr>
          <p:nvPr>
            <p:ph type="title"/>
          </p:nvPr>
        </p:nvSpPr>
        <p:spPr>
          <a:xfrm>
            <a:off x="575732" y="540000"/>
            <a:ext cx="11094899" cy="831411"/>
          </a:xfrm>
        </p:spPr>
        <p:txBody>
          <a:bodyPr/>
          <a:lstStyle/>
          <a:p>
            <a:r>
              <a:rPr lang="nl-NL"/>
              <a:t>Klik om stijl te bewerken</a:t>
            </a:r>
            <a:endParaRPr lang="en-US"/>
          </a:p>
        </p:txBody>
      </p:sp>
      <p:sp>
        <p:nvSpPr>
          <p:cNvPr id="3" name="Content Placeholder 2"/>
          <p:cNvSpPr>
            <a:spLocks noGrp="1"/>
          </p:cNvSpPr>
          <p:nvPr>
            <p:ph sz="half" idx="1"/>
          </p:nvPr>
        </p:nvSpPr>
        <p:spPr>
          <a:xfrm>
            <a:off x="575733" y="1368000"/>
            <a:ext cx="52920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Content Placeholder 3"/>
          <p:cNvSpPr>
            <a:spLocks noGrp="1"/>
          </p:cNvSpPr>
          <p:nvPr>
            <p:ph sz="half" idx="2"/>
          </p:nvPr>
        </p:nvSpPr>
        <p:spPr>
          <a:xfrm>
            <a:off x="6378631" y="1368000"/>
            <a:ext cx="52920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16" name="Footer Placeholder 4">
            <a:extLst>
              <a:ext uri="{FF2B5EF4-FFF2-40B4-BE49-F238E27FC236}">
                <a16:creationId xmlns:a16="http://schemas.microsoft.com/office/drawing/2014/main" id="{98105A5B-98E0-C046-914A-36BA6CACD393}"/>
              </a:ext>
            </a:extLst>
          </p:cNvPr>
          <p:cNvSpPr>
            <a:spLocks noGrp="1"/>
          </p:cNvSpPr>
          <p:nvPr>
            <p:ph type="ftr" sz="quarter" idx="11"/>
          </p:nvPr>
        </p:nvSpPr>
        <p:spPr>
          <a:xfrm>
            <a:off x="869564" y="6420436"/>
            <a:ext cx="6178296" cy="173736"/>
          </a:xfrm>
          <a:prstGeom prst="rect">
            <a:avLst/>
          </a:prstGeom>
        </p:spPr>
        <p:txBody>
          <a:bodyPr/>
          <a:lstStyle>
            <a:lvl1pPr>
              <a:defRPr/>
            </a:lvl1pPr>
          </a:lstStyle>
          <a:p>
            <a:r>
              <a:rPr lang="nl-NL"/>
              <a:t>Samen vooruit</a:t>
            </a:r>
          </a:p>
        </p:txBody>
      </p:sp>
      <p:sp>
        <p:nvSpPr>
          <p:cNvPr id="17" name="Slide Number Placeholder 5">
            <a:extLst>
              <a:ext uri="{FF2B5EF4-FFF2-40B4-BE49-F238E27FC236}">
                <a16:creationId xmlns:a16="http://schemas.microsoft.com/office/drawing/2014/main" id="{405A76E9-FF5C-2741-8D08-9083AEAEB4CF}"/>
              </a:ext>
            </a:extLst>
          </p:cNvPr>
          <p:cNvSpPr>
            <a:spLocks noGrp="1"/>
          </p:cNvSpPr>
          <p:nvPr>
            <p:ph type="sldNum" sz="quarter" idx="12"/>
          </p:nvPr>
        </p:nvSpPr>
        <p:spPr>
          <a:xfrm>
            <a:off x="8924400" y="6423171"/>
            <a:ext cx="2880000" cy="169277"/>
          </a:xfrm>
          <a:prstGeom prst="rect">
            <a:avLst/>
          </a:prstGeom>
        </p:spPr>
        <p:txBody>
          <a:bodyPr/>
          <a:lstStyle/>
          <a:p>
            <a:fld id="{33687851-DBDA-E846-8BBA-17504A3C8295}" type="slidenum">
              <a:t>‹nr.›</a:t>
            </a:fld>
            <a:endParaRPr lang="nl-NL"/>
          </a:p>
        </p:txBody>
      </p:sp>
      <p:pic>
        <p:nvPicPr>
          <p:cNvPr id="18" name="Afbeelding 17">
            <a:extLst>
              <a:ext uri="{FF2B5EF4-FFF2-40B4-BE49-F238E27FC236}">
                <a16:creationId xmlns:a16="http://schemas.microsoft.com/office/drawing/2014/main" id="{0C317162-98D0-6F4B-8926-8BE1AF299258}"/>
              </a:ext>
            </a:extLst>
          </p:cNvPr>
          <p:cNvPicPr>
            <a:picLocks noChangeAspect="1"/>
          </p:cNvPicPr>
          <p:nvPr userDrawn="1"/>
        </p:nvPicPr>
        <p:blipFill>
          <a:blip r:embed="rId2"/>
          <a:stretch>
            <a:fillRect/>
          </a:stretch>
        </p:blipFill>
        <p:spPr>
          <a:xfrm>
            <a:off x="342900" y="6308984"/>
            <a:ext cx="441325" cy="253219"/>
          </a:xfrm>
          <a:prstGeom prst="rect">
            <a:avLst/>
          </a:prstGeom>
        </p:spPr>
      </p:pic>
    </p:spTree>
    <p:extLst>
      <p:ext uri="{BB962C8B-B14F-4D97-AF65-F5344CB8AC3E}">
        <p14:creationId xmlns:p14="http://schemas.microsoft.com/office/powerpoint/2010/main" val="7235567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576000" y="540000"/>
            <a:ext cx="11084400" cy="957186"/>
          </a:xfrm>
        </p:spPr>
        <p:txBody>
          <a:bodyPr/>
          <a:lstStyle/>
          <a:p>
            <a:r>
              <a:rPr lang="nl-NL"/>
              <a:t>Klik om stijl te bewerken</a:t>
            </a:r>
            <a:endParaRPr lang="en-US"/>
          </a:p>
        </p:txBody>
      </p:sp>
      <p:sp>
        <p:nvSpPr>
          <p:cNvPr id="14" name="Footer Placeholder 4">
            <a:extLst>
              <a:ext uri="{FF2B5EF4-FFF2-40B4-BE49-F238E27FC236}">
                <a16:creationId xmlns:a16="http://schemas.microsoft.com/office/drawing/2014/main" id="{4052F963-AA28-2546-BA5B-2E73FD3D3B36}"/>
              </a:ext>
            </a:extLst>
          </p:cNvPr>
          <p:cNvSpPr>
            <a:spLocks noGrp="1"/>
          </p:cNvSpPr>
          <p:nvPr>
            <p:ph type="ftr" sz="quarter" idx="11"/>
          </p:nvPr>
        </p:nvSpPr>
        <p:spPr>
          <a:xfrm>
            <a:off x="869564" y="6420436"/>
            <a:ext cx="6178296" cy="173736"/>
          </a:xfrm>
          <a:prstGeom prst="rect">
            <a:avLst/>
          </a:prstGeom>
        </p:spPr>
        <p:txBody>
          <a:bodyPr/>
          <a:lstStyle>
            <a:lvl1pPr>
              <a:defRPr/>
            </a:lvl1pPr>
          </a:lstStyle>
          <a:p>
            <a:r>
              <a:rPr lang="nl-NL"/>
              <a:t>Samen vooruit</a:t>
            </a:r>
          </a:p>
        </p:txBody>
      </p:sp>
      <p:sp>
        <p:nvSpPr>
          <p:cNvPr id="15" name="Slide Number Placeholder 5">
            <a:extLst>
              <a:ext uri="{FF2B5EF4-FFF2-40B4-BE49-F238E27FC236}">
                <a16:creationId xmlns:a16="http://schemas.microsoft.com/office/drawing/2014/main" id="{4B8A910E-A149-3A47-AC51-3F7E01B66C15}"/>
              </a:ext>
            </a:extLst>
          </p:cNvPr>
          <p:cNvSpPr>
            <a:spLocks noGrp="1"/>
          </p:cNvSpPr>
          <p:nvPr>
            <p:ph type="sldNum" sz="quarter" idx="12"/>
          </p:nvPr>
        </p:nvSpPr>
        <p:spPr>
          <a:xfrm>
            <a:off x="8924074" y="6423171"/>
            <a:ext cx="2880000" cy="169277"/>
          </a:xfrm>
          <a:prstGeom prst="rect">
            <a:avLst/>
          </a:prstGeom>
        </p:spPr>
        <p:txBody>
          <a:bodyPr/>
          <a:lstStyle/>
          <a:p>
            <a:fld id="{33687851-DBDA-E846-8BBA-17504A3C8295}" type="slidenum">
              <a:t>‹nr.›</a:t>
            </a:fld>
            <a:endParaRPr lang="nl-NL"/>
          </a:p>
        </p:txBody>
      </p:sp>
      <p:pic>
        <p:nvPicPr>
          <p:cNvPr id="16" name="Afbeelding 15">
            <a:extLst>
              <a:ext uri="{FF2B5EF4-FFF2-40B4-BE49-F238E27FC236}">
                <a16:creationId xmlns:a16="http://schemas.microsoft.com/office/drawing/2014/main" id="{52C77E0A-C958-934E-8570-6EAE8B20C5FD}"/>
              </a:ext>
            </a:extLst>
          </p:cNvPr>
          <p:cNvPicPr>
            <a:picLocks noChangeAspect="1"/>
          </p:cNvPicPr>
          <p:nvPr userDrawn="1"/>
        </p:nvPicPr>
        <p:blipFill>
          <a:blip r:embed="rId2"/>
          <a:stretch>
            <a:fillRect/>
          </a:stretch>
        </p:blipFill>
        <p:spPr>
          <a:xfrm>
            <a:off x="342900" y="6308984"/>
            <a:ext cx="441325" cy="253219"/>
          </a:xfrm>
          <a:prstGeom prst="rect">
            <a:avLst/>
          </a:prstGeom>
        </p:spPr>
      </p:pic>
    </p:spTree>
    <p:extLst>
      <p:ext uri="{BB962C8B-B14F-4D97-AF65-F5344CB8AC3E}">
        <p14:creationId xmlns:p14="http://schemas.microsoft.com/office/powerpoint/2010/main" val="19564443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14" name="Footer Placeholder 4">
            <a:extLst>
              <a:ext uri="{FF2B5EF4-FFF2-40B4-BE49-F238E27FC236}">
                <a16:creationId xmlns:a16="http://schemas.microsoft.com/office/drawing/2014/main" id="{550854CB-B95E-4041-A607-CE5D173C92EA}"/>
              </a:ext>
            </a:extLst>
          </p:cNvPr>
          <p:cNvSpPr>
            <a:spLocks noGrp="1"/>
          </p:cNvSpPr>
          <p:nvPr>
            <p:ph type="ftr" sz="quarter" idx="11"/>
          </p:nvPr>
        </p:nvSpPr>
        <p:spPr>
          <a:xfrm>
            <a:off x="869564" y="6418800"/>
            <a:ext cx="6178296" cy="173736"/>
          </a:xfrm>
          <a:prstGeom prst="rect">
            <a:avLst/>
          </a:prstGeom>
        </p:spPr>
        <p:txBody>
          <a:bodyPr/>
          <a:lstStyle>
            <a:lvl1pPr>
              <a:defRPr/>
            </a:lvl1pPr>
          </a:lstStyle>
          <a:p>
            <a:r>
              <a:rPr lang="nl-NL"/>
              <a:t>Samen vooruit</a:t>
            </a:r>
          </a:p>
        </p:txBody>
      </p:sp>
      <p:sp>
        <p:nvSpPr>
          <p:cNvPr id="15" name="Slide Number Placeholder 5">
            <a:extLst>
              <a:ext uri="{FF2B5EF4-FFF2-40B4-BE49-F238E27FC236}">
                <a16:creationId xmlns:a16="http://schemas.microsoft.com/office/drawing/2014/main" id="{C5A1F7CA-9828-7143-B399-CE1A44F4A52F}"/>
              </a:ext>
            </a:extLst>
          </p:cNvPr>
          <p:cNvSpPr>
            <a:spLocks noGrp="1"/>
          </p:cNvSpPr>
          <p:nvPr>
            <p:ph type="sldNum" sz="quarter" idx="12"/>
          </p:nvPr>
        </p:nvSpPr>
        <p:spPr>
          <a:xfrm>
            <a:off x="8924074" y="6423171"/>
            <a:ext cx="2880000" cy="169277"/>
          </a:xfrm>
          <a:prstGeom prst="rect">
            <a:avLst/>
          </a:prstGeom>
        </p:spPr>
        <p:txBody>
          <a:bodyPr/>
          <a:lstStyle/>
          <a:p>
            <a:fld id="{33687851-DBDA-E846-8BBA-17504A3C8295}" type="slidenum">
              <a:t>‹nr.›</a:t>
            </a:fld>
            <a:endParaRPr lang="nl-NL"/>
          </a:p>
        </p:txBody>
      </p:sp>
      <p:pic>
        <p:nvPicPr>
          <p:cNvPr id="16" name="Afbeelding 15">
            <a:extLst>
              <a:ext uri="{FF2B5EF4-FFF2-40B4-BE49-F238E27FC236}">
                <a16:creationId xmlns:a16="http://schemas.microsoft.com/office/drawing/2014/main" id="{1D1905F3-FBA5-6840-A06B-BA138944E31D}"/>
              </a:ext>
            </a:extLst>
          </p:cNvPr>
          <p:cNvPicPr>
            <a:picLocks noChangeAspect="1"/>
          </p:cNvPicPr>
          <p:nvPr userDrawn="1"/>
        </p:nvPicPr>
        <p:blipFill>
          <a:blip r:embed="rId2"/>
          <a:stretch>
            <a:fillRect/>
          </a:stretch>
        </p:blipFill>
        <p:spPr>
          <a:xfrm>
            <a:off x="342900" y="6308984"/>
            <a:ext cx="441325" cy="253219"/>
          </a:xfrm>
          <a:prstGeom prst="rect">
            <a:avLst/>
          </a:prstGeom>
        </p:spPr>
      </p:pic>
    </p:spTree>
    <p:extLst>
      <p:ext uri="{BB962C8B-B14F-4D97-AF65-F5344CB8AC3E}">
        <p14:creationId xmlns:p14="http://schemas.microsoft.com/office/powerpoint/2010/main" val="1837987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Leeg zonder foo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5906341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B55B03-257E-DB43-B0B7-290832557E7E}"/>
              </a:ext>
            </a:extLst>
          </p:cNvPr>
          <p:cNvSpPr>
            <a:spLocks noGrp="1"/>
          </p:cNvSpPr>
          <p:nvPr>
            <p:ph type="title"/>
          </p:nvPr>
        </p:nvSpPr>
        <p:spPr/>
        <p:txBody>
          <a:bodyPr/>
          <a:lstStyle/>
          <a:p>
            <a:r>
              <a:rPr lang="nl-NL"/>
              <a:t>Klik om stijl te bewerken</a:t>
            </a:r>
          </a:p>
        </p:txBody>
      </p:sp>
      <p:sp>
        <p:nvSpPr>
          <p:cNvPr id="3" name="Tijdelijke aanduiding voor voettekst 2">
            <a:extLst>
              <a:ext uri="{FF2B5EF4-FFF2-40B4-BE49-F238E27FC236}">
                <a16:creationId xmlns:a16="http://schemas.microsoft.com/office/drawing/2014/main" id="{6C24BCE2-3FC0-3D4E-8DA3-811A6006DCD3}"/>
              </a:ext>
            </a:extLst>
          </p:cNvPr>
          <p:cNvSpPr>
            <a:spLocks noGrp="1"/>
          </p:cNvSpPr>
          <p:nvPr>
            <p:ph type="ftr" sz="quarter" idx="10"/>
          </p:nvPr>
        </p:nvSpPr>
        <p:spPr/>
        <p:txBody>
          <a:bodyPr/>
          <a:lstStyle/>
          <a:p>
            <a:r>
              <a:rPr lang="nl-NL"/>
              <a:t>Samen vooruit</a:t>
            </a:r>
          </a:p>
        </p:txBody>
      </p:sp>
      <p:sp>
        <p:nvSpPr>
          <p:cNvPr id="4" name="Tijdelijke aanduiding voor dianummer 3">
            <a:extLst>
              <a:ext uri="{FF2B5EF4-FFF2-40B4-BE49-F238E27FC236}">
                <a16:creationId xmlns:a16="http://schemas.microsoft.com/office/drawing/2014/main" id="{C2C6CA83-E03E-7F47-A955-4B66B2655374}"/>
              </a:ext>
            </a:extLst>
          </p:cNvPr>
          <p:cNvSpPr>
            <a:spLocks noGrp="1"/>
          </p:cNvSpPr>
          <p:nvPr>
            <p:ph type="sldNum" sz="quarter" idx="11"/>
          </p:nvPr>
        </p:nvSpPr>
        <p:spPr/>
        <p:txBody>
          <a:bodyPr/>
          <a:lstStyle/>
          <a:p>
            <a:fld id="{DD46E673-F964-2545-AAB1-CEDCAE786D59}" type="slidenum">
              <a:rPr lang="nl-NL" smtClean="0"/>
              <a:pPr/>
              <a:t>‹nr.›</a:t>
            </a:fld>
            <a:endParaRPr lang="nl-NL"/>
          </a:p>
        </p:txBody>
      </p:sp>
      <p:sp>
        <p:nvSpPr>
          <p:cNvPr id="7" name="Tijdelijke aanduiding voor verticale tekst 8">
            <a:extLst>
              <a:ext uri="{FF2B5EF4-FFF2-40B4-BE49-F238E27FC236}">
                <a16:creationId xmlns:a16="http://schemas.microsoft.com/office/drawing/2014/main" id="{3E7BB501-C488-5D44-B6A1-9A24F68239BD}"/>
              </a:ext>
            </a:extLst>
          </p:cNvPr>
          <p:cNvSpPr>
            <a:spLocks noGrp="1"/>
          </p:cNvSpPr>
          <p:nvPr>
            <p:ph type="body" orient="vert" sz="quarter" idx="13"/>
          </p:nvPr>
        </p:nvSpPr>
        <p:spPr>
          <a:xfrm>
            <a:off x="11833860" y="4213860"/>
            <a:ext cx="359340" cy="2644140"/>
          </a:xfrm>
        </p:spPr>
        <p:txBody>
          <a:bodyPr vert="eaVert" lIns="108000" tIns="108000" rIns="108000" bIns="144000"/>
          <a:lstStyle>
            <a:lvl1pPr marL="0" indent="0" algn="r">
              <a:buNone/>
              <a:defRPr sz="500"/>
            </a:lvl1pPr>
            <a:lvl2pPr marL="360000" indent="0">
              <a:buNone/>
              <a:defRPr sz="500"/>
            </a:lvl2pPr>
            <a:lvl3pPr marL="540000" indent="0">
              <a:buNone/>
              <a:defRPr sz="500"/>
            </a:lvl3pPr>
            <a:lvl4pPr marL="900000" indent="0">
              <a:buNone/>
              <a:defRPr sz="500"/>
            </a:lvl4pPr>
            <a:lvl5pPr marL="1440000" indent="0">
              <a:buNone/>
              <a:defRPr sz="500"/>
            </a:lvl5pPr>
          </a:lstStyle>
          <a:p>
            <a:pPr lvl="0"/>
            <a:r>
              <a:rPr lang="nl-NL"/>
              <a:t>Klikken om de tekststijl van het model te bewerken</a:t>
            </a:r>
          </a:p>
        </p:txBody>
      </p:sp>
      <p:pic>
        <p:nvPicPr>
          <p:cNvPr id="6" name="Afbeelding 5">
            <a:extLst>
              <a:ext uri="{FF2B5EF4-FFF2-40B4-BE49-F238E27FC236}">
                <a16:creationId xmlns:a16="http://schemas.microsoft.com/office/drawing/2014/main" id="{171406CB-564A-A540-ADE8-7734D320102F}"/>
              </a:ext>
            </a:extLst>
          </p:cNvPr>
          <p:cNvPicPr>
            <a:picLocks noChangeAspect="1"/>
          </p:cNvPicPr>
          <p:nvPr userDrawn="1"/>
        </p:nvPicPr>
        <p:blipFill>
          <a:blip r:embed="rId2"/>
          <a:stretch>
            <a:fillRect/>
          </a:stretch>
        </p:blipFill>
        <p:spPr>
          <a:xfrm>
            <a:off x="342900" y="6308984"/>
            <a:ext cx="441325" cy="253219"/>
          </a:xfrm>
          <a:prstGeom prst="rect">
            <a:avLst/>
          </a:prstGeom>
        </p:spPr>
      </p:pic>
    </p:spTree>
    <p:extLst>
      <p:ext uri="{BB962C8B-B14F-4D97-AF65-F5344CB8AC3E}">
        <p14:creationId xmlns:p14="http://schemas.microsoft.com/office/powerpoint/2010/main" val="7111804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E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76000" y="540000"/>
            <a:ext cx="11084400" cy="792000"/>
          </a:xfrm>
          <a:prstGeom prst="rect">
            <a:avLst/>
          </a:prstGeom>
        </p:spPr>
        <p:txBody>
          <a:bodyPr vert="horz" lIns="0" tIns="0" rIns="0" bIns="0" rtlCol="0" anchor="t" anchorCtr="0">
            <a:normAutofit/>
          </a:bodyPr>
          <a:lstStyle/>
          <a:p>
            <a:r>
              <a:rPr lang="nl-NL"/>
              <a:t>Titelstijl van model bewerken</a:t>
            </a:r>
            <a:endParaRPr lang="en-US"/>
          </a:p>
        </p:txBody>
      </p:sp>
      <p:sp>
        <p:nvSpPr>
          <p:cNvPr id="3" name="Text Placeholder 2"/>
          <p:cNvSpPr>
            <a:spLocks noGrp="1"/>
          </p:cNvSpPr>
          <p:nvPr>
            <p:ph type="body" idx="1"/>
          </p:nvPr>
        </p:nvSpPr>
        <p:spPr>
          <a:xfrm>
            <a:off x="576000" y="1368000"/>
            <a:ext cx="9000000" cy="4466187"/>
          </a:xfrm>
          <a:prstGeom prst="rect">
            <a:avLst/>
          </a:prstGeom>
        </p:spPr>
        <p:txBody>
          <a:bodyPr vert="horz" lIns="0" tIns="0" rIns="0" bIns="0" rtlCol="0" anchor="t" anchorCtr="0">
            <a:noAutofit/>
          </a:bodyPr>
          <a:lstStyle/>
          <a:p>
            <a:pPr lvl="0"/>
            <a:r>
              <a:rPr lang="nl-NL"/>
              <a:t>Klik om de tekststijl van het model te bewerken</a:t>
            </a:r>
          </a:p>
          <a:p>
            <a:pPr lvl="1"/>
            <a:r>
              <a:rPr lang="nl-NL"/>
              <a:t>Tweede niveau</a:t>
            </a:r>
          </a:p>
          <a:p>
            <a:pPr lvl="2"/>
            <a:r>
              <a:rPr lang="nl-NL"/>
              <a:t>Derde niveau</a:t>
            </a:r>
          </a:p>
        </p:txBody>
      </p:sp>
      <p:sp>
        <p:nvSpPr>
          <p:cNvPr id="5" name="Footer Placeholder 4"/>
          <p:cNvSpPr>
            <a:spLocks noGrp="1"/>
          </p:cNvSpPr>
          <p:nvPr>
            <p:ph type="ftr" sz="quarter" idx="3"/>
          </p:nvPr>
        </p:nvSpPr>
        <p:spPr>
          <a:xfrm>
            <a:off x="871200" y="6418800"/>
            <a:ext cx="6178296" cy="173736"/>
          </a:xfrm>
          <a:prstGeom prst="rect">
            <a:avLst/>
          </a:prstGeom>
        </p:spPr>
        <p:txBody>
          <a:bodyPr vert="horz" lIns="0" tIns="0" rIns="0" bIns="0" rtlCol="0" anchor="t" anchorCtr="0">
            <a:spAutoFit/>
          </a:bodyPr>
          <a:lstStyle>
            <a:lvl1pPr algn="l">
              <a:defRPr sz="1100">
                <a:solidFill>
                  <a:srgbClr val="003859"/>
                </a:solidFill>
                <a:latin typeface="Arial" charset="0"/>
                <a:ea typeface="Arial" charset="0"/>
                <a:cs typeface="Arial" charset="0"/>
              </a:defRPr>
            </a:lvl1pPr>
          </a:lstStyle>
          <a:p>
            <a:r>
              <a:rPr lang="nl-NL"/>
              <a:t>Samen vooruit</a:t>
            </a:r>
          </a:p>
        </p:txBody>
      </p:sp>
      <p:sp>
        <p:nvSpPr>
          <p:cNvPr id="6" name="Slide Number Placeholder 5"/>
          <p:cNvSpPr>
            <a:spLocks noGrp="1"/>
          </p:cNvSpPr>
          <p:nvPr>
            <p:ph type="sldNum" sz="quarter" idx="4"/>
          </p:nvPr>
        </p:nvSpPr>
        <p:spPr>
          <a:xfrm>
            <a:off x="8924400" y="6418800"/>
            <a:ext cx="2880000" cy="169277"/>
          </a:xfrm>
          <a:prstGeom prst="rect">
            <a:avLst/>
          </a:prstGeom>
        </p:spPr>
        <p:txBody>
          <a:bodyPr vert="horz" lIns="0" tIns="0" rIns="0" bIns="0" rtlCol="0" anchor="t" anchorCtr="0">
            <a:spAutoFit/>
          </a:bodyPr>
          <a:lstStyle>
            <a:lvl1pPr algn="r">
              <a:defRPr sz="1100">
                <a:solidFill>
                  <a:srgbClr val="003859"/>
                </a:solidFill>
                <a:latin typeface="Verdana" charset="0"/>
                <a:ea typeface="Verdana" charset="0"/>
                <a:cs typeface="Verdana" charset="0"/>
              </a:defRPr>
            </a:lvl1pPr>
          </a:lstStyle>
          <a:p>
            <a:fld id="{33687851-DBDA-E846-8BBA-17504A3C8295}" type="slidenum">
              <a:rPr lang="nl-NL"/>
              <a:pPr/>
              <a:t>‹nr.›</a:t>
            </a:fld>
            <a:endParaRPr lang="nl-NL"/>
          </a:p>
        </p:txBody>
      </p:sp>
    </p:spTree>
    <p:extLst>
      <p:ext uri="{BB962C8B-B14F-4D97-AF65-F5344CB8AC3E}">
        <p14:creationId xmlns:p14="http://schemas.microsoft.com/office/powerpoint/2010/main" val="16298954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6" r:id="rId3"/>
    <p:sldLayoutId id="2147483663" r:id="rId4"/>
    <p:sldLayoutId id="2147483664" r:id="rId5"/>
    <p:sldLayoutId id="2147483666" r:id="rId6"/>
    <p:sldLayoutId id="2147483667" r:id="rId7"/>
    <p:sldLayoutId id="2147483669" r:id="rId8"/>
    <p:sldLayoutId id="2147483673" r:id="rId9"/>
    <p:sldLayoutId id="2147483674" r:id="rId10"/>
  </p:sldLayoutIdLst>
  <p:hf sldNum="0" hdr="0" dt="0"/>
  <p:txStyles>
    <p:titleStyle>
      <a:lvl1pPr algn="l" defTabSz="914400" rtl="0" eaLnBrk="1" latinLnBrk="0" hangingPunct="1">
        <a:lnSpc>
          <a:spcPct val="90000"/>
        </a:lnSpc>
        <a:spcBef>
          <a:spcPct val="0"/>
        </a:spcBef>
        <a:buNone/>
        <a:defRPr sz="3200" kern="1200" baseline="0">
          <a:solidFill>
            <a:srgbClr val="20446B"/>
          </a:solidFill>
          <a:latin typeface="verdana" charset="0"/>
          <a:ea typeface="Arial" charset="0"/>
          <a:cs typeface="Arial" charset="0"/>
        </a:defRPr>
      </a:lvl1pPr>
    </p:titleStyle>
    <p:bodyStyle>
      <a:lvl1pPr marL="360000" indent="-360000" algn="l" defTabSz="914400" rtl="0" eaLnBrk="1" latinLnBrk="0" hangingPunct="1">
        <a:lnSpc>
          <a:spcPct val="110000"/>
        </a:lnSpc>
        <a:spcBef>
          <a:spcPts val="1000"/>
        </a:spcBef>
        <a:buFont typeface="Arial" charset="0"/>
        <a:buChar char="•"/>
        <a:tabLst>
          <a:tab pos="360000" algn="l"/>
        </a:tabLst>
        <a:defRPr sz="2400" kern="1200" baseline="0">
          <a:solidFill>
            <a:srgbClr val="003859"/>
          </a:solidFill>
          <a:latin typeface="verdana" charset="0"/>
          <a:ea typeface="Arial" charset="0"/>
          <a:cs typeface="Arial" charset="0"/>
        </a:defRPr>
      </a:lvl1pPr>
      <a:lvl2pPr marL="612000" indent="-252000" algn="l" defTabSz="914400" rtl="0" eaLnBrk="1" latinLnBrk="0" hangingPunct="1">
        <a:lnSpc>
          <a:spcPct val="110000"/>
        </a:lnSpc>
        <a:spcBef>
          <a:spcPts val="500"/>
        </a:spcBef>
        <a:buFont typeface=".HelveticaNeueDeskInterface-Regular" charset="-120"/>
        <a:buChar char="-"/>
        <a:defRPr sz="2200" kern="1200" baseline="0">
          <a:solidFill>
            <a:srgbClr val="003859"/>
          </a:solidFill>
          <a:latin typeface="verdana" charset="0"/>
          <a:ea typeface="Arial" charset="0"/>
          <a:cs typeface="Arial" charset="0"/>
        </a:defRPr>
      </a:lvl2pPr>
      <a:lvl3pPr marL="1143000" indent="-228600" algn="l" defTabSz="914400" rtl="0" eaLnBrk="1" latinLnBrk="0" hangingPunct="1">
        <a:lnSpc>
          <a:spcPct val="110000"/>
        </a:lnSpc>
        <a:spcBef>
          <a:spcPts val="500"/>
        </a:spcBef>
        <a:buFont typeface="Arial" panose="020B0604020202020204" pitchFamily="34" charset="0"/>
        <a:buChar char="•"/>
        <a:defRPr sz="1700" kern="1200" baseline="0">
          <a:solidFill>
            <a:srgbClr val="003859"/>
          </a:solidFill>
          <a:latin typeface="verdana" charset="0"/>
          <a:ea typeface="Arial" charset="0"/>
          <a:cs typeface="Arial"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3859"/>
          </a:solidFill>
          <a:latin typeface="Arial" charset="0"/>
          <a:ea typeface="Arial" charset="0"/>
          <a:cs typeface="Arial"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3859"/>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133" userDrawn="1">
          <p15:clr>
            <a:srgbClr val="F26B43"/>
          </p15:clr>
        </p15:guide>
        <p15:guide id="2" pos="363"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2.jpeg"/><Relationship Id="rId4" Type="http://schemas.openxmlformats.org/officeDocument/2006/relationships/image" Target="../media/image6.sv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2.jpeg"/><Relationship Id="rId4" Type="http://schemas.openxmlformats.org/officeDocument/2006/relationships/image" Target="../media/image6.sv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2.jpeg"/><Relationship Id="rId4" Type="http://schemas.openxmlformats.org/officeDocument/2006/relationships/image" Target="../media/image6.sv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pic>
        <p:nvPicPr>
          <p:cNvPr id="18" name="Graphic 17">
            <a:extLst>
              <a:ext uri="{FF2B5EF4-FFF2-40B4-BE49-F238E27FC236}">
                <a16:creationId xmlns:a16="http://schemas.microsoft.com/office/drawing/2014/main" id="{E35CBA21-090B-214D-8445-976339A5E575}"/>
              </a:ext>
            </a:extLst>
          </p:cNvPr>
          <p:cNvPicPr>
            <a:picLocks noChangeAspect="1"/>
          </p:cNvPicPr>
          <p:nvPr/>
        </p:nvPicPr>
        <p:blipFill>
          <a:blip r:embed="rId3">
            <a:extLst>
              <a:ext uri="{96DAC541-7B7A-43D3-8B79-37D633B846F1}">
                <asvg:svgBlip xmlns="" xmlns:asvg="http://schemas.microsoft.com/office/drawing/2016/SVG/main" r:embed="rId4"/>
              </a:ext>
            </a:extLst>
          </a:blip>
          <a:stretch>
            <a:fillRect/>
          </a:stretch>
        </p:blipFill>
        <p:spPr>
          <a:xfrm>
            <a:off x="7343192" y="1679073"/>
            <a:ext cx="4852800" cy="4852800"/>
          </a:xfrm>
          <a:prstGeom prst="rect">
            <a:avLst/>
          </a:prstGeom>
        </p:spPr>
      </p:pic>
      <p:sp>
        <p:nvSpPr>
          <p:cNvPr id="11" name="Titel 4">
            <a:extLst>
              <a:ext uri="{FF2B5EF4-FFF2-40B4-BE49-F238E27FC236}">
                <a16:creationId xmlns:a16="http://schemas.microsoft.com/office/drawing/2014/main" id="{FD15FE24-1541-1E4A-B53A-55DB68BFF108}"/>
              </a:ext>
            </a:extLst>
          </p:cNvPr>
          <p:cNvSpPr>
            <a:spLocks noGrp="1"/>
          </p:cNvSpPr>
          <p:nvPr>
            <p:ph type="ctrTitle"/>
          </p:nvPr>
        </p:nvSpPr>
        <p:spPr>
          <a:xfrm>
            <a:off x="7317547" y="2850160"/>
            <a:ext cx="4852800" cy="1769632"/>
          </a:xfrm>
        </p:spPr>
        <p:txBody>
          <a:bodyPr>
            <a:normAutofit/>
          </a:bodyPr>
          <a:lstStyle/>
          <a:p>
            <a:pPr>
              <a:lnSpc>
                <a:spcPct val="80000"/>
              </a:lnSpc>
            </a:pPr>
            <a:r>
              <a:rPr lang="nl-NL" sz="5400" i="1" dirty="0">
                <a:solidFill>
                  <a:schemeClr val="bg1"/>
                </a:solidFill>
              </a:rPr>
              <a:t>Hybride werken</a:t>
            </a:r>
            <a:endParaRPr lang="nl-NL" sz="5400" i="1" dirty="0"/>
          </a:p>
        </p:txBody>
      </p:sp>
      <p:sp>
        <p:nvSpPr>
          <p:cNvPr id="3" name="Ondertitel 2">
            <a:extLst>
              <a:ext uri="{FF2B5EF4-FFF2-40B4-BE49-F238E27FC236}">
                <a16:creationId xmlns:a16="http://schemas.microsoft.com/office/drawing/2014/main" id="{F733B367-558E-D44F-B526-6080E9051452}"/>
              </a:ext>
            </a:extLst>
          </p:cNvPr>
          <p:cNvSpPr>
            <a:spLocks noGrp="1"/>
          </p:cNvSpPr>
          <p:nvPr>
            <p:ph type="subTitle" idx="1"/>
          </p:nvPr>
        </p:nvSpPr>
        <p:spPr>
          <a:xfrm>
            <a:off x="7282000" y="4734443"/>
            <a:ext cx="3775584" cy="888968"/>
          </a:xfrm>
        </p:spPr>
        <p:txBody>
          <a:bodyPr/>
          <a:lstStyle/>
          <a:p>
            <a:r>
              <a:rPr lang="nl-NL" dirty="0">
                <a:latin typeface="verdana"/>
                <a:cs typeface="Arial"/>
              </a:rPr>
              <a:t>Teamsessies</a:t>
            </a:r>
          </a:p>
          <a:p>
            <a:r>
              <a:rPr lang="nl-NL" dirty="0">
                <a:latin typeface="verdana"/>
                <a:cs typeface="Arial"/>
              </a:rPr>
              <a:t>Q3 en Q4 2021</a:t>
            </a:r>
          </a:p>
        </p:txBody>
      </p:sp>
      <p:sp>
        <p:nvSpPr>
          <p:cNvPr id="17" name="Rechthoek 16">
            <a:extLst>
              <a:ext uri="{FF2B5EF4-FFF2-40B4-BE49-F238E27FC236}">
                <a16:creationId xmlns:a16="http://schemas.microsoft.com/office/drawing/2014/main" id="{9DFBB163-3724-7143-B039-66EABAD5C69C}"/>
              </a:ext>
            </a:extLst>
          </p:cNvPr>
          <p:cNvSpPr/>
          <p:nvPr/>
        </p:nvSpPr>
        <p:spPr>
          <a:xfrm>
            <a:off x="0" y="0"/>
            <a:ext cx="12192000" cy="167907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0" name="Afbeelding 9">
            <a:extLst>
              <a:ext uri="{FF2B5EF4-FFF2-40B4-BE49-F238E27FC236}">
                <a16:creationId xmlns:a16="http://schemas.microsoft.com/office/drawing/2014/main" id="{4AC346EC-00D4-2149-8623-0C0D8856642F}"/>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575732" y="430213"/>
            <a:ext cx="2578100" cy="914400"/>
          </a:xfrm>
          <a:prstGeom prst="rect">
            <a:avLst/>
          </a:prstGeom>
        </p:spPr>
      </p:pic>
      <p:pic>
        <p:nvPicPr>
          <p:cNvPr id="2" name="Picture 2">
            <a:extLst>
              <a:ext uri="{FF2B5EF4-FFF2-40B4-BE49-F238E27FC236}">
                <a16:creationId xmlns:a16="http://schemas.microsoft.com/office/drawing/2014/main" id="{30C7A716-5201-4DF3-A9E8-87764AEB0AC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484086">
            <a:off x="1596709" y="1726613"/>
            <a:ext cx="4612968" cy="43200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3680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pic>
        <p:nvPicPr>
          <p:cNvPr id="18" name="Graphic 17">
            <a:extLst>
              <a:ext uri="{FF2B5EF4-FFF2-40B4-BE49-F238E27FC236}">
                <a16:creationId xmlns:a16="http://schemas.microsoft.com/office/drawing/2014/main" id="{E35CBA21-090B-214D-8445-976339A5E575}"/>
              </a:ext>
            </a:extLst>
          </p:cNvPr>
          <p:cNvPicPr>
            <a:picLocks noChangeAspect="1"/>
          </p:cNvPicPr>
          <p:nvPr/>
        </p:nvPicPr>
        <p:blipFill>
          <a:blip r:embed="rId3">
            <a:extLst>
              <a:ext uri="{96DAC541-7B7A-43D3-8B79-37D633B846F1}">
                <asvg:svgBlip xmlns="" xmlns:asvg="http://schemas.microsoft.com/office/drawing/2016/SVG/main" r:embed="rId4"/>
              </a:ext>
            </a:extLst>
          </a:blip>
          <a:stretch>
            <a:fillRect/>
          </a:stretch>
        </p:blipFill>
        <p:spPr>
          <a:xfrm>
            <a:off x="7343192" y="1679073"/>
            <a:ext cx="4852800" cy="4852800"/>
          </a:xfrm>
          <a:prstGeom prst="rect">
            <a:avLst/>
          </a:prstGeom>
        </p:spPr>
      </p:pic>
      <p:sp>
        <p:nvSpPr>
          <p:cNvPr id="11" name="Titel 4">
            <a:extLst>
              <a:ext uri="{FF2B5EF4-FFF2-40B4-BE49-F238E27FC236}">
                <a16:creationId xmlns:a16="http://schemas.microsoft.com/office/drawing/2014/main" id="{FD15FE24-1541-1E4A-B53A-55DB68BFF108}"/>
              </a:ext>
            </a:extLst>
          </p:cNvPr>
          <p:cNvSpPr>
            <a:spLocks noGrp="1"/>
          </p:cNvSpPr>
          <p:nvPr>
            <p:ph type="ctrTitle"/>
          </p:nvPr>
        </p:nvSpPr>
        <p:spPr>
          <a:xfrm>
            <a:off x="7317547" y="2850160"/>
            <a:ext cx="4852800" cy="1769632"/>
          </a:xfrm>
        </p:spPr>
        <p:txBody>
          <a:bodyPr>
            <a:normAutofit/>
          </a:bodyPr>
          <a:lstStyle/>
          <a:p>
            <a:pPr>
              <a:lnSpc>
                <a:spcPct val="80000"/>
              </a:lnSpc>
            </a:pPr>
            <a:r>
              <a:rPr lang="nl-NL" sz="5400" i="1" dirty="0">
                <a:solidFill>
                  <a:schemeClr val="bg1"/>
                </a:solidFill>
              </a:rPr>
              <a:t>De stemming</a:t>
            </a:r>
            <a:endParaRPr lang="nl-NL" sz="5400" i="1" dirty="0"/>
          </a:p>
        </p:txBody>
      </p:sp>
      <p:sp>
        <p:nvSpPr>
          <p:cNvPr id="3" name="Ondertitel 2">
            <a:extLst>
              <a:ext uri="{FF2B5EF4-FFF2-40B4-BE49-F238E27FC236}">
                <a16:creationId xmlns:a16="http://schemas.microsoft.com/office/drawing/2014/main" id="{F733B367-558E-D44F-B526-6080E9051452}"/>
              </a:ext>
            </a:extLst>
          </p:cNvPr>
          <p:cNvSpPr>
            <a:spLocks noGrp="1"/>
          </p:cNvSpPr>
          <p:nvPr>
            <p:ph type="subTitle" idx="1"/>
          </p:nvPr>
        </p:nvSpPr>
        <p:spPr>
          <a:xfrm>
            <a:off x="7282000" y="4734443"/>
            <a:ext cx="3775584" cy="888968"/>
          </a:xfrm>
        </p:spPr>
        <p:txBody>
          <a:bodyPr/>
          <a:lstStyle/>
          <a:p>
            <a:r>
              <a:rPr lang="nl-NL" dirty="0">
                <a:latin typeface="verdana"/>
                <a:cs typeface="Arial"/>
              </a:rPr>
              <a:t>Teamsessies</a:t>
            </a:r>
          </a:p>
          <a:p>
            <a:r>
              <a:rPr lang="nl-NL" dirty="0">
                <a:latin typeface="verdana"/>
                <a:cs typeface="Arial"/>
              </a:rPr>
              <a:t>Q3 en Q4 2021</a:t>
            </a:r>
          </a:p>
        </p:txBody>
      </p:sp>
      <p:sp>
        <p:nvSpPr>
          <p:cNvPr id="17" name="Rechthoek 16">
            <a:extLst>
              <a:ext uri="{FF2B5EF4-FFF2-40B4-BE49-F238E27FC236}">
                <a16:creationId xmlns:a16="http://schemas.microsoft.com/office/drawing/2014/main" id="{9DFBB163-3724-7143-B039-66EABAD5C69C}"/>
              </a:ext>
            </a:extLst>
          </p:cNvPr>
          <p:cNvSpPr/>
          <p:nvPr/>
        </p:nvSpPr>
        <p:spPr>
          <a:xfrm>
            <a:off x="0" y="0"/>
            <a:ext cx="12192000" cy="167907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0" name="Afbeelding 9">
            <a:extLst>
              <a:ext uri="{FF2B5EF4-FFF2-40B4-BE49-F238E27FC236}">
                <a16:creationId xmlns:a16="http://schemas.microsoft.com/office/drawing/2014/main" id="{4AC346EC-00D4-2149-8623-0C0D8856642F}"/>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575732" y="430213"/>
            <a:ext cx="2578100" cy="914400"/>
          </a:xfrm>
          <a:prstGeom prst="rect">
            <a:avLst/>
          </a:prstGeom>
        </p:spPr>
      </p:pic>
      <p:pic>
        <p:nvPicPr>
          <p:cNvPr id="2" name="Picture 2">
            <a:extLst>
              <a:ext uri="{FF2B5EF4-FFF2-40B4-BE49-F238E27FC236}">
                <a16:creationId xmlns:a16="http://schemas.microsoft.com/office/drawing/2014/main" id="{30C7A716-5201-4DF3-A9E8-87764AEB0AC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484086">
            <a:off x="1583061" y="1574935"/>
            <a:ext cx="4612968" cy="43200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1178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A68ED8-10A0-4703-BEEE-7BD2E156DAFB}"/>
              </a:ext>
            </a:extLst>
          </p:cNvPr>
          <p:cNvSpPr>
            <a:spLocks noGrp="1"/>
          </p:cNvSpPr>
          <p:nvPr>
            <p:ph type="title"/>
          </p:nvPr>
        </p:nvSpPr>
        <p:spPr/>
        <p:txBody>
          <a:bodyPr/>
          <a:lstStyle/>
          <a:p>
            <a:r>
              <a:rPr lang="nl-NL" dirty="0"/>
              <a:t>We zijn allemaal anders. Wie ben jij?</a:t>
            </a:r>
          </a:p>
        </p:txBody>
      </p:sp>
      <p:sp>
        <p:nvSpPr>
          <p:cNvPr id="3" name="Tijdelijke aanduiding voor voettekst 2">
            <a:extLst>
              <a:ext uri="{FF2B5EF4-FFF2-40B4-BE49-F238E27FC236}">
                <a16:creationId xmlns:a16="http://schemas.microsoft.com/office/drawing/2014/main" id="{C3490A7A-FE1E-4476-ACD0-3A561E64F3EA}"/>
              </a:ext>
            </a:extLst>
          </p:cNvPr>
          <p:cNvSpPr>
            <a:spLocks noGrp="1"/>
          </p:cNvSpPr>
          <p:nvPr>
            <p:ph type="ftr" sz="quarter" idx="11"/>
          </p:nvPr>
        </p:nvSpPr>
        <p:spPr/>
        <p:txBody>
          <a:bodyPr/>
          <a:lstStyle/>
          <a:p>
            <a:r>
              <a:rPr lang="nl-NL"/>
              <a:t>Samen vooruit</a:t>
            </a:r>
          </a:p>
        </p:txBody>
      </p:sp>
      <p:sp>
        <p:nvSpPr>
          <p:cNvPr id="6" name="Rechthoek 5">
            <a:extLst>
              <a:ext uri="{FF2B5EF4-FFF2-40B4-BE49-F238E27FC236}">
                <a16:creationId xmlns:a16="http://schemas.microsoft.com/office/drawing/2014/main" id="{1AB68C12-D836-45A6-A883-A242358DFA88}"/>
              </a:ext>
            </a:extLst>
          </p:cNvPr>
          <p:cNvSpPr/>
          <p:nvPr/>
        </p:nvSpPr>
        <p:spPr>
          <a:xfrm>
            <a:off x="2633472" y="1926336"/>
            <a:ext cx="3657600" cy="1840992"/>
          </a:xfrm>
          <a:prstGeom prst="rect">
            <a:avLst/>
          </a:prstGeom>
          <a:gradFill flip="none" rotWithShape="1">
            <a:gsLst>
              <a:gs pos="0">
                <a:schemeClr val="bg1"/>
              </a:gs>
              <a:gs pos="74000">
                <a:schemeClr val="accent1">
                  <a:lumMod val="45000"/>
                  <a:lumOff val="55000"/>
                </a:schemeClr>
              </a:gs>
              <a:gs pos="83000">
                <a:schemeClr val="accent1">
                  <a:lumMod val="45000"/>
                  <a:lumOff val="55000"/>
                </a:schemeClr>
              </a:gs>
              <a:gs pos="100000">
                <a:schemeClr val="accent1">
                  <a:lumMod val="30000"/>
                  <a:lumOff val="7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7" name="Rechthoek 6">
            <a:extLst>
              <a:ext uri="{FF2B5EF4-FFF2-40B4-BE49-F238E27FC236}">
                <a16:creationId xmlns:a16="http://schemas.microsoft.com/office/drawing/2014/main" id="{59849D60-6750-48A8-9DBE-14FC25EFF17B}"/>
              </a:ext>
            </a:extLst>
          </p:cNvPr>
          <p:cNvSpPr/>
          <p:nvPr/>
        </p:nvSpPr>
        <p:spPr>
          <a:xfrm>
            <a:off x="6473952" y="1926336"/>
            <a:ext cx="3755136" cy="1840992"/>
          </a:xfrm>
          <a:prstGeom prst="rect">
            <a:avLst/>
          </a:prstGeom>
          <a:gradFill flip="none" rotWithShape="1">
            <a:gsLst>
              <a:gs pos="0">
                <a:srgbClr val="00B050"/>
              </a:gs>
              <a:gs pos="74000">
                <a:schemeClr val="accent1">
                  <a:lumMod val="45000"/>
                  <a:lumOff val="55000"/>
                </a:schemeClr>
              </a:gs>
              <a:gs pos="83000">
                <a:schemeClr val="accent1">
                  <a:lumMod val="45000"/>
                  <a:lumOff val="55000"/>
                </a:schemeClr>
              </a:gs>
              <a:gs pos="100000">
                <a:schemeClr val="accent1">
                  <a:lumMod val="30000"/>
                  <a:lumOff val="70000"/>
                </a:schemeClr>
              </a:gs>
            </a:gsLst>
            <a:lin ang="81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8" name="Rechthoek 7">
            <a:extLst>
              <a:ext uri="{FF2B5EF4-FFF2-40B4-BE49-F238E27FC236}">
                <a16:creationId xmlns:a16="http://schemas.microsoft.com/office/drawing/2014/main" id="{B4041860-CBFA-4777-BB06-751507D37629}"/>
              </a:ext>
            </a:extLst>
          </p:cNvPr>
          <p:cNvSpPr/>
          <p:nvPr/>
        </p:nvSpPr>
        <p:spPr>
          <a:xfrm>
            <a:off x="2633472" y="3908121"/>
            <a:ext cx="3657600" cy="1840992"/>
          </a:xfrm>
          <a:prstGeom prst="rect">
            <a:avLst/>
          </a:prstGeom>
          <a:gradFill flip="none" rotWithShape="1">
            <a:gsLst>
              <a:gs pos="0">
                <a:srgbClr val="FF0000"/>
              </a:gs>
              <a:gs pos="74000">
                <a:schemeClr val="accent1">
                  <a:lumMod val="45000"/>
                  <a:lumOff val="55000"/>
                </a:schemeClr>
              </a:gs>
              <a:gs pos="83000">
                <a:schemeClr val="accent1">
                  <a:lumMod val="45000"/>
                  <a:lumOff val="55000"/>
                </a:schemeClr>
              </a:gs>
              <a:gs pos="100000">
                <a:schemeClr val="accent1">
                  <a:lumMod val="30000"/>
                  <a:lumOff val="70000"/>
                </a:schemeClr>
              </a:gs>
            </a:gsLst>
            <a:lin ang="189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9" name="Rechthoek 8">
            <a:extLst>
              <a:ext uri="{FF2B5EF4-FFF2-40B4-BE49-F238E27FC236}">
                <a16:creationId xmlns:a16="http://schemas.microsoft.com/office/drawing/2014/main" id="{DA1A669D-95BA-405F-BB7E-57D44455ADA8}"/>
              </a:ext>
            </a:extLst>
          </p:cNvPr>
          <p:cNvSpPr/>
          <p:nvPr/>
        </p:nvSpPr>
        <p:spPr>
          <a:xfrm>
            <a:off x="6473952" y="3908121"/>
            <a:ext cx="3755136" cy="1840992"/>
          </a:xfrm>
          <a:prstGeom prst="rect">
            <a:avLst/>
          </a:prstGeom>
          <a:gradFill flip="none" rotWithShape="1">
            <a:gsLst>
              <a:gs pos="0">
                <a:srgbClr val="FFFF00"/>
              </a:gs>
              <a:gs pos="74000">
                <a:schemeClr val="accent1">
                  <a:lumMod val="45000"/>
                  <a:lumOff val="55000"/>
                </a:schemeClr>
              </a:gs>
              <a:gs pos="83000">
                <a:schemeClr val="accent1">
                  <a:lumMod val="45000"/>
                  <a:lumOff val="55000"/>
                </a:schemeClr>
              </a:gs>
              <a:gs pos="100000">
                <a:schemeClr val="accent1">
                  <a:lumMod val="30000"/>
                  <a:lumOff val="70000"/>
                </a:schemeClr>
              </a:gs>
            </a:gsLst>
            <a:lin ang="135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0" name="Pijl: rechts 9">
            <a:extLst>
              <a:ext uri="{FF2B5EF4-FFF2-40B4-BE49-F238E27FC236}">
                <a16:creationId xmlns:a16="http://schemas.microsoft.com/office/drawing/2014/main" id="{5340EB7D-FDE4-4AC9-BD2D-340A79D83A0B}"/>
              </a:ext>
            </a:extLst>
          </p:cNvPr>
          <p:cNvSpPr/>
          <p:nvPr/>
        </p:nvSpPr>
        <p:spPr>
          <a:xfrm>
            <a:off x="2633472" y="5889907"/>
            <a:ext cx="7595616" cy="7042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b="1"/>
              <a:t>W I L </a:t>
            </a:r>
            <a:r>
              <a:rPr lang="nl-NL" b="1" err="1"/>
              <a:t>L</a:t>
            </a:r>
            <a:r>
              <a:rPr lang="nl-NL" b="1"/>
              <a:t> E N</a:t>
            </a:r>
            <a:endParaRPr lang="nl-NL"/>
          </a:p>
        </p:txBody>
      </p:sp>
      <p:sp>
        <p:nvSpPr>
          <p:cNvPr id="11" name="Pijl: omhoog 10">
            <a:extLst>
              <a:ext uri="{FF2B5EF4-FFF2-40B4-BE49-F238E27FC236}">
                <a16:creationId xmlns:a16="http://schemas.microsoft.com/office/drawing/2014/main" id="{BE2AE3DF-1A74-4BF3-8D9A-93295F48C349}"/>
              </a:ext>
            </a:extLst>
          </p:cNvPr>
          <p:cNvSpPr/>
          <p:nvPr/>
        </p:nvSpPr>
        <p:spPr>
          <a:xfrm>
            <a:off x="1790470" y="1752600"/>
            <a:ext cx="751562" cy="466783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b="1"/>
              <a:t>K U N </a:t>
            </a:r>
            <a:r>
              <a:rPr lang="nl-NL" b="1" err="1"/>
              <a:t>N</a:t>
            </a:r>
            <a:endParaRPr lang="nl-NL" b="1"/>
          </a:p>
          <a:p>
            <a:pPr algn="ctr"/>
            <a:r>
              <a:rPr lang="nl-NL" b="1"/>
              <a:t>E N</a:t>
            </a:r>
          </a:p>
          <a:p>
            <a:pPr algn="ctr"/>
            <a:r>
              <a:rPr lang="nl-NL" b="1"/>
              <a:t> </a:t>
            </a:r>
          </a:p>
        </p:txBody>
      </p:sp>
      <p:sp>
        <p:nvSpPr>
          <p:cNvPr id="4" name="Tekstvak 3">
            <a:extLst>
              <a:ext uri="{FF2B5EF4-FFF2-40B4-BE49-F238E27FC236}">
                <a16:creationId xmlns:a16="http://schemas.microsoft.com/office/drawing/2014/main" id="{0B45FE37-B262-4E55-97CE-7FAED044C484}"/>
              </a:ext>
            </a:extLst>
          </p:cNvPr>
          <p:cNvSpPr txBox="1"/>
          <p:nvPr/>
        </p:nvSpPr>
        <p:spPr>
          <a:xfrm>
            <a:off x="3153103" y="2333297"/>
            <a:ext cx="2680138" cy="1200329"/>
          </a:xfrm>
          <a:prstGeom prst="rect">
            <a:avLst/>
          </a:prstGeom>
          <a:noFill/>
        </p:spPr>
        <p:txBody>
          <a:bodyPr wrap="square" rtlCol="0">
            <a:spAutoFit/>
          </a:bodyPr>
          <a:lstStyle/>
          <a:p>
            <a:pPr algn="ctr"/>
            <a:r>
              <a:rPr lang="nl-NL" sz="2400" dirty="0">
                <a:solidFill>
                  <a:schemeClr val="bg1"/>
                </a:solidFill>
              </a:rPr>
              <a:t>Kan wel, wil niet thuis werken</a:t>
            </a:r>
          </a:p>
        </p:txBody>
      </p:sp>
      <p:sp>
        <p:nvSpPr>
          <p:cNvPr id="12" name="Tekstvak 11">
            <a:extLst>
              <a:ext uri="{FF2B5EF4-FFF2-40B4-BE49-F238E27FC236}">
                <a16:creationId xmlns:a16="http://schemas.microsoft.com/office/drawing/2014/main" id="{AFEBB857-C083-4AA2-87F9-08BFDEBA8F86}"/>
              </a:ext>
            </a:extLst>
          </p:cNvPr>
          <p:cNvSpPr txBox="1"/>
          <p:nvPr/>
        </p:nvSpPr>
        <p:spPr>
          <a:xfrm>
            <a:off x="7298804" y="2333296"/>
            <a:ext cx="2259724" cy="1200329"/>
          </a:xfrm>
          <a:prstGeom prst="rect">
            <a:avLst/>
          </a:prstGeom>
          <a:noFill/>
        </p:spPr>
        <p:txBody>
          <a:bodyPr wrap="square" rtlCol="0">
            <a:spAutoFit/>
          </a:bodyPr>
          <a:lstStyle/>
          <a:p>
            <a:pPr algn="ctr"/>
            <a:r>
              <a:rPr lang="nl-NL" sz="2400" dirty="0">
                <a:solidFill>
                  <a:schemeClr val="accent6"/>
                </a:solidFill>
              </a:rPr>
              <a:t>Kan wel, wil wel thuis werken</a:t>
            </a:r>
          </a:p>
        </p:txBody>
      </p:sp>
      <p:sp>
        <p:nvSpPr>
          <p:cNvPr id="13" name="Tekstvak 12">
            <a:extLst>
              <a:ext uri="{FF2B5EF4-FFF2-40B4-BE49-F238E27FC236}">
                <a16:creationId xmlns:a16="http://schemas.microsoft.com/office/drawing/2014/main" id="{378CB2B2-D3AF-471A-8DAA-51E9C6B1295F}"/>
              </a:ext>
            </a:extLst>
          </p:cNvPr>
          <p:cNvSpPr txBox="1"/>
          <p:nvPr/>
        </p:nvSpPr>
        <p:spPr>
          <a:xfrm>
            <a:off x="7298804" y="4322163"/>
            <a:ext cx="2360203" cy="1200329"/>
          </a:xfrm>
          <a:prstGeom prst="rect">
            <a:avLst/>
          </a:prstGeom>
          <a:noFill/>
        </p:spPr>
        <p:txBody>
          <a:bodyPr wrap="square" rtlCol="0">
            <a:spAutoFit/>
          </a:bodyPr>
          <a:lstStyle/>
          <a:p>
            <a:pPr algn="ctr"/>
            <a:r>
              <a:rPr lang="nl-NL" sz="2400" dirty="0">
                <a:solidFill>
                  <a:srgbClr val="FFC000"/>
                </a:solidFill>
              </a:rPr>
              <a:t>Kan niet, wil wel thuis werken</a:t>
            </a:r>
          </a:p>
        </p:txBody>
      </p:sp>
      <p:sp>
        <p:nvSpPr>
          <p:cNvPr id="14" name="Tekstvak 13">
            <a:extLst>
              <a:ext uri="{FF2B5EF4-FFF2-40B4-BE49-F238E27FC236}">
                <a16:creationId xmlns:a16="http://schemas.microsoft.com/office/drawing/2014/main" id="{1E845D79-0D4D-4E7E-B825-CFD2A6964A23}"/>
              </a:ext>
            </a:extLst>
          </p:cNvPr>
          <p:cNvSpPr txBox="1"/>
          <p:nvPr/>
        </p:nvSpPr>
        <p:spPr>
          <a:xfrm>
            <a:off x="3308020" y="4241375"/>
            <a:ext cx="2370303" cy="1200329"/>
          </a:xfrm>
          <a:prstGeom prst="rect">
            <a:avLst/>
          </a:prstGeom>
          <a:noFill/>
        </p:spPr>
        <p:txBody>
          <a:bodyPr wrap="square" rtlCol="0">
            <a:spAutoFit/>
          </a:bodyPr>
          <a:lstStyle/>
          <a:p>
            <a:pPr algn="ctr"/>
            <a:r>
              <a:rPr lang="nl-NL" sz="2400" dirty="0">
                <a:solidFill>
                  <a:schemeClr val="accent2"/>
                </a:solidFill>
              </a:rPr>
              <a:t>Kan niet, wil niet thuis werken</a:t>
            </a:r>
          </a:p>
        </p:txBody>
      </p:sp>
    </p:spTree>
    <p:extLst>
      <p:ext uri="{BB962C8B-B14F-4D97-AF65-F5344CB8AC3E}">
        <p14:creationId xmlns:p14="http://schemas.microsoft.com/office/powerpoint/2010/main" val="10517751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nodePh="1">
                                  <p:stCondLst>
                                    <p:cond delay="0"/>
                                  </p:stCondLst>
                                  <p:endCondLst>
                                    <p:cond evt="begin" delay="0">
                                      <p:tn val="11"/>
                                    </p:cond>
                                  </p:endCondLst>
                                  <p:childTnLst>
                                    <p:set>
                                      <p:cBhvr>
                                        <p:cTn id="12" dur="1" fill="hold">
                                          <p:stCondLst>
                                            <p:cond delay="0"/>
                                          </p:stCondLst>
                                        </p:cTn>
                                        <p:tgtEl>
                                          <p:spTgt spid="9">
                                            <p:txEl>
                                              <p:pRg st="0" end="0"/>
                                            </p:txEl>
                                          </p:spTgt>
                                        </p:tgtEl>
                                        <p:attrNameLst>
                                          <p:attrName>style.visibility</p:attrName>
                                        </p:attrNameLst>
                                      </p:cBhvr>
                                      <p:to>
                                        <p:strVal val="visible"/>
                                      </p:to>
                                    </p:set>
                                    <p:anim calcmode="lin" valueType="num">
                                      <p:cBhvr additive="base">
                                        <p:cTn id="13"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nodePh="1">
                                  <p:stCondLst>
                                    <p:cond delay="0"/>
                                  </p:stCondLst>
                                  <p:endCondLst>
                                    <p:cond evt="begin" delay="0">
                                      <p:tn val="17"/>
                                    </p:cond>
                                  </p:endCondLst>
                                  <p:childTnLst>
                                    <p:set>
                                      <p:cBhvr>
                                        <p:cTn id="18" dur="1" fill="hold">
                                          <p:stCondLst>
                                            <p:cond delay="0"/>
                                          </p:stCondLst>
                                        </p:cTn>
                                        <p:tgtEl>
                                          <p:spTgt spid="6">
                                            <p:txEl>
                                              <p:pRg st="0" end="0"/>
                                            </p:txEl>
                                          </p:spTgt>
                                        </p:tgtEl>
                                        <p:attrNameLst>
                                          <p:attrName>style.visibility</p:attrName>
                                        </p:attrNameLst>
                                      </p:cBhvr>
                                      <p:to>
                                        <p:strVal val="visible"/>
                                      </p:to>
                                    </p:set>
                                    <p:anim calcmode="lin" valueType="num">
                                      <p:cBhvr additive="base">
                                        <p:cTn id="19"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nodePh="1">
                                  <p:stCondLst>
                                    <p:cond delay="0"/>
                                  </p:stCondLst>
                                  <p:endCondLst>
                                    <p:cond evt="begin" delay="0">
                                      <p:tn val="23"/>
                                    </p:cond>
                                  </p:endCondLst>
                                  <p:childTnLst>
                                    <p:set>
                                      <p:cBhvr>
                                        <p:cTn id="24" dur="1" fill="hold">
                                          <p:stCondLst>
                                            <p:cond delay="0"/>
                                          </p:stCondLst>
                                        </p:cTn>
                                        <p:tgtEl>
                                          <p:spTgt spid="8">
                                            <p:txEl>
                                              <p:pRg st="0" end="0"/>
                                            </p:txEl>
                                          </p:spTgt>
                                        </p:tgtEl>
                                        <p:attrNameLst>
                                          <p:attrName>style.visibility</p:attrName>
                                        </p:attrNameLst>
                                      </p:cBhvr>
                                      <p:to>
                                        <p:strVal val="visible"/>
                                      </p:to>
                                    </p:set>
                                    <p:anim calcmode="lin" valueType="num">
                                      <p:cBhvr additive="base">
                                        <p:cTn id="25"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4DADEA-EFEB-42AC-8028-17BB1072DDB4}"/>
              </a:ext>
            </a:extLst>
          </p:cNvPr>
          <p:cNvSpPr>
            <a:spLocks noGrp="1"/>
          </p:cNvSpPr>
          <p:nvPr>
            <p:ph type="title"/>
          </p:nvPr>
        </p:nvSpPr>
        <p:spPr/>
        <p:txBody>
          <a:bodyPr/>
          <a:lstStyle/>
          <a:p>
            <a:r>
              <a:rPr lang="nl-NL" dirty="0"/>
              <a:t>Bespreekpunten</a:t>
            </a:r>
          </a:p>
        </p:txBody>
      </p:sp>
      <p:sp>
        <p:nvSpPr>
          <p:cNvPr id="3" name="Tijdelijke aanduiding voor inhoud 2">
            <a:extLst>
              <a:ext uri="{FF2B5EF4-FFF2-40B4-BE49-F238E27FC236}">
                <a16:creationId xmlns:a16="http://schemas.microsoft.com/office/drawing/2014/main" id="{F19D12C0-484F-416F-8FE5-9CC6A3D19DF1}"/>
              </a:ext>
            </a:extLst>
          </p:cNvPr>
          <p:cNvSpPr>
            <a:spLocks noGrp="1"/>
          </p:cNvSpPr>
          <p:nvPr>
            <p:ph idx="1"/>
          </p:nvPr>
        </p:nvSpPr>
        <p:spPr/>
        <p:txBody>
          <a:bodyPr/>
          <a:lstStyle/>
          <a:p>
            <a:pPr marL="342900" indent="-342900">
              <a:buFont typeface="+mj-lt"/>
              <a:buAutoNum type="arabicPeriod"/>
            </a:pPr>
            <a:r>
              <a:rPr lang="nl-NL" dirty="0">
                <a:solidFill>
                  <a:schemeClr val="bg1"/>
                </a:solidFill>
              </a:rPr>
              <a:t>Zijn deze 6 basisprincipes je duidelijk</a:t>
            </a:r>
          </a:p>
          <a:p>
            <a:pPr marL="342900" indent="-342900">
              <a:buFont typeface="+mj-lt"/>
              <a:buAutoNum type="arabicPeriod"/>
            </a:pPr>
            <a:r>
              <a:rPr lang="nl-NL" dirty="0">
                <a:solidFill>
                  <a:schemeClr val="bg1"/>
                </a:solidFill>
              </a:rPr>
              <a:t>Zijn deze 10 spelregels je duidelijk</a:t>
            </a:r>
          </a:p>
          <a:p>
            <a:pPr marL="342900" indent="-342900">
              <a:buFont typeface="+mj-lt"/>
              <a:buAutoNum type="arabicPeriod"/>
            </a:pPr>
            <a:r>
              <a:rPr lang="nl-NL" dirty="0">
                <a:solidFill>
                  <a:schemeClr val="bg1"/>
                </a:solidFill>
              </a:rPr>
              <a:t>Wat vind je lastig/waar zou je over willen praten</a:t>
            </a:r>
          </a:p>
          <a:p>
            <a:pPr marL="342900" indent="-342900">
              <a:buFont typeface="+mj-lt"/>
              <a:buAutoNum type="arabicPeriod"/>
            </a:pPr>
            <a:r>
              <a:rPr lang="nl-NL" dirty="0">
                <a:solidFill>
                  <a:schemeClr val="bg1"/>
                </a:solidFill>
              </a:rPr>
              <a:t>Welke zaken gingen er de afgelopen maanden </a:t>
            </a:r>
            <a:r>
              <a:rPr lang="nl-NL" dirty="0" smtClean="0">
                <a:solidFill>
                  <a:schemeClr val="bg1"/>
                </a:solidFill>
              </a:rPr>
              <a:t>fout en hoe heb je die opgelost</a:t>
            </a:r>
            <a:endParaRPr lang="nl-NL" dirty="0">
              <a:solidFill>
                <a:schemeClr val="bg1"/>
              </a:solidFill>
            </a:endParaRPr>
          </a:p>
          <a:p>
            <a:pPr marL="342900" indent="-342900">
              <a:buFont typeface="+mj-lt"/>
              <a:buAutoNum type="arabicPeriod"/>
            </a:pPr>
            <a:r>
              <a:rPr lang="nl-NL" dirty="0">
                <a:solidFill>
                  <a:schemeClr val="bg1"/>
                </a:solidFill>
              </a:rPr>
              <a:t>In welke willen-kunnen-categorie zit jij</a:t>
            </a:r>
          </a:p>
          <a:p>
            <a:pPr marL="342900" indent="-342900">
              <a:buFont typeface="+mj-lt"/>
              <a:buAutoNum type="arabicPeriod"/>
            </a:pPr>
            <a:r>
              <a:rPr lang="nl-NL" dirty="0">
                <a:solidFill>
                  <a:schemeClr val="bg1"/>
                </a:solidFill>
              </a:rPr>
              <a:t>Voor niet-kunnen: zijn er taken die je wel thuis kunt doen</a:t>
            </a:r>
          </a:p>
          <a:p>
            <a:pPr marL="342900" indent="-342900">
              <a:buFont typeface="+mj-lt"/>
              <a:buAutoNum type="arabicPeriod"/>
            </a:pPr>
            <a:r>
              <a:rPr lang="nl-NL" dirty="0">
                <a:solidFill>
                  <a:schemeClr val="bg1"/>
                </a:solidFill>
              </a:rPr>
              <a:t>Welk gedrag vind jij nodig om hybride werken in het team tot een succes te maken</a:t>
            </a:r>
          </a:p>
          <a:p>
            <a:endParaRPr lang="nl-NL" dirty="0"/>
          </a:p>
        </p:txBody>
      </p:sp>
      <p:sp>
        <p:nvSpPr>
          <p:cNvPr id="4" name="Tijdelijke aanduiding voor voettekst 3">
            <a:extLst>
              <a:ext uri="{FF2B5EF4-FFF2-40B4-BE49-F238E27FC236}">
                <a16:creationId xmlns:a16="http://schemas.microsoft.com/office/drawing/2014/main" id="{A034A666-5B83-40FD-A87F-080BD6A50613}"/>
              </a:ext>
            </a:extLst>
          </p:cNvPr>
          <p:cNvSpPr>
            <a:spLocks noGrp="1"/>
          </p:cNvSpPr>
          <p:nvPr>
            <p:ph type="ftr" sz="quarter" idx="11"/>
          </p:nvPr>
        </p:nvSpPr>
        <p:spPr/>
        <p:txBody>
          <a:bodyPr/>
          <a:lstStyle/>
          <a:p>
            <a:r>
              <a:rPr lang="nl-NL" dirty="0"/>
              <a:t>Samen vooruit</a:t>
            </a:r>
          </a:p>
        </p:txBody>
      </p:sp>
    </p:spTree>
    <p:extLst>
      <p:ext uri="{BB962C8B-B14F-4D97-AF65-F5344CB8AC3E}">
        <p14:creationId xmlns:p14="http://schemas.microsoft.com/office/powerpoint/2010/main" val="6299956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90275" y="2683125"/>
            <a:ext cx="11084400" cy="792000"/>
          </a:xfrm>
        </p:spPr>
        <p:txBody>
          <a:bodyPr/>
          <a:lstStyle/>
          <a:p>
            <a:pPr algn="ctr"/>
            <a:r>
              <a:rPr lang="nl-NL" dirty="0" smtClean="0"/>
              <a:t>Einde</a:t>
            </a:r>
            <a:endParaRPr lang="nl-NL" dirty="0"/>
          </a:p>
        </p:txBody>
      </p:sp>
      <p:sp>
        <p:nvSpPr>
          <p:cNvPr id="3" name="Tijdelijke aanduiding voor voettekst 2"/>
          <p:cNvSpPr>
            <a:spLocks noGrp="1"/>
          </p:cNvSpPr>
          <p:nvPr>
            <p:ph type="ftr" sz="quarter" idx="10"/>
          </p:nvPr>
        </p:nvSpPr>
        <p:spPr/>
        <p:txBody>
          <a:bodyPr/>
          <a:lstStyle/>
          <a:p>
            <a:r>
              <a:rPr lang="nl-NL" smtClean="0"/>
              <a:t>Samen vooruit</a:t>
            </a:r>
            <a:endParaRPr lang="nl-NL"/>
          </a:p>
        </p:txBody>
      </p:sp>
    </p:spTree>
    <p:extLst>
      <p:ext uri="{BB962C8B-B14F-4D97-AF65-F5344CB8AC3E}">
        <p14:creationId xmlns:p14="http://schemas.microsoft.com/office/powerpoint/2010/main" val="4753159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Afbeelding 6" descr="Afbeelding met tekst, binnen, tafel, eettafel&#10;&#10;Automatisch gegenereerde beschrijving">
            <a:extLst>
              <a:ext uri="{FF2B5EF4-FFF2-40B4-BE49-F238E27FC236}">
                <a16:creationId xmlns:a16="http://schemas.microsoft.com/office/drawing/2014/main" id="{ED8C004F-FEB7-47C9-8AF6-101CAFF765C2}"/>
              </a:ext>
            </a:extLst>
          </p:cNvPr>
          <p:cNvPicPr>
            <a:picLocks noChangeAspect="1"/>
          </p:cNvPicPr>
          <p:nvPr/>
        </p:nvPicPr>
        <p:blipFill>
          <a:blip r:embed="rId2"/>
          <a:stretch>
            <a:fillRect/>
          </a:stretch>
        </p:blipFill>
        <p:spPr>
          <a:xfrm>
            <a:off x="869564" y="4362102"/>
            <a:ext cx="9754961" cy="2495898"/>
          </a:xfrm>
          <a:prstGeom prst="rect">
            <a:avLst/>
          </a:prstGeom>
        </p:spPr>
      </p:pic>
      <p:sp>
        <p:nvSpPr>
          <p:cNvPr id="2" name="Titel 1">
            <a:extLst>
              <a:ext uri="{FF2B5EF4-FFF2-40B4-BE49-F238E27FC236}">
                <a16:creationId xmlns:a16="http://schemas.microsoft.com/office/drawing/2014/main" id="{9D1A5DB2-B9E7-49C2-ADBD-BD4EEAA55CEB}"/>
              </a:ext>
            </a:extLst>
          </p:cNvPr>
          <p:cNvSpPr>
            <a:spLocks noGrp="1"/>
          </p:cNvSpPr>
          <p:nvPr>
            <p:ph type="title"/>
          </p:nvPr>
        </p:nvSpPr>
        <p:spPr/>
        <p:txBody>
          <a:bodyPr/>
          <a:lstStyle/>
          <a:p>
            <a:r>
              <a:rPr lang="nl-NL" dirty="0">
                <a:latin typeface="verdana"/>
                <a:cs typeface="Arial"/>
              </a:rPr>
              <a:t>Doelstellingen</a:t>
            </a:r>
            <a:endParaRPr lang="nl-NL" dirty="0"/>
          </a:p>
        </p:txBody>
      </p:sp>
      <p:sp>
        <p:nvSpPr>
          <p:cNvPr id="3" name="Tijdelijke aanduiding voor voettekst 2">
            <a:extLst>
              <a:ext uri="{FF2B5EF4-FFF2-40B4-BE49-F238E27FC236}">
                <a16:creationId xmlns:a16="http://schemas.microsoft.com/office/drawing/2014/main" id="{8F964587-2E57-4779-957E-8C896E9A7E37}"/>
              </a:ext>
            </a:extLst>
          </p:cNvPr>
          <p:cNvSpPr>
            <a:spLocks noGrp="1"/>
          </p:cNvSpPr>
          <p:nvPr>
            <p:ph type="ftr" sz="quarter" idx="11"/>
          </p:nvPr>
        </p:nvSpPr>
        <p:spPr/>
        <p:txBody>
          <a:bodyPr/>
          <a:lstStyle/>
          <a:p>
            <a:r>
              <a:rPr lang="nl-NL"/>
              <a:t>Samen vooruit</a:t>
            </a:r>
          </a:p>
        </p:txBody>
      </p:sp>
      <p:sp>
        <p:nvSpPr>
          <p:cNvPr id="4" name="Tekstvak 3">
            <a:extLst>
              <a:ext uri="{FF2B5EF4-FFF2-40B4-BE49-F238E27FC236}">
                <a16:creationId xmlns:a16="http://schemas.microsoft.com/office/drawing/2014/main" id="{392DA0F8-B797-411D-9BD8-CFD151E14EAA}"/>
              </a:ext>
            </a:extLst>
          </p:cNvPr>
          <p:cNvSpPr txBox="1"/>
          <p:nvPr/>
        </p:nvSpPr>
        <p:spPr>
          <a:xfrm>
            <a:off x="576000" y="1371600"/>
            <a:ext cx="11040000" cy="286232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nl-NL" sz="2000" b="1" dirty="0">
                <a:solidFill>
                  <a:schemeClr val="bg1"/>
                </a:solidFill>
                <a:latin typeface="Verdana" panose="020B0604030504040204"/>
                <a:ea typeface="Verdana" panose="020B0604030504040204"/>
                <a:cs typeface="Calibri"/>
              </a:rPr>
              <a:t>Na afloop van deze teamsessie</a:t>
            </a:r>
          </a:p>
          <a:p>
            <a:endParaRPr lang="nl-NL" sz="2000" dirty="0">
              <a:solidFill>
                <a:schemeClr val="bg1"/>
              </a:solidFill>
              <a:latin typeface="Verdana" panose="020B0604030504040204"/>
              <a:ea typeface="Verdana" panose="020B0604030504040204"/>
              <a:cs typeface="Calibri"/>
            </a:endParaRPr>
          </a:p>
          <a:p>
            <a:r>
              <a:rPr lang="nl-NL" sz="2000" dirty="0">
                <a:solidFill>
                  <a:schemeClr val="bg1"/>
                </a:solidFill>
                <a:latin typeface="Verdana" panose="020B0604030504040204"/>
                <a:ea typeface="Verdana" panose="020B0604030504040204"/>
                <a:cs typeface="Calibri"/>
              </a:rPr>
              <a:t>Weet je:</a:t>
            </a:r>
          </a:p>
          <a:p>
            <a:pPr lvl="1" indent="-171450">
              <a:buFont typeface="Arial"/>
              <a:buChar char="•"/>
            </a:pPr>
            <a:r>
              <a:rPr lang="nl-NL" sz="2000" dirty="0">
                <a:solidFill>
                  <a:schemeClr val="bg1"/>
                </a:solidFill>
                <a:latin typeface="Verdana" panose="020B0604030504040204"/>
                <a:ea typeface="Verdana" panose="020B0604030504040204"/>
                <a:cs typeface="Calibri"/>
              </a:rPr>
              <a:t>wat hybride werken inhoudt en waarom we hiervoor kiezen  </a:t>
            </a:r>
          </a:p>
          <a:p>
            <a:pPr lvl="1" indent="-171450">
              <a:buFont typeface="Arial"/>
              <a:buChar char="•"/>
            </a:pPr>
            <a:r>
              <a:rPr lang="nl-NL" sz="2000" dirty="0">
                <a:solidFill>
                  <a:schemeClr val="bg1"/>
                </a:solidFill>
                <a:latin typeface="Verdana" panose="020B0604030504040204"/>
                <a:ea typeface="Verdana" panose="020B0604030504040204"/>
                <a:cs typeface="Calibri"/>
              </a:rPr>
              <a:t>wat dit concreet betekent voor de centrale vlek waar je aan gekoppeld bent </a:t>
            </a:r>
          </a:p>
          <a:p>
            <a:pPr lvl="1" indent="-171450">
              <a:buFont typeface="Arial"/>
              <a:buChar char="•"/>
            </a:pPr>
            <a:r>
              <a:rPr lang="nl-NL" sz="2000" dirty="0">
                <a:solidFill>
                  <a:schemeClr val="bg1"/>
                </a:solidFill>
                <a:latin typeface="Verdana" panose="020B0604030504040204"/>
                <a:ea typeface="Verdana" panose="020B0604030504040204"/>
                <a:cs typeface="Calibri"/>
              </a:rPr>
              <a:t>welke basisprincipes en spelregels er gelden en waar je die kunt teruglezen </a:t>
            </a:r>
          </a:p>
          <a:p>
            <a:pPr lvl="1" indent="-171450">
              <a:buFont typeface="Arial"/>
              <a:buChar char="•"/>
            </a:pPr>
            <a:r>
              <a:rPr lang="nl-NL" sz="2000" dirty="0">
                <a:solidFill>
                  <a:schemeClr val="bg1"/>
                </a:solidFill>
                <a:latin typeface="Verdana" panose="020B0604030504040204"/>
                <a:ea typeface="Verdana" panose="020B0604030504040204"/>
                <a:cs typeface="Calibri"/>
              </a:rPr>
              <a:t>wat jouw rechten en plichten zijn</a:t>
            </a:r>
          </a:p>
          <a:p>
            <a:pPr lvl="1" indent="-171450">
              <a:buFont typeface="Arial"/>
              <a:buChar char="•"/>
            </a:pPr>
            <a:r>
              <a:rPr lang="nl-NL" sz="2000" dirty="0">
                <a:solidFill>
                  <a:schemeClr val="bg1"/>
                </a:solidFill>
                <a:latin typeface="Verdana" panose="020B0604030504040204"/>
                <a:ea typeface="Verdana" panose="020B0604030504040204"/>
                <a:cs typeface="Calibri"/>
              </a:rPr>
              <a:t>wat jouw vrijheid is in het kiezen van je werkplek</a:t>
            </a:r>
          </a:p>
          <a:p>
            <a:pPr lvl="1" indent="-171450">
              <a:buFont typeface="Arial"/>
              <a:buChar char="•"/>
            </a:pPr>
            <a:r>
              <a:rPr lang="nl-NL" sz="2000" dirty="0">
                <a:solidFill>
                  <a:schemeClr val="bg1"/>
                </a:solidFill>
                <a:latin typeface="Verdana" panose="020B0604030504040204"/>
                <a:ea typeface="Verdana" panose="020B0604030504040204"/>
                <a:cs typeface="Calibri"/>
              </a:rPr>
              <a:t>op welke vragen ik jou nog een antwoord moet geven</a:t>
            </a:r>
          </a:p>
        </p:txBody>
      </p:sp>
    </p:spTree>
    <p:extLst>
      <p:ext uri="{BB962C8B-B14F-4D97-AF65-F5344CB8AC3E}">
        <p14:creationId xmlns:p14="http://schemas.microsoft.com/office/powerpoint/2010/main" val="402346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pic>
        <p:nvPicPr>
          <p:cNvPr id="18" name="Graphic 17">
            <a:extLst>
              <a:ext uri="{FF2B5EF4-FFF2-40B4-BE49-F238E27FC236}">
                <a16:creationId xmlns:a16="http://schemas.microsoft.com/office/drawing/2014/main" id="{E35CBA21-090B-214D-8445-976339A5E575}"/>
              </a:ext>
            </a:extLst>
          </p:cNvPr>
          <p:cNvPicPr>
            <a:picLocks noChangeAspect="1"/>
          </p:cNvPicPr>
          <p:nvPr/>
        </p:nvPicPr>
        <p:blipFill>
          <a:blip r:embed="rId3">
            <a:extLst>
              <a:ext uri="{96DAC541-7B7A-43D3-8B79-37D633B846F1}">
                <asvg:svgBlip xmlns="" xmlns:asvg="http://schemas.microsoft.com/office/drawing/2016/SVG/main" r:embed="rId4"/>
              </a:ext>
            </a:extLst>
          </a:blip>
          <a:stretch>
            <a:fillRect/>
          </a:stretch>
        </p:blipFill>
        <p:spPr>
          <a:xfrm>
            <a:off x="7343192" y="1679073"/>
            <a:ext cx="4852800" cy="4852800"/>
          </a:xfrm>
          <a:prstGeom prst="rect">
            <a:avLst/>
          </a:prstGeom>
        </p:spPr>
      </p:pic>
      <p:sp>
        <p:nvSpPr>
          <p:cNvPr id="11" name="Titel 4">
            <a:extLst>
              <a:ext uri="{FF2B5EF4-FFF2-40B4-BE49-F238E27FC236}">
                <a16:creationId xmlns:a16="http://schemas.microsoft.com/office/drawing/2014/main" id="{FD15FE24-1541-1E4A-B53A-55DB68BFF108}"/>
              </a:ext>
            </a:extLst>
          </p:cNvPr>
          <p:cNvSpPr>
            <a:spLocks noGrp="1"/>
          </p:cNvSpPr>
          <p:nvPr>
            <p:ph type="ctrTitle"/>
          </p:nvPr>
        </p:nvSpPr>
        <p:spPr>
          <a:xfrm>
            <a:off x="7317547" y="2850160"/>
            <a:ext cx="4852800" cy="1769632"/>
          </a:xfrm>
        </p:spPr>
        <p:txBody>
          <a:bodyPr>
            <a:normAutofit/>
          </a:bodyPr>
          <a:lstStyle/>
          <a:p>
            <a:pPr>
              <a:lnSpc>
                <a:spcPct val="80000"/>
              </a:lnSpc>
            </a:pPr>
            <a:r>
              <a:rPr lang="nl-NL" sz="5400" i="1" dirty="0">
                <a:solidFill>
                  <a:schemeClr val="bg1"/>
                </a:solidFill>
              </a:rPr>
              <a:t>De inhoud</a:t>
            </a:r>
            <a:endParaRPr lang="nl-NL" sz="5400" i="1" dirty="0"/>
          </a:p>
        </p:txBody>
      </p:sp>
      <p:sp>
        <p:nvSpPr>
          <p:cNvPr id="3" name="Ondertitel 2">
            <a:extLst>
              <a:ext uri="{FF2B5EF4-FFF2-40B4-BE49-F238E27FC236}">
                <a16:creationId xmlns:a16="http://schemas.microsoft.com/office/drawing/2014/main" id="{F733B367-558E-D44F-B526-6080E9051452}"/>
              </a:ext>
            </a:extLst>
          </p:cNvPr>
          <p:cNvSpPr>
            <a:spLocks noGrp="1"/>
          </p:cNvSpPr>
          <p:nvPr>
            <p:ph type="subTitle" idx="1"/>
          </p:nvPr>
        </p:nvSpPr>
        <p:spPr>
          <a:xfrm>
            <a:off x="7282000" y="4734443"/>
            <a:ext cx="3775584" cy="888968"/>
          </a:xfrm>
        </p:spPr>
        <p:txBody>
          <a:bodyPr/>
          <a:lstStyle/>
          <a:p>
            <a:r>
              <a:rPr lang="nl-NL" dirty="0">
                <a:latin typeface="verdana"/>
                <a:cs typeface="Arial"/>
              </a:rPr>
              <a:t>Teamsessies</a:t>
            </a:r>
          </a:p>
          <a:p>
            <a:r>
              <a:rPr lang="nl-NL" dirty="0">
                <a:latin typeface="verdana"/>
                <a:cs typeface="Arial"/>
              </a:rPr>
              <a:t>Q3 en Q4 2021</a:t>
            </a:r>
          </a:p>
        </p:txBody>
      </p:sp>
      <p:sp>
        <p:nvSpPr>
          <p:cNvPr id="17" name="Rechthoek 16">
            <a:extLst>
              <a:ext uri="{FF2B5EF4-FFF2-40B4-BE49-F238E27FC236}">
                <a16:creationId xmlns:a16="http://schemas.microsoft.com/office/drawing/2014/main" id="{9DFBB163-3724-7143-B039-66EABAD5C69C}"/>
              </a:ext>
            </a:extLst>
          </p:cNvPr>
          <p:cNvSpPr/>
          <p:nvPr/>
        </p:nvSpPr>
        <p:spPr>
          <a:xfrm>
            <a:off x="0" y="0"/>
            <a:ext cx="12192000" cy="167907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0" name="Afbeelding 9">
            <a:extLst>
              <a:ext uri="{FF2B5EF4-FFF2-40B4-BE49-F238E27FC236}">
                <a16:creationId xmlns:a16="http://schemas.microsoft.com/office/drawing/2014/main" id="{4AC346EC-00D4-2149-8623-0C0D8856642F}"/>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575732" y="430213"/>
            <a:ext cx="2578100" cy="914400"/>
          </a:xfrm>
          <a:prstGeom prst="rect">
            <a:avLst/>
          </a:prstGeom>
        </p:spPr>
      </p:pic>
      <p:pic>
        <p:nvPicPr>
          <p:cNvPr id="2" name="Picture 2">
            <a:extLst>
              <a:ext uri="{FF2B5EF4-FFF2-40B4-BE49-F238E27FC236}">
                <a16:creationId xmlns:a16="http://schemas.microsoft.com/office/drawing/2014/main" id="{30C7A716-5201-4DF3-A9E8-87764AEB0AC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484086">
            <a:off x="1583061" y="1574935"/>
            <a:ext cx="4612968" cy="43200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6586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837987-5102-4786-BBBE-B3F8DCCB74C4}"/>
              </a:ext>
            </a:extLst>
          </p:cNvPr>
          <p:cNvSpPr>
            <a:spLocks noGrp="1"/>
          </p:cNvSpPr>
          <p:nvPr>
            <p:ph type="title"/>
          </p:nvPr>
        </p:nvSpPr>
        <p:spPr/>
        <p:txBody>
          <a:bodyPr/>
          <a:lstStyle/>
          <a:p>
            <a:r>
              <a:rPr lang="nl-NL"/>
              <a:t>Onze zes basisprincipes</a:t>
            </a:r>
          </a:p>
        </p:txBody>
      </p:sp>
      <p:sp>
        <p:nvSpPr>
          <p:cNvPr id="3" name="Tijdelijke aanduiding voor voettekst 2">
            <a:extLst>
              <a:ext uri="{FF2B5EF4-FFF2-40B4-BE49-F238E27FC236}">
                <a16:creationId xmlns:a16="http://schemas.microsoft.com/office/drawing/2014/main" id="{A3DD9E5F-2AF8-4309-B993-FC69C719E266}"/>
              </a:ext>
            </a:extLst>
          </p:cNvPr>
          <p:cNvSpPr>
            <a:spLocks noGrp="1"/>
          </p:cNvSpPr>
          <p:nvPr>
            <p:ph type="ftr" sz="quarter" idx="11"/>
          </p:nvPr>
        </p:nvSpPr>
        <p:spPr/>
        <p:txBody>
          <a:bodyPr/>
          <a:lstStyle/>
          <a:p>
            <a:r>
              <a:rPr lang="nl-NL"/>
              <a:t>Samen vooruit</a:t>
            </a:r>
          </a:p>
        </p:txBody>
      </p:sp>
      <p:sp>
        <p:nvSpPr>
          <p:cNvPr id="5" name="Rechthoek: afgeronde hoeken 4">
            <a:extLst>
              <a:ext uri="{FF2B5EF4-FFF2-40B4-BE49-F238E27FC236}">
                <a16:creationId xmlns:a16="http://schemas.microsoft.com/office/drawing/2014/main" id="{C2DCD42B-42A6-4C24-8E48-F8D14474E0BD}"/>
              </a:ext>
            </a:extLst>
          </p:cNvPr>
          <p:cNvSpPr/>
          <p:nvPr/>
        </p:nvSpPr>
        <p:spPr>
          <a:xfrm>
            <a:off x="600501" y="1413470"/>
            <a:ext cx="3657600" cy="201553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Bij </a:t>
            </a:r>
            <a:r>
              <a:rPr lang="nl-NL" dirty="0" err="1">
                <a:solidFill>
                  <a:schemeClr val="bg1"/>
                </a:solidFill>
              </a:rPr>
              <a:t>HLTsamen</a:t>
            </a:r>
            <a:r>
              <a:rPr lang="nl-NL" dirty="0">
                <a:solidFill>
                  <a:schemeClr val="bg1"/>
                </a:solidFill>
              </a:rPr>
              <a:t> combineer je kantoor en thuiswerken </a:t>
            </a:r>
            <a:r>
              <a:rPr lang="nl-NL" b="1" dirty="0">
                <a:solidFill>
                  <a:schemeClr val="bg1"/>
                </a:solidFill>
              </a:rPr>
              <a:t>als je wilt </a:t>
            </a:r>
            <a:r>
              <a:rPr lang="nl-NL" dirty="0">
                <a:solidFill>
                  <a:schemeClr val="bg1"/>
                </a:solidFill>
              </a:rPr>
              <a:t>en</a:t>
            </a:r>
            <a:r>
              <a:rPr lang="nl-NL" b="1" dirty="0">
                <a:solidFill>
                  <a:schemeClr val="bg1"/>
                </a:solidFill>
              </a:rPr>
              <a:t> kunt.</a:t>
            </a:r>
          </a:p>
        </p:txBody>
      </p:sp>
      <p:sp>
        <p:nvSpPr>
          <p:cNvPr id="6" name="Rechthoek: afgeronde hoeken 5">
            <a:extLst>
              <a:ext uri="{FF2B5EF4-FFF2-40B4-BE49-F238E27FC236}">
                <a16:creationId xmlns:a16="http://schemas.microsoft.com/office/drawing/2014/main" id="{A083C40F-CC5A-49D0-92D6-F3FF440AAD72}"/>
              </a:ext>
            </a:extLst>
          </p:cNvPr>
          <p:cNvSpPr/>
          <p:nvPr/>
        </p:nvSpPr>
        <p:spPr>
          <a:xfrm>
            <a:off x="4465424" y="1413469"/>
            <a:ext cx="3657600" cy="20542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a:solidFill>
                  <a:schemeClr val="bg1"/>
                </a:solidFill>
              </a:rPr>
              <a:t>Hybride (samen-)werken is nieuw voor iedereen: we gaan het allemaal </a:t>
            </a:r>
            <a:r>
              <a:rPr lang="nl-NL" b="1">
                <a:solidFill>
                  <a:schemeClr val="bg1"/>
                </a:solidFill>
              </a:rPr>
              <a:t>lerend</a:t>
            </a:r>
            <a:r>
              <a:rPr lang="nl-NL">
                <a:solidFill>
                  <a:schemeClr val="bg1"/>
                </a:solidFill>
              </a:rPr>
              <a:t> doen.</a:t>
            </a:r>
          </a:p>
        </p:txBody>
      </p:sp>
      <p:sp>
        <p:nvSpPr>
          <p:cNvPr id="7" name="Rechthoek: afgeronde hoeken 6">
            <a:extLst>
              <a:ext uri="{FF2B5EF4-FFF2-40B4-BE49-F238E27FC236}">
                <a16:creationId xmlns:a16="http://schemas.microsoft.com/office/drawing/2014/main" id="{C56C54C7-E807-449E-B2DB-FF9959AFFD14}"/>
              </a:ext>
            </a:extLst>
          </p:cNvPr>
          <p:cNvSpPr/>
          <p:nvPr/>
        </p:nvSpPr>
        <p:spPr>
          <a:xfrm>
            <a:off x="8275093" y="1413469"/>
            <a:ext cx="3316406" cy="20542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a:solidFill>
                  <a:schemeClr val="bg1"/>
                </a:solidFill>
              </a:rPr>
              <a:t>Kantoorruimte is primair gericht op </a:t>
            </a:r>
            <a:r>
              <a:rPr lang="nl-NL" b="1">
                <a:solidFill>
                  <a:schemeClr val="bg1"/>
                </a:solidFill>
              </a:rPr>
              <a:t>samen</a:t>
            </a:r>
            <a:r>
              <a:rPr lang="nl-NL">
                <a:solidFill>
                  <a:schemeClr val="bg1"/>
                </a:solidFill>
              </a:rPr>
              <a:t>werken en ontmoeten.</a:t>
            </a:r>
          </a:p>
          <a:p>
            <a:pPr algn="ctr"/>
            <a:endParaRPr lang="nl-NL"/>
          </a:p>
        </p:txBody>
      </p:sp>
      <p:sp>
        <p:nvSpPr>
          <p:cNvPr id="8" name="Rechthoek: afgeronde hoeken 7">
            <a:extLst>
              <a:ext uri="{FF2B5EF4-FFF2-40B4-BE49-F238E27FC236}">
                <a16:creationId xmlns:a16="http://schemas.microsoft.com/office/drawing/2014/main" id="{692FA1C1-C6D6-4304-9507-DEACC40F8C5F}"/>
              </a:ext>
            </a:extLst>
          </p:cNvPr>
          <p:cNvSpPr/>
          <p:nvPr/>
        </p:nvSpPr>
        <p:spPr>
          <a:xfrm>
            <a:off x="600502" y="3875964"/>
            <a:ext cx="3657600" cy="17989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a:solidFill>
                  <a:schemeClr val="bg1"/>
                </a:solidFill>
              </a:rPr>
              <a:t>Je werkt op de plek die </a:t>
            </a:r>
            <a:r>
              <a:rPr lang="nl-NL" b="1">
                <a:solidFill>
                  <a:schemeClr val="bg1"/>
                </a:solidFill>
              </a:rPr>
              <a:t>het beste </a:t>
            </a:r>
            <a:r>
              <a:rPr lang="nl-NL">
                <a:solidFill>
                  <a:schemeClr val="bg1"/>
                </a:solidFill>
              </a:rPr>
              <a:t>past</a:t>
            </a:r>
            <a:endParaRPr lang="nl-NL" b="1">
              <a:solidFill>
                <a:schemeClr val="bg1"/>
              </a:solidFill>
            </a:endParaRPr>
          </a:p>
          <a:p>
            <a:pPr algn="ctr"/>
            <a:endParaRPr lang="nl-NL"/>
          </a:p>
        </p:txBody>
      </p:sp>
      <p:sp>
        <p:nvSpPr>
          <p:cNvPr id="9" name="Rechthoek: afgeronde hoeken 8">
            <a:extLst>
              <a:ext uri="{FF2B5EF4-FFF2-40B4-BE49-F238E27FC236}">
                <a16:creationId xmlns:a16="http://schemas.microsoft.com/office/drawing/2014/main" id="{B103E807-8031-46B7-9DFB-B001DAC99028}"/>
              </a:ext>
            </a:extLst>
          </p:cNvPr>
          <p:cNvSpPr/>
          <p:nvPr/>
        </p:nvSpPr>
        <p:spPr>
          <a:xfrm>
            <a:off x="4465425" y="3875964"/>
            <a:ext cx="3657600" cy="18479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err="1">
                <a:solidFill>
                  <a:schemeClr val="bg1"/>
                </a:solidFill>
              </a:rPr>
              <a:t>HLTsamen</a:t>
            </a:r>
            <a:r>
              <a:rPr lang="nl-NL">
                <a:solidFill>
                  <a:schemeClr val="bg1"/>
                </a:solidFill>
              </a:rPr>
              <a:t> </a:t>
            </a:r>
            <a:r>
              <a:rPr lang="nl-NL" b="1">
                <a:solidFill>
                  <a:schemeClr val="bg1"/>
                </a:solidFill>
              </a:rPr>
              <a:t>faciliteert</a:t>
            </a:r>
            <a:r>
              <a:rPr lang="nl-NL">
                <a:solidFill>
                  <a:schemeClr val="bg1"/>
                </a:solidFill>
              </a:rPr>
              <a:t> thuiswerkers</a:t>
            </a:r>
          </a:p>
          <a:p>
            <a:pPr algn="ctr"/>
            <a:endParaRPr lang="nl-NL"/>
          </a:p>
        </p:txBody>
      </p:sp>
      <p:sp>
        <p:nvSpPr>
          <p:cNvPr id="10" name="Rechthoek: afgeronde hoeken 9">
            <a:extLst>
              <a:ext uri="{FF2B5EF4-FFF2-40B4-BE49-F238E27FC236}">
                <a16:creationId xmlns:a16="http://schemas.microsoft.com/office/drawing/2014/main" id="{809A3B34-BBC2-4988-AD6A-E54B69226DF5}"/>
              </a:ext>
            </a:extLst>
          </p:cNvPr>
          <p:cNvSpPr/>
          <p:nvPr/>
        </p:nvSpPr>
        <p:spPr>
          <a:xfrm>
            <a:off x="8275094" y="3875964"/>
            <a:ext cx="3316406" cy="181901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a:solidFill>
                  <a:schemeClr val="bg1"/>
                </a:solidFill>
              </a:rPr>
              <a:t>We </a:t>
            </a:r>
            <a:r>
              <a:rPr lang="nl-NL" b="1">
                <a:solidFill>
                  <a:schemeClr val="bg1"/>
                </a:solidFill>
              </a:rPr>
              <a:t>ondersteunen</a:t>
            </a:r>
            <a:r>
              <a:rPr lang="nl-NL">
                <a:solidFill>
                  <a:schemeClr val="bg1"/>
                </a:solidFill>
              </a:rPr>
              <a:t> hybride werken </a:t>
            </a:r>
            <a:r>
              <a:rPr lang="nl-NL" b="1">
                <a:solidFill>
                  <a:schemeClr val="bg1"/>
                </a:solidFill>
              </a:rPr>
              <a:t>actief</a:t>
            </a:r>
            <a:r>
              <a:rPr lang="nl-NL">
                <a:solidFill>
                  <a:schemeClr val="bg1"/>
                </a:solidFill>
              </a:rPr>
              <a:t> en </a:t>
            </a:r>
            <a:r>
              <a:rPr lang="nl-NL" b="1">
                <a:solidFill>
                  <a:schemeClr val="bg1"/>
                </a:solidFill>
              </a:rPr>
              <a:t>ontwikkelen</a:t>
            </a:r>
            <a:r>
              <a:rPr lang="nl-NL">
                <a:solidFill>
                  <a:schemeClr val="bg1"/>
                </a:solidFill>
              </a:rPr>
              <a:t> onze vaardigheden</a:t>
            </a:r>
          </a:p>
          <a:p>
            <a:pPr algn="ctr"/>
            <a:endParaRPr lang="nl-NL"/>
          </a:p>
        </p:txBody>
      </p:sp>
    </p:spTree>
    <p:extLst>
      <p:ext uri="{BB962C8B-B14F-4D97-AF65-F5344CB8AC3E}">
        <p14:creationId xmlns:p14="http://schemas.microsoft.com/office/powerpoint/2010/main" val="25417722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anim calcmode="lin" valueType="num">
                                      <p:cBhvr additive="base">
                                        <p:cTn id="19"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
                                            <p:txEl>
                                              <p:pRg st="0" end="0"/>
                                            </p:txEl>
                                          </p:spTgt>
                                        </p:tgtEl>
                                        <p:attrNameLst>
                                          <p:attrName>style.visibility</p:attrName>
                                        </p:attrNameLst>
                                      </p:cBhvr>
                                      <p:to>
                                        <p:strVal val="visible"/>
                                      </p:to>
                                    </p:set>
                                    <p:anim calcmode="lin" valueType="num">
                                      <p:cBhvr additive="base">
                                        <p:cTn id="25"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9">
                                            <p:txEl>
                                              <p:pRg st="0" end="0"/>
                                            </p:txEl>
                                          </p:spTgt>
                                        </p:tgtEl>
                                        <p:attrNameLst>
                                          <p:attrName>style.visibility</p:attrName>
                                        </p:attrNameLst>
                                      </p:cBhvr>
                                      <p:to>
                                        <p:strVal val="visible"/>
                                      </p:to>
                                    </p:set>
                                    <p:anim calcmode="lin" valueType="num">
                                      <p:cBhvr additive="base">
                                        <p:cTn id="31"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0">
                                            <p:txEl>
                                              <p:pRg st="0" end="0"/>
                                            </p:txEl>
                                          </p:spTgt>
                                        </p:tgtEl>
                                        <p:attrNameLst>
                                          <p:attrName>style.visibility</p:attrName>
                                        </p:attrNameLst>
                                      </p:cBhvr>
                                      <p:to>
                                        <p:strVal val="visible"/>
                                      </p:to>
                                    </p:set>
                                    <p:anim calcmode="lin" valueType="num">
                                      <p:cBhvr additive="base">
                                        <p:cTn id="3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F8F7F03-B65E-8A48-96DC-F5092A7E9A5F}"/>
              </a:ext>
            </a:extLst>
          </p:cNvPr>
          <p:cNvSpPr>
            <a:spLocks noGrp="1"/>
          </p:cNvSpPr>
          <p:nvPr>
            <p:ph type="title"/>
          </p:nvPr>
        </p:nvSpPr>
        <p:spPr/>
        <p:txBody>
          <a:bodyPr/>
          <a:lstStyle/>
          <a:p>
            <a:r>
              <a:rPr lang="nl-NL" dirty="0"/>
              <a:t>Onze tien harde spelregels</a:t>
            </a:r>
          </a:p>
        </p:txBody>
      </p:sp>
      <p:sp>
        <p:nvSpPr>
          <p:cNvPr id="10" name="Tekstvak 9">
            <a:extLst>
              <a:ext uri="{FF2B5EF4-FFF2-40B4-BE49-F238E27FC236}">
                <a16:creationId xmlns:a16="http://schemas.microsoft.com/office/drawing/2014/main" id="{E65FAC10-174F-C546-8A28-07B1CEE72A17}"/>
              </a:ext>
            </a:extLst>
          </p:cNvPr>
          <p:cNvSpPr txBox="1"/>
          <p:nvPr/>
        </p:nvSpPr>
        <p:spPr>
          <a:xfrm>
            <a:off x="9097745" y="1707010"/>
            <a:ext cx="1926336" cy="369332"/>
          </a:xfrm>
          <a:prstGeom prst="rect">
            <a:avLst/>
          </a:prstGeom>
          <a:noFill/>
        </p:spPr>
        <p:txBody>
          <a:bodyPr wrap="square" rtlCol="0">
            <a:spAutoFit/>
          </a:bodyPr>
          <a:lstStyle/>
          <a:p>
            <a:pPr algn="ctr"/>
            <a:r>
              <a:rPr lang="nl-NL">
                <a:solidFill>
                  <a:schemeClr val="tx2"/>
                </a:solidFill>
              </a:rPr>
              <a:t>implementeren</a:t>
            </a:r>
          </a:p>
        </p:txBody>
      </p:sp>
      <p:sp>
        <p:nvSpPr>
          <p:cNvPr id="8" name="Tekstvak 7">
            <a:extLst>
              <a:ext uri="{FF2B5EF4-FFF2-40B4-BE49-F238E27FC236}">
                <a16:creationId xmlns:a16="http://schemas.microsoft.com/office/drawing/2014/main" id="{9A717B8F-E5D3-BA47-9A87-C5B8B0CB123B}"/>
              </a:ext>
            </a:extLst>
          </p:cNvPr>
          <p:cNvSpPr txBox="1"/>
          <p:nvPr/>
        </p:nvSpPr>
        <p:spPr>
          <a:xfrm>
            <a:off x="1184273" y="1707010"/>
            <a:ext cx="1402080" cy="369332"/>
          </a:xfrm>
          <a:prstGeom prst="rect">
            <a:avLst/>
          </a:prstGeom>
          <a:noFill/>
        </p:spPr>
        <p:txBody>
          <a:bodyPr wrap="square" rtlCol="0">
            <a:spAutoFit/>
          </a:bodyPr>
          <a:lstStyle/>
          <a:p>
            <a:r>
              <a:rPr lang="nl-NL">
                <a:solidFill>
                  <a:schemeClr val="tx2"/>
                </a:solidFill>
              </a:rPr>
              <a:t>begrijpen</a:t>
            </a:r>
          </a:p>
        </p:txBody>
      </p:sp>
      <p:sp>
        <p:nvSpPr>
          <p:cNvPr id="61" name="Punthaak 60">
            <a:extLst>
              <a:ext uri="{FF2B5EF4-FFF2-40B4-BE49-F238E27FC236}">
                <a16:creationId xmlns:a16="http://schemas.microsoft.com/office/drawing/2014/main" id="{2F5E1808-05D6-3D49-9988-7F5F4483D9F3}"/>
              </a:ext>
            </a:extLst>
          </p:cNvPr>
          <p:cNvSpPr/>
          <p:nvPr/>
        </p:nvSpPr>
        <p:spPr>
          <a:xfrm>
            <a:off x="7898007" y="1413083"/>
            <a:ext cx="361244" cy="957185"/>
          </a:xfrm>
          <a:prstGeom prst="chevron">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
        <p:nvSpPr>
          <p:cNvPr id="60" name="Punthaak 59">
            <a:extLst>
              <a:ext uri="{FF2B5EF4-FFF2-40B4-BE49-F238E27FC236}">
                <a16:creationId xmlns:a16="http://schemas.microsoft.com/office/drawing/2014/main" id="{97C66A9D-AC63-CF47-9144-8DF3A20E815B}"/>
              </a:ext>
            </a:extLst>
          </p:cNvPr>
          <p:cNvSpPr/>
          <p:nvPr/>
        </p:nvSpPr>
        <p:spPr>
          <a:xfrm>
            <a:off x="3864250" y="1413083"/>
            <a:ext cx="361244" cy="957185"/>
          </a:xfrm>
          <a:prstGeom prst="chevron">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
        <p:nvSpPr>
          <p:cNvPr id="25" name="Tekstvak 24">
            <a:extLst>
              <a:ext uri="{FF2B5EF4-FFF2-40B4-BE49-F238E27FC236}">
                <a16:creationId xmlns:a16="http://schemas.microsoft.com/office/drawing/2014/main" id="{55981878-DD4A-BB43-BAC7-06195206DEEC}"/>
              </a:ext>
            </a:extLst>
          </p:cNvPr>
          <p:cNvSpPr txBox="1"/>
          <p:nvPr/>
        </p:nvSpPr>
        <p:spPr>
          <a:xfrm>
            <a:off x="5284598" y="1707010"/>
            <a:ext cx="1402080" cy="369332"/>
          </a:xfrm>
          <a:prstGeom prst="rect">
            <a:avLst/>
          </a:prstGeom>
          <a:noFill/>
        </p:spPr>
        <p:txBody>
          <a:bodyPr wrap="square" rtlCol="0">
            <a:spAutoFit/>
          </a:bodyPr>
          <a:lstStyle/>
          <a:p>
            <a:r>
              <a:rPr lang="nl-NL">
                <a:solidFill>
                  <a:schemeClr val="tx2"/>
                </a:solidFill>
              </a:rPr>
              <a:t>ontwerpen</a:t>
            </a:r>
          </a:p>
        </p:txBody>
      </p:sp>
      <p:sp>
        <p:nvSpPr>
          <p:cNvPr id="3" name="Tekstvak 2">
            <a:extLst>
              <a:ext uri="{FF2B5EF4-FFF2-40B4-BE49-F238E27FC236}">
                <a16:creationId xmlns:a16="http://schemas.microsoft.com/office/drawing/2014/main" id="{B333BA7B-52C6-477A-86B9-04ACDC6A1A6D}"/>
              </a:ext>
            </a:extLst>
          </p:cNvPr>
          <p:cNvSpPr txBox="1"/>
          <p:nvPr/>
        </p:nvSpPr>
        <p:spPr>
          <a:xfrm>
            <a:off x="670560" y="1707010"/>
            <a:ext cx="10765536" cy="4062651"/>
          </a:xfrm>
          <a:prstGeom prst="rect">
            <a:avLst/>
          </a:prstGeom>
          <a:noFill/>
        </p:spPr>
        <p:txBody>
          <a:bodyPr wrap="square" lIns="91440" tIns="45720" rIns="91440" bIns="45720" rtlCol="0" anchor="t">
            <a:spAutoFit/>
          </a:bodyPr>
          <a:lstStyle/>
          <a:p>
            <a:pPr marL="622300" indent="-622300" fontAlgn="base">
              <a:buFont typeface="+mj-lt"/>
              <a:buAutoNum type="arabicPeriod"/>
            </a:pPr>
            <a:r>
              <a:rPr lang="nl-NL" sz="2400" dirty="0">
                <a:solidFill>
                  <a:schemeClr val="bg1"/>
                </a:solidFill>
              </a:rPr>
              <a:t>thuis zonder toestemming  </a:t>
            </a:r>
          </a:p>
          <a:p>
            <a:pPr marL="622300" indent="-622300" fontAlgn="base">
              <a:buFont typeface="+mj-lt"/>
              <a:buAutoNum type="arabicPeriod"/>
            </a:pPr>
            <a:r>
              <a:rPr lang="nl-NL" sz="2400" dirty="0">
                <a:solidFill>
                  <a:schemeClr val="bg1"/>
                </a:solidFill>
              </a:rPr>
              <a:t>maak teamafspraken over je bereikbaarheid </a:t>
            </a:r>
          </a:p>
          <a:p>
            <a:pPr marL="622300" indent="-622300" fontAlgn="base">
              <a:buFont typeface="+mj-lt"/>
              <a:buAutoNum type="arabicPeriod"/>
            </a:pPr>
            <a:r>
              <a:rPr lang="nl-NL" sz="2400" dirty="0">
                <a:solidFill>
                  <a:schemeClr val="bg1"/>
                </a:solidFill>
              </a:rPr>
              <a:t>als het moet, ben je er (mag ook digitaal)</a:t>
            </a:r>
            <a:endParaRPr lang="nl-NL" sz="2400" dirty="0">
              <a:solidFill>
                <a:schemeClr val="bg1"/>
              </a:solidFill>
              <a:ea typeface="Verdana"/>
            </a:endParaRPr>
          </a:p>
          <a:p>
            <a:pPr marL="622300" indent="-622300" fontAlgn="base">
              <a:buFont typeface="+mj-lt"/>
              <a:buAutoNum type="arabicPeriod"/>
            </a:pPr>
            <a:r>
              <a:rPr lang="nl-NL" sz="2400" dirty="0">
                <a:solidFill>
                  <a:schemeClr val="bg1"/>
                </a:solidFill>
              </a:rPr>
              <a:t>plek zat</a:t>
            </a:r>
          </a:p>
          <a:p>
            <a:pPr marL="622300" indent="-622300" fontAlgn="base">
              <a:buFont typeface="+mj-lt"/>
              <a:buAutoNum type="arabicPeriod"/>
            </a:pPr>
            <a:r>
              <a:rPr lang="nl-NL" sz="2400" dirty="0">
                <a:solidFill>
                  <a:schemeClr val="bg1"/>
                </a:solidFill>
              </a:rPr>
              <a:t>reserveren is verplicht </a:t>
            </a:r>
          </a:p>
          <a:p>
            <a:pPr marL="622300" indent="-622300" fontAlgn="base">
              <a:buFont typeface="+mj-lt"/>
              <a:buAutoNum type="arabicPeriod"/>
            </a:pPr>
            <a:r>
              <a:rPr lang="nl-NL" sz="2400" dirty="0">
                <a:solidFill>
                  <a:schemeClr val="bg1"/>
                </a:solidFill>
              </a:rPr>
              <a:t>vlek blijft vlek </a:t>
            </a:r>
          </a:p>
          <a:p>
            <a:pPr marL="622300" indent="-622300" fontAlgn="base">
              <a:buFont typeface="+mj-lt"/>
              <a:buAutoNum type="arabicPeriod"/>
            </a:pPr>
            <a:r>
              <a:rPr lang="nl-NL" sz="2400" dirty="0">
                <a:solidFill>
                  <a:schemeClr val="bg1"/>
                </a:solidFill>
              </a:rPr>
              <a:t>locatie bekend </a:t>
            </a:r>
          </a:p>
          <a:p>
            <a:pPr marL="622300" indent="-622300" fontAlgn="base">
              <a:buFont typeface="+mj-lt"/>
              <a:buAutoNum type="arabicPeriod"/>
            </a:pPr>
            <a:r>
              <a:rPr lang="nl-NL" sz="2400" dirty="0">
                <a:solidFill>
                  <a:schemeClr val="bg1"/>
                </a:solidFill>
              </a:rPr>
              <a:t>korter dan 2 uur = aanlandplek (geen handdoekjes)</a:t>
            </a:r>
          </a:p>
          <a:p>
            <a:pPr marL="622300" indent="-622300" fontAlgn="base">
              <a:buFont typeface="+mj-lt"/>
              <a:buAutoNum type="arabicPeriod"/>
            </a:pPr>
            <a:r>
              <a:rPr lang="nl-NL" sz="2400" dirty="0">
                <a:solidFill>
                  <a:schemeClr val="bg1"/>
                </a:solidFill>
              </a:rPr>
              <a:t>de lijnen zijn open... altijd contact met thuis en kantoor </a:t>
            </a:r>
          </a:p>
          <a:p>
            <a:pPr marL="622300" indent="-622300" fontAlgn="base">
              <a:buFont typeface="+mj-lt"/>
              <a:buAutoNum type="arabicPeriod"/>
            </a:pPr>
            <a:r>
              <a:rPr lang="nl-NL" sz="2400" dirty="0">
                <a:solidFill>
                  <a:schemeClr val="bg1"/>
                </a:solidFill>
              </a:rPr>
              <a:t>nieuwe werkregels in de maak </a:t>
            </a:r>
          </a:p>
          <a:p>
            <a:endParaRPr lang="nl-NL" dirty="0"/>
          </a:p>
        </p:txBody>
      </p:sp>
    </p:spTree>
    <p:extLst>
      <p:ext uri="{BB962C8B-B14F-4D97-AF65-F5344CB8AC3E}">
        <p14:creationId xmlns:p14="http://schemas.microsoft.com/office/powerpoint/2010/main" val="36697377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1CC42A-BBDD-4C52-97D0-0B0D3205FB5F}"/>
              </a:ext>
            </a:extLst>
          </p:cNvPr>
          <p:cNvSpPr>
            <a:spLocks noGrp="1"/>
          </p:cNvSpPr>
          <p:nvPr>
            <p:ph type="title"/>
          </p:nvPr>
        </p:nvSpPr>
        <p:spPr/>
        <p:txBody>
          <a:bodyPr/>
          <a:lstStyle/>
          <a:p>
            <a:r>
              <a:rPr lang="nl-NL" dirty="0"/>
              <a:t>Uitkomst enquête</a:t>
            </a:r>
          </a:p>
        </p:txBody>
      </p:sp>
      <p:sp>
        <p:nvSpPr>
          <p:cNvPr id="3" name="Tijdelijke aanduiding voor voettekst 2">
            <a:extLst>
              <a:ext uri="{FF2B5EF4-FFF2-40B4-BE49-F238E27FC236}">
                <a16:creationId xmlns:a16="http://schemas.microsoft.com/office/drawing/2014/main" id="{AEB27B80-AA70-4869-ACE0-6C7A8CBDC434}"/>
              </a:ext>
            </a:extLst>
          </p:cNvPr>
          <p:cNvSpPr>
            <a:spLocks noGrp="1"/>
          </p:cNvSpPr>
          <p:nvPr>
            <p:ph type="ftr" sz="quarter" idx="11"/>
          </p:nvPr>
        </p:nvSpPr>
        <p:spPr/>
        <p:txBody>
          <a:bodyPr/>
          <a:lstStyle/>
          <a:p>
            <a:r>
              <a:rPr lang="nl-NL"/>
              <a:t>Samen vooruit</a:t>
            </a:r>
          </a:p>
        </p:txBody>
      </p:sp>
      <p:sp>
        <p:nvSpPr>
          <p:cNvPr id="7" name="Tekstvak 6">
            <a:extLst>
              <a:ext uri="{FF2B5EF4-FFF2-40B4-BE49-F238E27FC236}">
                <a16:creationId xmlns:a16="http://schemas.microsoft.com/office/drawing/2014/main" id="{382EB7F0-0D43-42F8-9A6A-645E4D091394}"/>
              </a:ext>
            </a:extLst>
          </p:cNvPr>
          <p:cNvSpPr txBox="1"/>
          <p:nvPr/>
        </p:nvSpPr>
        <p:spPr>
          <a:xfrm>
            <a:off x="-1" y="1371762"/>
            <a:ext cx="5682681" cy="4524315"/>
          </a:xfrm>
          <a:prstGeom prst="rect">
            <a:avLst/>
          </a:prstGeom>
          <a:noFill/>
        </p:spPr>
        <p:txBody>
          <a:bodyPr wrap="square" rtlCol="0">
            <a:spAutoFit/>
          </a:bodyPr>
          <a:lstStyle/>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nl-NL" altLang="nl-NL" dirty="0">
                <a:solidFill>
                  <a:srgbClr val="000000"/>
                </a:solidFill>
                <a:latin typeface="Verdana" panose="020B0604030504040204" pitchFamily="34" charset="0"/>
                <a:cs typeface="Segoe UI" panose="020B0502040204020203" pitchFamily="34" charset="0"/>
              </a:rPr>
              <a:t>Vaste vrije dagen: woensdag 37% en vrijdag 63%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nl-NL" altLang="nl-NL" dirty="0">
                <a:solidFill>
                  <a:srgbClr val="000000"/>
                </a:solidFill>
                <a:latin typeface="Verdana" panose="020B0604030504040204" pitchFamily="34" charset="0"/>
                <a:cs typeface="Segoe UI" panose="020B0502040204020203" pitchFamily="34" charset="0"/>
              </a:rPr>
              <a:t>79% van leidinggevenden vindt hybride vergaderen een optie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nl-NL" altLang="nl-NL" dirty="0">
                <a:solidFill>
                  <a:srgbClr val="000000"/>
                </a:solidFill>
                <a:latin typeface="Verdana" panose="020B0604030504040204" pitchFamily="34" charset="0"/>
                <a:cs typeface="Segoe UI" panose="020B0502040204020203" pitchFamily="34" charset="0"/>
              </a:rPr>
              <a:t>7% van de medewerkers negatief tegenover thuiswerken</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nl-NL" altLang="nl-NL" dirty="0">
                <a:solidFill>
                  <a:srgbClr val="000000"/>
                </a:solidFill>
                <a:latin typeface="Verdana" panose="020B0604030504040204" pitchFamily="34" charset="0"/>
                <a:cs typeface="Segoe UI" panose="020B0502040204020203" pitchFamily="34" charset="0"/>
              </a:rPr>
              <a:t>digitaal vergaderen wordt als positief ervaren.</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nl-NL" altLang="nl-NL" dirty="0">
                <a:solidFill>
                  <a:srgbClr val="000000"/>
                </a:solidFill>
                <a:latin typeface="Verdana" panose="020B0604030504040204" pitchFamily="34" charset="0"/>
                <a:cs typeface="Segoe UI" panose="020B0502040204020203" pitchFamily="34" charset="0"/>
              </a:rPr>
              <a:t>Volledig op kantoor werken en fysiek op één locatie vergaderen lijkt verleden tijd.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nl-NL" altLang="nl-NL" dirty="0">
                <a:solidFill>
                  <a:srgbClr val="000000"/>
                </a:solidFill>
                <a:latin typeface="Verdana" panose="020B0604030504040204" pitchFamily="34" charset="0"/>
                <a:cs typeface="Segoe UI" panose="020B0502040204020203" pitchFamily="34" charset="0"/>
              </a:rPr>
              <a:t>Gemis: persoonlijk contact, even kunnen sparren met elkaar, een informeel gesprek.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nl-NL" altLang="nl-NL" dirty="0">
                <a:solidFill>
                  <a:srgbClr val="000000"/>
                </a:solidFill>
                <a:latin typeface="Verdana" panose="020B0604030504040204" pitchFamily="34" charset="0"/>
                <a:cs typeface="Segoe UI" panose="020B0502040204020203" pitchFamily="34" charset="0"/>
              </a:rPr>
              <a:t>Behoefte aan een vrije keuze voor zowel thuis- als op kantoor mogen en kunnen werken.  </a:t>
            </a:r>
          </a:p>
          <a:p>
            <a:endParaRPr lang="nl-NL" dirty="0"/>
          </a:p>
        </p:txBody>
      </p:sp>
      <p:graphicFrame>
        <p:nvGraphicFramePr>
          <p:cNvPr id="8" name="Tabel 7">
            <a:extLst>
              <a:ext uri="{FF2B5EF4-FFF2-40B4-BE49-F238E27FC236}">
                <a16:creationId xmlns:a16="http://schemas.microsoft.com/office/drawing/2014/main" id="{EE283CCE-4720-40B9-9C62-4AF1D16521F1}"/>
              </a:ext>
            </a:extLst>
          </p:cNvPr>
          <p:cNvGraphicFramePr>
            <a:graphicFrameLocks noGrp="1"/>
          </p:cNvGraphicFramePr>
          <p:nvPr>
            <p:extLst>
              <p:ext uri="{D42A27DB-BD31-4B8C-83A1-F6EECF244321}">
                <p14:modId xmlns:p14="http://schemas.microsoft.com/office/powerpoint/2010/main" val="3439123819"/>
              </p:ext>
            </p:extLst>
          </p:nvPr>
        </p:nvGraphicFramePr>
        <p:xfrm>
          <a:off x="5682680" y="540000"/>
          <a:ext cx="6364153" cy="6097144"/>
        </p:xfrm>
        <a:graphic>
          <a:graphicData uri="http://schemas.openxmlformats.org/drawingml/2006/table">
            <a:tbl>
              <a:tblPr/>
              <a:tblGrid>
                <a:gridCol w="4375720">
                  <a:extLst>
                    <a:ext uri="{9D8B030D-6E8A-4147-A177-3AD203B41FA5}">
                      <a16:colId xmlns:a16="http://schemas.microsoft.com/office/drawing/2014/main" val="2329721226"/>
                    </a:ext>
                  </a:extLst>
                </a:gridCol>
                <a:gridCol w="1113889">
                  <a:extLst>
                    <a:ext uri="{9D8B030D-6E8A-4147-A177-3AD203B41FA5}">
                      <a16:colId xmlns:a16="http://schemas.microsoft.com/office/drawing/2014/main" val="1338471198"/>
                    </a:ext>
                  </a:extLst>
                </a:gridCol>
                <a:gridCol w="874544">
                  <a:extLst>
                    <a:ext uri="{9D8B030D-6E8A-4147-A177-3AD203B41FA5}">
                      <a16:colId xmlns:a16="http://schemas.microsoft.com/office/drawing/2014/main" val="887934972"/>
                    </a:ext>
                  </a:extLst>
                </a:gridCol>
              </a:tblGrid>
              <a:tr h="356666">
                <a:tc>
                  <a:txBody>
                    <a:bodyPr/>
                    <a:lstStyle/>
                    <a:p>
                      <a:pPr algn="l" rtl="0" fontAlgn="base"/>
                      <a:r>
                        <a:rPr lang="nl-NL" sz="1400" b="1" i="0" dirty="0">
                          <a:solidFill>
                            <a:schemeClr val="bg2"/>
                          </a:solidFill>
                          <a:effectLst/>
                          <a:latin typeface="Verdana" panose="020B0604030504040204" pitchFamily="34" charset="0"/>
                        </a:rPr>
                        <a:t>Vraag</a:t>
                      </a:r>
                      <a:r>
                        <a:rPr lang="nl-NL" sz="1400" b="0" i="0" dirty="0">
                          <a:solidFill>
                            <a:schemeClr val="bg2"/>
                          </a:solidFill>
                          <a:effectLst/>
                          <a:latin typeface="Verdana" panose="020B0604030504040204" pitchFamily="34" charset="0"/>
                        </a:rPr>
                        <a:t> (najaar 2020)</a:t>
                      </a:r>
                      <a:endParaRPr lang="nl-NL" sz="1400" b="0" i="0" dirty="0">
                        <a:solidFill>
                          <a:schemeClr val="bg2"/>
                        </a:solidFill>
                        <a:effectLst/>
                      </a:endParaRPr>
                    </a:p>
                  </a:txBody>
                  <a:tcPr>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tcPr>
                </a:tc>
                <a:tc>
                  <a:txBody>
                    <a:bodyPr/>
                    <a:lstStyle/>
                    <a:p>
                      <a:pPr algn="ctr" rtl="0" fontAlgn="base"/>
                      <a:r>
                        <a:rPr lang="nl-NL" sz="1400" b="1" i="0" dirty="0">
                          <a:solidFill>
                            <a:schemeClr val="bg2"/>
                          </a:solidFill>
                          <a:effectLst/>
                          <a:latin typeface="Verdana" panose="020B0604030504040204" pitchFamily="34" charset="0"/>
                        </a:rPr>
                        <a:t>Leiding</a:t>
                      </a:r>
                      <a:endParaRPr lang="nl-NL" sz="1400" b="0" i="0" dirty="0">
                        <a:solidFill>
                          <a:schemeClr val="bg2"/>
                        </a:solidFill>
                        <a:effectLst/>
                      </a:endParaRPr>
                    </a:p>
                  </a:txBody>
                  <a:tcPr>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tcPr>
                </a:tc>
                <a:tc>
                  <a:txBody>
                    <a:bodyPr/>
                    <a:lstStyle/>
                    <a:p>
                      <a:pPr algn="ctr" rtl="0" fontAlgn="base"/>
                      <a:r>
                        <a:rPr lang="nl-NL" sz="1400" b="1" i="0" dirty="0" err="1">
                          <a:solidFill>
                            <a:schemeClr val="bg2"/>
                          </a:solidFill>
                          <a:effectLst/>
                          <a:latin typeface="Verdana" panose="020B0604030504040204" pitchFamily="34" charset="0"/>
                        </a:rPr>
                        <a:t>Mdw</a:t>
                      </a:r>
                      <a:r>
                        <a:rPr lang="nl-NL" sz="1400" b="1" i="0" dirty="0">
                          <a:solidFill>
                            <a:schemeClr val="bg2"/>
                          </a:solidFill>
                          <a:effectLst/>
                          <a:latin typeface="Verdana" panose="020B0604030504040204" pitchFamily="34" charset="0"/>
                        </a:rPr>
                        <a:t>.</a:t>
                      </a:r>
                      <a:r>
                        <a:rPr lang="nl-NL" sz="1400" b="0" i="0" dirty="0">
                          <a:solidFill>
                            <a:schemeClr val="bg2"/>
                          </a:solidFill>
                          <a:effectLst/>
                          <a:latin typeface="Verdana" panose="020B0604030504040204" pitchFamily="34" charset="0"/>
                        </a:rPr>
                        <a:t> </a:t>
                      </a:r>
                      <a:endParaRPr lang="nl-NL" sz="1400" b="0" i="0" dirty="0">
                        <a:solidFill>
                          <a:schemeClr val="bg2"/>
                        </a:solidFill>
                        <a:effectLst/>
                      </a:endParaRPr>
                    </a:p>
                  </a:txBody>
                  <a:tcPr>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049241798"/>
                  </a:ext>
                </a:extLst>
              </a:tr>
              <a:tr h="356666">
                <a:tc>
                  <a:txBody>
                    <a:bodyPr/>
                    <a:lstStyle/>
                    <a:p>
                      <a:pPr algn="l" rtl="0" fontAlgn="base"/>
                      <a:r>
                        <a:rPr lang="nl-NL" sz="1400" b="0" i="0" dirty="0">
                          <a:solidFill>
                            <a:schemeClr val="bg2"/>
                          </a:solidFill>
                          <a:effectLst/>
                          <a:latin typeface="Verdana" panose="020B0604030504040204" pitchFamily="34" charset="0"/>
                        </a:rPr>
                        <a:t>Ik werk volledig thuis </a:t>
                      </a:r>
                      <a:endParaRPr lang="nl-NL" sz="1400" b="0" i="0" dirty="0">
                        <a:solidFill>
                          <a:schemeClr val="bg2"/>
                        </a:solidFill>
                        <a:effectLst/>
                      </a:endParaRPr>
                    </a:p>
                  </a:txBody>
                  <a:tcPr>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tcPr>
                </a:tc>
                <a:tc>
                  <a:txBody>
                    <a:bodyPr/>
                    <a:lstStyle/>
                    <a:p>
                      <a:pPr algn="ctr" rtl="0" fontAlgn="base"/>
                      <a:r>
                        <a:rPr lang="nl-NL" sz="1400" b="0" i="0">
                          <a:solidFill>
                            <a:schemeClr val="bg2"/>
                          </a:solidFill>
                          <a:effectLst/>
                          <a:latin typeface="Verdana" panose="020B0604030504040204" pitchFamily="34" charset="0"/>
                        </a:rPr>
                        <a:t>65% </a:t>
                      </a:r>
                      <a:endParaRPr lang="nl-NL" sz="1400" b="0" i="0">
                        <a:solidFill>
                          <a:schemeClr val="bg2"/>
                        </a:solidFill>
                        <a:effectLst/>
                      </a:endParaRPr>
                    </a:p>
                  </a:txBody>
                  <a:tcPr>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tcPr>
                </a:tc>
                <a:tc>
                  <a:txBody>
                    <a:bodyPr/>
                    <a:lstStyle/>
                    <a:p>
                      <a:pPr algn="ctr" rtl="0" fontAlgn="base"/>
                      <a:r>
                        <a:rPr lang="nl-NL" sz="1400" b="0" i="0" dirty="0">
                          <a:solidFill>
                            <a:schemeClr val="bg2"/>
                          </a:solidFill>
                          <a:effectLst/>
                          <a:latin typeface="Verdana" panose="020B0604030504040204" pitchFamily="34" charset="0"/>
                        </a:rPr>
                        <a:t>62% </a:t>
                      </a:r>
                      <a:endParaRPr lang="nl-NL" sz="1400" b="0" i="0" dirty="0">
                        <a:solidFill>
                          <a:schemeClr val="bg2"/>
                        </a:solidFill>
                        <a:effectLst/>
                      </a:endParaRPr>
                    </a:p>
                  </a:txBody>
                  <a:tcPr>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044531778"/>
                  </a:ext>
                </a:extLst>
              </a:tr>
              <a:tr h="356666">
                <a:tc>
                  <a:txBody>
                    <a:bodyPr/>
                    <a:lstStyle/>
                    <a:p>
                      <a:pPr algn="l" rtl="0" fontAlgn="base"/>
                      <a:r>
                        <a:rPr lang="nl-NL" sz="1400" b="0" i="0" dirty="0">
                          <a:solidFill>
                            <a:schemeClr val="bg2"/>
                          </a:solidFill>
                          <a:effectLst/>
                          <a:latin typeface="Verdana" panose="020B0604030504040204" pitchFamily="34" charset="0"/>
                        </a:rPr>
                        <a:t>Ik werk volledig op kantoor </a:t>
                      </a:r>
                      <a:endParaRPr lang="nl-NL" sz="1400" b="0" i="0" dirty="0">
                        <a:solidFill>
                          <a:schemeClr val="bg2"/>
                        </a:solidFill>
                        <a:effectLst/>
                      </a:endParaRPr>
                    </a:p>
                  </a:txBody>
                  <a:tcPr>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tcPr>
                </a:tc>
                <a:tc>
                  <a:txBody>
                    <a:bodyPr/>
                    <a:lstStyle/>
                    <a:p>
                      <a:pPr algn="ctr" rtl="0" fontAlgn="base"/>
                      <a:r>
                        <a:rPr lang="nl-NL" sz="1400" b="0" i="0">
                          <a:solidFill>
                            <a:schemeClr val="bg2"/>
                          </a:solidFill>
                          <a:effectLst/>
                          <a:latin typeface="Verdana" panose="020B0604030504040204" pitchFamily="34" charset="0"/>
                        </a:rPr>
                        <a:t>5% </a:t>
                      </a:r>
                      <a:endParaRPr lang="nl-NL" sz="1400" b="0" i="0">
                        <a:solidFill>
                          <a:schemeClr val="bg2"/>
                        </a:solidFill>
                        <a:effectLst/>
                      </a:endParaRPr>
                    </a:p>
                  </a:txBody>
                  <a:tcPr>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tcPr>
                </a:tc>
                <a:tc>
                  <a:txBody>
                    <a:bodyPr/>
                    <a:lstStyle/>
                    <a:p>
                      <a:pPr algn="ctr" rtl="0" fontAlgn="base"/>
                      <a:r>
                        <a:rPr lang="nl-NL" sz="1400" b="0" i="0" dirty="0">
                          <a:solidFill>
                            <a:schemeClr val="bg2"/>
                          </a:solidFill>
                          <a:effectLst/>
                          <a:latin typeface="Verdana" panose="020B0604030504040204" pitchFamily="34" charset="0"/>
                        </a:rPr>
                        <a:t>10% </a:t>
                      </a:r>
                      <a:endParaRPr lang="nl-NL" sz="1400" b="0" i="0" dirty="0">
                        <a:solidFill>
                          <a:schemeClr val="bg2"/>
                        </a:solidFill>
                        <a:effectLst/>
                      </a:endParaRPr>
                    </a:p>
                  </a:txBody>
                  <a:tcPr>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680325237"/>
                  </a:ext>
                </a:extLst>
              </a:tr>
              <a:tr h="356666">
                <a:tc>
                  <a:txBody>
                    <a:bodyPr/>
                    <a:lstStyle/>
                    <a:p>
                      <a:pPr algn="l" rtl="0" fontAlgn="base"/>
                      <a:r>
                        <a:rPr lang="nl-NL" sz="1400" b="0" i="0" dirty="0">
                          <a:solidFill>
                            <a:schemeClr val="bg2"/>
                          </a:solidFill>
                          <a:effectLst/>
                          <a:latin typeface="Verdana" panose="020B0604030504040204" pitchFamily="34" charset="0"/>
                        </a:rPr>
                        <a:t>Ik werk zowel thuis als op kantoor </a:t>
                      </a:r>
                      <a:endParaRPr lang="nl-NL" sz="1400" b="0" i="0" dirty="0">
                        <a:solidFill>
                          <a:schemeClr val="bg2"/>
                        </a:solidFill>
                        <a:effectLst/>
                      </a:endParaRPr>
                    </a:p>
                  </a:txBody>
                  <a:tcPr>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tcPr>
                </a:tc>
                <a:tc>
                  <a:txBody>
                    <a:bodyPr/>
                    <a:lstStyle/>
                    <a:p>
                      <a:pPr algn="ctr" rtl="0" fontAlgn="base"/>
                      <a:r>
                        <a:rPr lang="nl-NL" sz="1400" b="0" i="0">
                          <a:solidFill>
                            <a:schemeClr val="bg2"/>
                          </a:solidFill>
                          <a:effectLst/>
                          <a:latin typeface="Verdana" panose="020B0604030504040204" pitchFamily="34" charset="0"/>
                        </a:rPr>
                        <a:t>30% </a:t>
                      </a:r>
                      <a:endParaRPr lang="nl-NL" sz="1400" b="0" i="0">
                        <a:solidFill>
                          <a:schemeClr val="bg2"/>
                        </a:solidFill>
                        <a:effectLst/>
                      </a:endParaRPr>
                    </a:p>
                  </a:txBody>
                  <a:tcPr>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tcPr>
                </a:tc>
                <a:tc>
                  <a:txBody>
                    <a:bodyPr/>
                    <a:lstStyle/>
                    <a:p>
                      <a:pPr algn="ctr" rtl="0" fontAlgn="base"/>
                      <a:r>
                        <a:rPr lang="nl-NL" sz="1400" b="0" i="0" dirty="0">
                          <a:solidFill>
                            <a:schemeClr val="bg2"/>
                          </a:solidFill>
                          <a:effectLst/>
                          <a:latin typeface="Verdana" panose="020B0604030504040204" pitchFamily="34" charset="0"/>
                        </a:rPr>
                        <a:t>28% </a:t>
                      </a:r>
                      <a:endParaRPr lang="nl-NL" sz="1400" b="0" i="0" dirty="0">
                        <a:solidFill>
                          <a:schemeClr val="bg2"/>
                        </a:solidFill>
                        <a:effectLst/>
                      </a:endParaRPr>
                    </a:p>
                  </a:txBody>
                  <a:tcPr>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434558076"/>
                  </a:ext>
                </a:extLst>
              </a:tr>
              <a:tr h="356666">
                <a:tc>
                  <a:txBody>
                    <a:bodyPr/>
                    <a:lstStyle/>
                    <a:p>
                      <a:pPr algn="l" rtl="0" fontAlgn="base"/>
                      <a:r>
                        <a:rPr lang="nl-NL" sz="1400" b="0" i="0" dirty="0">
                          <a:solidFill>
                            <a:schemeClr val="bg2"/>
                          </a:solidFill>
                          <a:effectLst/>
                          <a:latin typeface="Verdana" panose="020B0604030504040204" pitchFamily="34" charset="0"/>
                        </a:rPr>
                        <a:t>Ik kan schuiven met vaste vrije dagen</a:t>
                      </a:r>
                      <a:endParaRPr lang="nl-NL" sz="1400" b="0" i="0" dirty="0">
                        <a:solidFill>
                          <a:schemeClr val="bg2"/>
                        </a:solidFill>
                        <a:effectLst/>
                      </a:endParaRPr>
                    </a:p>
                  </a:txBody>
                  <a:tcPr>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tcPr>
                </a:tc>
                <a:tc>
                  <a:txBody>
                    <a:bodyPr/>
                    <a:lstStyle/>
                    <a:p>
                      <a:pPr algn="ctr" rtl="0" fontAlgn="base"/>
                      <a:r>
                        <a:rPr lang="nl-NL" sz="1400" b="0" i="0">
                          <a:solidFill>
                            <a:schemeClr val="bg2"/>
                          </a:solidFill>
                          <a:effectLst/>
                          <a:latin typeface="Verdana" panose="020B0604030504040204" pitchFamily="34" charset="0"/>
                        </a:rPr>
                        <a:t>48% </a:t>
                      </a:r>
                      <a:endParaRPr lang="nl-NL" sz="1400" b="0" i="0">
                        <a:solidFill>
                          <a:schemeClr val="bg2"/>
                        </a:solidFill>
                        <a:effectLst/>
                      </a:endParaRPr>
                    </a:p>
                  </a:txBody>
                  <a:tcPr>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tcPr>
                </a:tc>
                <a:tc>
                  <a:txBody>
                    <a:bodyPr/>
                    <a:lstStyle/>
                    <a:p>
                      <a:pPr algn="ctr" rtl="0" fontAlgn="base"/>
                      <a:r>
                        <a:rPr lang="nl-NL" sz="1400" b="0" i="0" dirty="0">
                          <a:solidFill>
                            <a:schemeClr val="bg2"/>
                          </a:solidFill>
                          <a:effectLst/>
                          <a:latin typeface="Verdana" panose="020B0604030504040204" pitchFamily="34" charset="0"/>
                        </a:rPr>
                        <a:t>47% </a:t>
                      </a:r>
                      <a:endParaRPr lang="nl-NL" sz="1400" b="0" i="0" dirty="0">
                        <a:solidFill>
                          <a:schemeClr val="bg2"/>
                        </a:solidFill>
                        <a:effectLst/>
                      </a:endParaRPr>
                    </a:p>
                  </a:txBody>
                  <a:tcPr>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337230167"/>
                  </a:ext>
                </a:extLst>
              </a:tr>
              <a:tr h="784667">
                <a:tc>
                  <a:txBody>
                    <a:bodyPr/>
                    <a:lstStyle/>
                    <a:p>
                      <a:pPr algn="l" rtl="0" fontAlgn="base"/>
                      <a:r>
                        <a:rPr lang="nl-NL" sz="1400" b="0" i="0" dirty="0">
                          <a:solidFill>
                            <a:schemeClr val="bg2"/>
                          </a:solidFill>
                          <a:effectLst/>
                          <a:latin typeface="Verdana" panose="020B0604030504040204" pitchFamily="34" charset="0"/>
                        </a:rPr>
                        <a:t>Mijn huidige digitale werkplek is toereikend voor tijd- en plaats onafhankelijk werken/Ik kan thuis goed mijn functie uitoefenen met de middelen die ik nu heb </a:t>
                      </a:r>
                      <a:endParaRPr lang="nl-NL" sz="1400" b="0" i="0" dirty="0">
                        <a:solidFill>
                          <a:schemeClr val="bg2"/>
                        </a:solidFill>
                        <a:effectLst/>
                      </a:endParaRPr>
                    </a:p>
                  </a:txBody>
                  <a:tcPr>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tcPr>
                </a:tc>
                <a:tc>
                  <a:txBody>
                    <a:bodyPr/>
                    <a:lstStyle/>
                    <a:p>
                      <a:pPr algn="ctr" rtl="0" fontAlgn="base"/>
                      <a:r>
                        <a:rPr lang="nl-NL" sz="1400" b="0" i="0">
                          <a:solidFill>
                            <a:schemeClr val="bg2"/>
                          </a:solidFill>
                          <a:effectLst/>
                          <a:latin typeface="Verdana" panose="020B0604030504040204" pitchFamily="34" charset="0"/>
                        </a:rPr>
                        <a:t>62% </a:t>
                      </a:r>
                      <a:endParaRPr lang="nl-NL" sz="1400" b="0" i="0">
                        <a:solidFill>
                          <a:schemeClr val="bg2"/>
                        </a:solidFill>
                        <a:effectLst/>
                      </a:endParaRPr>
                    </a:p>
                  </a:txBody>
                  <a:tcPr>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tcPr>
                </a:tc>
                <a:tc>
                  <a:txBody>
                    <a:bodyPr/>
                    <a:lstStyle/>
                    <a:p>
                      <a:pPr algn="ctr" rtl="0" fontAlgn="base"/>
                      <a:r>
                        <a:rPr lang="nl-NL" sz="1400" b="0" i="0" dirty="0">
                          <a:solidFill>
                            <a:schemeClr val="bg2"/>
                          </a:solidFill>
                          <a:effectLst/>
                          <a:latin typeface="Verdana" panose="020B0604030504040204" pitchFamily="34" charset="0"/>
                        </a:rPr>
                        <a:t>80% </a:t>
                      </a:r>
                      <a:endParaRPr lang="nl-NL" sz="1400" b="0" i="0" dirty="0">
                        <a:solidFill>
                          <a:schemeClr val="bg2"/>
                        </a:solidFill>
                        <a:effectLst/>
                      </a:endParaRPr>
                    </a:p>
                  </a:txBody>
                  <a:tcPr>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591018861"/>
                  </a:ext>
                </a:extLst>
              </a:tr>
              <a:tr h="863502">
                <a:tc>
                  <a:txBody>
                    <a:bodyPr/>
                    <a:lstStyle/>
                    <a:p>
                      <a:pPr algn="l" rtl="0" fontAlgn="base"/>
                      <a:r>
                        <a:rPr lang="nl-NL" sz="1400" b="0" i="0" dirty="0">
                          <a:solidFill>
                            <a:schemeClr val="bg2"/>
                          </a:solidFill>
                          <a:effectLst/>
                          <a:latin typeface="Verdana" panose="020B0604030504040204" pitchFamily="34" charset="0"/>
                        </a:rPr>
                        <a:t>Fijn aan de huidige manier van werken (hoogste scores zijn): </a:t>
                      </a:r>
                      <a:endParaRPr lang="nl-NL" sz="1400" b="0" i="0" dirty="0">
                        <a:solidFill>
                          <a:schemeClr val="bg2"/>
                        </a:solidFill>
                        <a:effectLst/>
                      </a:endParaRPr>
                    </a:p>
                    <a:p>
                      <a:pPr marL="285750" indent="-285750" algn="l" rtl="0" fontAlgn="base">
                        <a:buFont typeface="Arial" panose="020B0604020202020204" pitchFamily="34" charset="0"/>
                        <a:buChar char="•"/>
                      </a:pPr>
                      <a:r>
                        <a:rPr lang="nl-NL" sz="1400" b="0" i="0" dirty="0">
                          <a:solidFill>
                            <a:schemeClr val="bg2"/>
                          </a:solidFill>
                          <a:effectLst/>
                          <a:latin typeface="Verdana" panose="020B0604030504040204" pitchFamily="34" charset="0"/>
                        </a:rPr>
                        <a:t>Meer geconcentreerd werken </a:t>
                      </a:r>
                      <a:endParaRPr lang="nl-NL" sz="1400" b="0" i="0" dirty="0">
                        <a:solidFill>
                          <a:schemeClr val="bg2"/>
                        </a:solidFill>
                        <a:effectLst/>
                      </a:endParaRPr>
                    </a:p>
                    <a:p>
                      <a:pPr marL="285750" indent="-285750" algn="l" rtl="0" fontAlgn="base">
                        <a:buFont typeface="Arial" panose="020B0604020202020204" pitchFamily="34" charset="0"/>
                        <a:buChar char="•"/>
                      </a:pPr>
                      <a:r>
                        <a:rPr lang="nl-NL" sz="1400" b="0" i="0" dirty="0">
                          <a:solidFill>
                            <a:schemeClr val="bg2"/>
                          </a:solidFill>
                          <a:effectLst/>
                          <a:latin typeface="Verdana" panose="020B0604030504040204" pitchFamily="34" charset="0"/>
                        </a:rPr>
                        <a:t>Geen reistijd meer </a:t>
                      </a:r>
                      <a:endParaRPr lang="nl-NL" sz="1400" b="0" i="0" dirty="0">
                        <a:solidFill>
                          <a:schemeClr val="bg2"/>
                        </a:solidFill>
                        <a:effectLst/>
                      </a:endParaRPr>
                    </a:p>
                    <a:p>
                      <a:pPr marL="285750" indent="-285750" algn="l" rtl="0" fontAlgn="base">
                        <a:buFont typeface="Arial" panose="020B0604020202020204" pitchFamily="34" charset="0"/>
                        <a:buChar char="•"/>
                      </a:pPr>
                      <a:r>
                        <a:rPr lang="nl-NL" sz="1400" b="0" i="0" dirty="0">
                          <a:solidFill>
                            <a:schemeClr val="bg2"/>
                          </a:solidFill>
                          <a:effectLst/>
                          <a:latin typeface="Verdana" panose="020B0604030504040204" pitchFamily="34" charset="0"/>
                        </a:rPr>
                        <a:t>Efficiëntie door minder ad hoc en onderbrekingen </a:t>
                      </a:r>
                      <a:endParaRPr lang="nl-NL" sz="1400" b="0" i="0" dirty="0">
                        <a:solidFill>
                          <a:schemeClr val="bg2"/>
                        </a:solidFill>
                        <a:effectLst/>
                      </a:endParaRPr>
                    </a:p>
                  </a:txBody>
                  <a:tcPr>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tcPr>
                </a:tc>
                <a:tc>
                  <a:txBody>
                    <a:bodyPr/>
                    <a:lstStyle/>
                    <a:p>
                      <a:pPr algn="ctr" rtl="0" fontAlgn="base"/>
                      <a:r>
                        <a:rPr lang="nl-NL" sz="1400" b="0" i="0">
                          <a:solidFill>
                            <a:schemeClr val="bg2"/>
                          </a:solidFill>
                          <a:effectLst/>
                          <a:latin typeface="Verdana" panose="020B0604030504040204" pitchFamily="34" charset="0"/>
                        </a:rPr>
                        <a:t> </a:t>
                      </a:r>
                    </a:p>
                    <a:p>
                      <a:pPr algn="ctr" rtl="0" fontAlgn="base"/>
                      <a:r>
                        <a:rPr lang="nl-NL" sz="1400" b="0" i="0">
                          <a:solidFill>
                            <a:schemeClr val="bg2"/>
                          </a:solidFill>
                          <a:effectLst/>
                          <a:latin typeface="Verdana" panose="020B0604030504040204" pitchFamily="34" charset="0"/>
                        </a:rPr>
                        <a:t> </a:t>
                      </a:r>
                      <a:endParaRPr lang="nl-NL" sz="1400" b="0" i="0">
                        <a:solidFill>
                          <a:schemeClr val="bg2"/>
                        </a:solidFill>
                        <a:effectLst/>
                      </a:endParaRPr>
                    </a:p>
                    <a:p>
                      <a:pPr algn="ctr" rtl="0" fontAlgn="base"/>
                      <a:r>
                        <a:rPr lang="nl-NL" sz="1400" b="0" i="0">
                          <a:solidFill>
                            <a:schemeClr val="bg2"/>
                          </a:solidFill>
                          <a:effectLst/>
                          <a:latin typeface="Verdana" panose="020B0604030504040204" pitchFamily="34" charset="0"/>
                        </a:rPr>
                        <a:t> </a:t>
                      </a:r>
                      <a:endParaRPr lang="nl-NL" sz="1400" b="0" i="0">
                        <a:solidFill>
                          <a:schemeClr val="bg2"/>
                        </a:solidFill>
                        <a:effectLst/>
                      </a:endParaRPr>
                    </a:p>
                    <a:p>
                      <a:pPr algn="ctr" rtl="0" fontAlgn="base"/>
                      <a:r>
                        <a:rPr lang="nl-NL" sz="1400" b="0" i="0">
                          <a:solidFill>
                            <a:schemeClr val="bg2"/>
                          </a:solidFill>
                          <a:effectLst/>
                          <a:latin typeface="Verdana" panose="020B0604030504040204" pitchFamily="34" charset="0"/>
                        </a:rPr>
                        <a:t>33% </a:t>
                      </a:r>
                      <a:endParaRPr lang="nl-NL" sz="1400" b="0" i="0">
                        <a:solidFill>
                          <a:schemeClr val="bg2"/>
                        </a:solidFill>
                        <a:effectLst/>
                      </a:endParaRPr>
                    </a:p>
                    <a:p>
                      <a:pPr algn="ctr" rtl="0" fontAlgn="base"/>
                      <a:r>
                        <a:rPr lang="nl-NL" sz="1400" b="0" i="0">
                          <a:solidFill>
                            <a:schemeClr val="bg2"/>
                          </a:solidFill>
                          <a:effectLst/>
                          <a:latin typeface="Verdana" panose="020B0604030504040204" pitchFamily="34" charset="0"/>
                        </a:rPr>
                        <a:t>22% </a:t>
                      </a:r>
                      <a:endParaRPr lang="nl-NL" sz="1400" b="0" i="0">
                        <a:solidFill>
                          <a:schemeClr val="bg2"/>
                        </a:solidFill>
                        <a:effectLst/>
                      </a:endParaRPr>
                    </a:p>
                  </a:txBody>
                  <a:tcPr>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tcPr>
                </a:tc>
                <a:tc>
                  <a:txBody>
                    <a:bodyPr/>
                    <a:lstStyle/>
                    <a:p>
                      <a:pPr algn="ctr" rtl="0" fontAlgn="base"/>
                      <a:r>
                        <a:rPr lang="nl-NL" sz="1400" b="0" i="0" dirty="0">
                          <a:solidFill>
                            <a:schemeClr val="bg2"/>
                          </a:solidFill>
                          <a:effectLst/>
                          <a:latin typeface="Verdana" panose="020B0604030504040204" pitchFamily="34" charset="0"/>
                        </a:rPr>
                        <a:t> </a:t>
                      </a:r>
                    </a:p>
                    <a:p>
                      <a:pPr algn="ctr" rtl="0" fontAlgn="base"/>
                      <a:r>
                        <a:rPr lang="nl-NL" sz="1400" b="0" i="0" dirty="0">
                          <a:solidFill>
                            <a:schemeClr val="bg2"/>
                          </a:solidFill>
                          <a:effectLst/>
                          <a:latin typeface="Verdana" panose="020B0604030504040204" pitchFamily="34" charset="0"/>
                        </a:rPr>
                        <a:t> </a:t>
                      </a:r>
                      <a:endParaRPr lang="nl-NL" sz="1400" b="0" i="0" dirty="0">
                        <a:solidFill>
                          <a:schemeClr val="bg2"/>
                        </a:solidFill>
                        <a:effectLst/>
                      </a:endParaRPr>
                    </a:p>
                    <a:p>
                      <a:pPr algn="ctr" rtl="0" fontAlgn="base"/>
                      <a:r>
                        <a:rPr lang="nl-NL" sz="1400" b="0" i="0" dirty="0">
                          <a:solidFill>
                            <a:schemeClr val="bg2"/>
                          </a:solidFill>
                          <a:effectLst/>
                          <a:latin typeface="Verdana" panose="020B0604030504040204" pitchFamily="34" charset="0"/>
                        </a:rPr>
                        <a:t>29% </a:t>
                      </a:r>
                      <a:endParaRPr lang="nl-NL" sz="1400" b="0" i="0" dirty="0">
                        <a:solidFill>
                          <a:schemeClr val="bg2"/>
                        </a:solidFill>
                        <a:effectLst/>
                      </a:endParaRPr>
                    </a:p>
                    <a:p>
                      <a:pPr algn="ctr" rtl="0" fontAlgn="base"/>
                      <a:r>
                        <a:rPr lang="nl-NL" sz="1400" b="0" i="0" dirty="0">
                          <a:solidFill>
                            <a:schemeClr val="bg2"/>
                          </a:solidFill>
                          <a:effectLst/>
                          <a:latin typeface="Verdana" panose="020B0604030504040204" pitchFamily="34" charset="0"/>
                        </a:rPr>
                        <a:t>26% </a:t>
                      </a:r>
                      <a:endParaRPr lang="nl-NL" sz="1400" b="0" i="0" dirty="0">
                        <a:solidFill>
                          <a:schemeClr val="bg2"/>
                        </a:solidFill>
                        <a:effectLst/>
                      </a:endParaRPr>
                    </a:p>
                  </a:txBody>
                  <a:tcPr>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72919043"/>
                  </a:ext>
                </a:extLst>
              </a:tr>
              <a:tr h="1212667">
                <a:tc>
                  <a:txBody>
                    <a:bodyPr/>
                    <a:lstStyle/>
                    <a:p>
                      <a:pPr algn="l" rtl="0" fontAlgn="base"/>
                      <a:r>
                        <a:rPr lang="nl-NL" sz="1400" b="0" i="0" dirty="0">
                          <a:solidFill>
                            <a:schemeClr val="bg2"/>
                          </a:solidFill>
                          <a:effectLst/>
                          <a:latin typeface="Verdana" panose="020B0604030504040204" pitchFamily="34" charset="0"/>
                        </a:rPr>
                        <a:t>Gemis bij de huidige manier van werken (hoogste scores zijn): </a:t>
                      </a:r>
                      <a:endParaRPr lang="nl-NL" sz="1400" b="0" i="0" dirty="0">
                        <a:solidFill>
                          <a:schemeClr val="bg2"/>
                        </a:solidFill>
                        <a:effectLst/>
                      </a:endParaRPr>
                    </a:p>
                    <a:p>
                      <a:pPr marL="285750" indent="-285750" algn="l" rtl="0" fontAlgn="base">
                        <a:buFont typeface="Arial" panose="020B0604020202020204" pitchFamily="34" charset="0"/>
                        <a:buChar char="•"/>
                      </a:pPr>
                      <a:r>
                        <a:rPr lang="nl-NL" sz="1400" b="0" i="0" dirty="0">
                          <a:solidFill>
                            <a:schemeClr val="bg2"/>
                          </a:solidFill>
                          <a:effectLst/>
                          <a:latin typeface="Verdana" panose="020B0604030504040204" pitchFamily="34" charset="0"/>
                        </a:rPr>
                        <a:t>Het direct kunnen sparren met collega’s </a:t>
                      </a:r>
                      <a:endParaRPr lang="nl-NL" sz="1400" b="0" i="0" dirty="0">
                        <a:solidFill>
                          <a:schemeClr val="bg2"/>
                        </a:solidFill>
                        <a:effectLst/>
                      </a:endParaRPr>
                    </a:p>
                    <a:p>
                      <a:pPr marL="285750" indent="-285750" algn="l" rtl="0" fontAlgn="base">
                        <a:buFont typeface="Arial" panose="020B0604020202020204" pitchFamily="34" charset="0"/>
                        <a:buChar char="•"/>
                      </a:pPr>
                      <a:r>
                        <a:rPr lang="nl-NL" sz="1400" b="0" i="0" dirty="0">
                          <a:solidFill>
                            <a:schemeClr val="bg2"/>
                          </a:solidFill>
                          <a:effectLst/>
                          <a:latin typeface="Verdana" panose="020B0604030504040204" pitchFamily="34" charset="0"/>
                        </a:rPr>
                        <a:t>Het praatje maken bij de koffieautomaat </a:t>
                      </a:r>
                      <a:endParaRPr lang="nl-NL" sz="1400" b="0" i="0" dirty="0">
                        <a:solidFill>
                          <a:schemeClr val="bg2"/>
                        </a:solidFill>
                        <a:effectLst/>
                      </a:endParaRPr>
                    </a:p>
                    <a:p>
                      <a:pPr marL="285750" indent="-285750" algn="l" rtl="0" fontAlgn="base">
                        <a:buFont typeface="Arial" panose="020B0604020202020204" pitchFamily="34" charset="0"/>
                        <a:buChar char="•"/>
                      </a:pPr>
                      <a:r>
                        <a:rPr lang="nl-NL" sz="1400" b="0" i="0" dirty="0">
                          <a:solidFill>
                            <a:schemeClr val="bg2"/>
                          </a:solidFill>
                          <a:effectLst/>
                          <a:latin typeface="Verdana" panose="020B0604030504040204" pitchFamily="34" charset="0"/>
                        </a:rPr>
                        <a:t>Gezelligheid </a:t>
                      </a:r>
                      <a:endParaRPr lang="nl-NL" sz="1400" b="0" i="0" dirty="0">
                        <a:solidFill>
                          <a:schemeClr val="bg2"/>
                        </a:solidFill>
                        <a:effectLst/>
                      </a:endParaRPr>
                    </a:p>
                  </a:txBody>
                  <a:tcPr>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tcPr>
                </a:tc>
                <a:tc>
                  <a:txBody>
                    <a:bodyPr/>
                    <a:lstStyle/>
                    <a:p>
                      <a:pPr algn="ctr" rtl="0" fontAlgn="base"/>
                      <a:r>
                        <a:rPr lang="nl-NL" sz="1400" b="0" i="0">
                          <a:solidFill>
                            <a:schemeClr val="bg2"/>
                          </a:solidFill>
                          <a:effectLst/>
                          <a:latin typeface="Verdana" panose="020B0604030504040204" pitchFamily="34" charset="0"/>
                        </a:rPr>
                        <a:t> </a:t>
                      </a:r>
                    </a:p>
                    <a:p>
                      <a:pPr algn="ctr" rtl="0" fontAlgn="base"/>
                      <a:r>
                        <a:rPr lang="nl-NL" sz="1400" b="0" i="0">
                          <a:solidFill>
                            <a:schemeClr val="bg2"/>
                          </a:solidFill>
                          <a:effectLst/>
                          <a:latin typeface="Verdana" panose="020B0604030504040204" pitchFamily="34" charset="0"/>
                        </a:rPr>
                        <a:t> </a:t>
                      </a:r>
                      <a:endParaRPr lang="nl-NL" sz="1400" b="0" i="0">
                        <a:solidFill>
                          <a:schemeClr val="bg2"/>
                        </a:solidFill>
                        <a:effectLst/>
                      </a:endParaRPr>
                    </a:p>
                    <a:p>
                      <a:pPr algn="ctr" rtl="0" fontAlgn="base"/>
                      <a:r>
                        <a:rPr lang="nl-NL" sz="1400" b="0" i="0">
                          <a:solidFill>
                            <a:schemeClr val="bg2"/>
                          </a:solidFill>
                          <a:effectLst/>
                          <a:latin typeface="Verdana" panose="020B0604030504040204" pitchFamily="34" charset="0"/>
                        </a:rPr>
                        <a:t>65% </a:t>
                      </a:r>
                      <a:endParaRPr lang="nl-NL" sz="1400" b="0" i="0">
                        <a:solidFill>
                          <a:schemeClr val="bg2"/>
                        </a:solidFill>
                        <a:effectLst/>
                      </a:endParaRPr>
                    </a:p>
                    <a:p>
                      <a:pPr algn="ctr" rtl="0" fontAlgn="base"/>
                      <a:r>
                        <a:rPr lang="nl-NL" sz="1400" b="0" i="0">
                          <a:solidFill>
                            <a:schemeClr val="bg2"/>
                          </a:solidFill>
                          <a:effectLst/>
                          <a:latin typeface="Verdana" panose="020B0604030504040204" pitchFamily="34" charset="0"/>
                        </a:rPr>
                        <a:t>18% </a:t>
                      </a:r>
                      <a:endParaRPr lang="nl-NL" sz="1400" b="0" i="0">
                        <a:solidFill>
                          <a:schemeClr val="bg2"/>
                        </a:solidFill>
                        <a:effectLst/>
                      </a:endParaRPr>
                    </a:p>
                  </a:txBody>
                  <a:tcPr>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tcPr>
                </a:tc>
                <a:tc>
                  <a:txBody>
                    <a:bodyPr/>
                    <a:lstStyle/>
                    <a:p>
                      <a:pPr algn="ctr" rtl="0" fontAlgn="base"/>
                      <a:r>
                        <a:rPr lang="nl-NL" sz="1400" b="0" i="0" dirty="0">
                          <a:solidFill>
                            <a:schemeClr val="bg2"/>
                          </a:solidFill>
                          <a:effectLst/>
                          <a:latin typeface="Verdana" panose="020B0604030504040204" pitchFamily="34" charset="0"/>
                        </a:rPr>
                        <a:t> </a:t>
                      </a:r>
                    </a:p>
                    <a:p>
                      <a:pPr algn="ctr" rtl="0" fontAlgn="base"/>
                      <a:r>
                        <a:rPr lang="nl-NL" sz="1400" b="0" i="0" dirty="0">
                          <a:solidFill>
                            <a:schemeClr val="bg2"/>
                          </a:solidFill>
                          <a:effectLst/>
                          <a:latin typeface="Verdana" panose="020B0604030504040204" pitchFamily="34" charset="0"/>
                        </a:rPr>
                        <a:t> </a:t>
                      </a:r>
                      <a:endParaRPr lang="nl-NL" sz="1400" b="0" i="0" dirty="0">
                        <a:solidFill>
                          <a:schemeClr val="bg2"/>
                        </a:solidFill>
                        <a:effectLst/>
                      </a:endParaRPr>
                    </a:p>
                    <a:p>
                      <a:pPr algn="ctr" rtl="0" fontAlgn="base"/>
                      <a:r>
                        <a:rPr lang="nl-NL" sz="1400" b="0" i="0" dirty="0">
                          <a:solidFill>
                            <a:schemeClr val="bg2"/>
                          </a:solidFill>
                          <a:effectLst/>
                          <a:latin typeface="Verdana" panose="020B0604030504040204" pitchFamily="34" charset="0"/>
                        </a:rPr>
                        <a:t>43% </a:t>
                      </a:r>
                      <a:endParaRPr lang="nl-NL" sz="1400" b="0" i="0" dirty="0">
                        <a:solidFill>
                          <a:schemeClr val="bg2"/>
                        </a:solidFill>
                        <a:effectLst/>
                      </a:endParaRPr>
                    </a:p>
                    <a:p>
                      <a:pPr algn="ctr" rtl="0" fontAlgn="base"/>
                      <a:r>
                        <a:rPr lang="nl-NL" sz="1400" b="0" i="0" dirty="0">
                          <a:solidFill>
                            <a:schemeClr val="bg2"/>
                          </a:solidFill>
                          <a:effectLst/>
                          <a:latin typeface="Verdana" panose="020B0604030504040204" pitchFamily="34" charset="0"/>
                        </a:rPr>
                        <a:t> </a:t>
                      </a:r>
                      <a:endParaRPr lang="nl-NL" sz="1400" b="0" i="0" dirty="0">
                        <a:solidFill>
                          <a:schemeClr val="bg2"/>
                        </a:solidFill>
                        <a:effectLst/>
                      </a:endParaRPr>
                    </a:p>
                    <a:p>
                      <a:pPr algn="ctr" rtl="0" fontAlgn="base"/>
                      <a:r>
                        <a:rPr lang="nl-NL" sz="1400" b="0" i="0" dirty="0">
                          <a:solidFill>
                            <a:schemeClr val="bg2"/>
                          </a:solidFill>
                          <a:effectLst/>
                          <a:latin typeface="Verdana" panose="020B0604030504040204" pitchFamily="34" charset="0"/>
                        </a:rPr>
                        <a:t>18% </a:t>
                      </a:r>
                      <a:endParaRPr lang="nl-NL" sz="1400" b="0" i="0" dirty="0">
                        <a:solidFill>
                          <a:schemeClr val="bg2"/>
                        </a:solidFill>
                        <a:effectLst/>
                      </a:endParaRPr>
                    </a:p>
                  </a:txBody>
                  <a:tcPr>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657826966"/>
                  </a:ext>
                </a:extLst>
              </a:tr>
              <a:tr h="784667">
                <a:tc>
                  <a:txBody>
                    <a:bodyPr/>
                    <a:lstStyle/>
                    <a:p>
                      <a:pPr algn="l" rtl="0" fontAlgn="base"/>
                      <a:r>
                        <a:rPr lang="nl-NL" sz="1400" b="0" i="0" dirty="0">
                          <a:solidFill>
                            <a:schemeClr val="bg2"/>
                          </a:solidFill>
                          <a:effectLst/>
                          <a:latin typeface="Verdana" panose="020B0604030504040204" pitchFamily="34" charset="0"/>
                        </a:rPr>
                        <a:t>Op welke manier leg je contact met collega’s? </a:t>
                      </a:r>
                      <a:endParaRPr lang="nl-NL" sz="1400" b="0" i="0" dirty="0">
                        <a:solidFill>
                          <a:schemeClr val="bg2"/>
                        </a:solidFill>
                        <a:effectLst/>
                      </a:endParaRPr>
                    </a:p>
                    <a:p>
                      <a:pPr marL="285750" indent="-285750" algn="l" rtl="0" fontAlgn="base">
                        <a:buFont typeface="Arial" panose="020B0604020202020204" pitchFamily="34" charset="0"/>
                        <a:buChar char="•"/>
                      </a:pPr>
                      <a:r>
                        <a:rPr lang="nl-NL" sz="1400" b="0" i="0" dirty="0">
                          <a:solidFill>
                            <a:schemeClr val="bg2"/>
                          </a:solidFill>
                          <a:effectLst/>
                          <a:latin typeface="Verdana" panose="020B0604030504040204" pitchFamily="34" charset="0"/>
                        </a:rPr>
                        <a:t>Telefoon </a:t>
                      </a:r>
                      <a:endParaRPr lang="nl-NL" sz="1400" b="0" i="0" dirty="0">
                        <a:solidFill>
                          <a:schemeClr val="bg2"/>
                        </a:solidFill>
                        <a:effectLst/>
                      </a:endParaRPr>
                    </a:p>
                    <a:p>
                      <a:pPr marL="285750" indent="-285750" algn="l" rtl="0" fontAlgn="base">
                        <a:buFont typeface="Arial" panose="020B0604020202020204" pitchFamily="34" charset="0"/>
                        <a:buChar char="•"/>
                      </a:pPr>
                      <a:r>
                        <a:rPr lang="nl-NL" sz="1400" b="0" i="0" dirty="0">
                          <a:solidFill>
                            <a:schemeClr val="bg2"/>
                          </a:solidFill>
                          <a:effectLst/>
                          <a:latin typeface="Verdana" panose="020B0604030504040204" pitchFamily="34" charset="0"/>
                        </a:rPr>
                        <a:t>MS Teams </a:t>
                      </a:r>
                      <a:endParaRPr lang="nl-NL" sz="1400" b="0" i="0" dirty="0">
                        <a:solidFill>
                          <a:schemeClr val="bg2"/>
                        </a:solidFill>
                        <a:effectLst/>
                      </a:endParaRPr>
                    </a:p>
                  </a:txBody>
                  <a:tcPr>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tcPr>
                </a:tc>
                <a:tc>
                  <a:txBody>
                    <a:bodyPr/>
                    <a:lstStyle/>
                    <a:p>
                      <a:pPr algn="ctr" rtl="0" fontAlgn="base"/>
                      <a:r>
                        <a:rPr lang="nl-NL" sz="1400" b="0" i="0" dirty="0">
                          <a:solidFill>
                            <a:schemeClr val="bg2"/>
                          </a:solidFill>
                          <a:effectLst/>
                          <a:latin typeface="Verdana" panose="020B0604030504040204" pitchFamily="34" charset="0"/>
                        </a:rPr>
                        <a:t> </a:t>
                      </a:r>
                    </a:p>
                    <a:p>
                      <a:pPr algn="ctr" rtl="0" fontAlgn="base"/>
                      <a:r>
                        <a:rPr lang="nl-NL" sz="1400" b="0" i="0" dirty="0">
                          <a:solidFill>
                            <a:schemeClr val="bg2"/>
                          </a:solidFill>
                          <a:effectLst/>
                          <a:latin typeface="Verdana" panose="020B0604030504040204" pitchFamily="34" charset="0"/>
                        </a:rPr>
                        <a:t>6% </a:t>
                      </a:r>
                      <a:endParaRPr lang="nl-NL" sz="1400" b="0" i="0" dirty="0">
                        <a:solidFill>
                          <a:schemeClr val="bg2"/>
                        </a:solidFill>
                        <a:effectLst/>
                      </a:endParaRPr>
                    </a:p>
                    <a:p>
                      <a:pPr algn="ctr" rtl="0" fontAlgn="base"/>
                      <a:r>
                        <a:rPr lang="nl-NL" sz="1400" b="0" i="0" dirty="0">
                          <a:solidFill>
                            <a:schemeClr val="bg2"/>
                          </a:solidFill>
                          <a:effectLst/>
                          <a:latin typeface="Verdana" panose="020B0604030504040204" pitchFamily="34" charset="0"/>
                        </a:rPr>
                        <a:t>61% </a:t>
                      </a:r>
                      <a:endParaRPr lang="nl-NL" sz="1400" b="0" i="0" dirty="0">
                        <a:solidFill>
                          <a:schemeClr val="bg2"/>
                        </a:solidFill>
                        <a:effectLst/>
                      </a:endParaRPr>
                    </a:p>
                  </a:txBody>
                  <a:tcPr>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tcPr>
                </a:tc>
                <a:tc>
                  <a:txBody>
                    <a:bodyPr/>
                    <a:lstStyle/>
                    <a:p>
                      <a:pPr algn="ctr" rtl="0" fontAlgn="base"/>
                      <a:r>
                        <a:rPr lang="nl-NL" sz="1400" b="0" i="0" dirty="0">
                          <a:solidFill>
                            <a:schemeClr val="bg2"/>
                          </a:solidFill>
                          <a:effectLst/>
                          <a:latin typeface="Verdana" panose="020B0604030504040204" pitchFamily="34" charset="0"/>
                        </a:rPr>
                        <a:t> </a:t>
                      </a:r>
                    </a:p>
                    <a:p>
                      <a:pPr algn="ctr" rtl="0" fontAlgn="base"/>
                      <a:r>
                        <a:rPr lang="nl-NL" sz="1400" b="0" i="0" dirty="0">
                          <a:solidFill>
                            <a:schemeClr val="bg2"/>
                          </a:solidFill>
                          <a:effectLst/>
                          <a:latin typeface="Verdana" panose="020B0604030504040204" pitchFamily="34" charset="0"/>
                        </a:rPr>
                        <a:t>96% </a:t>
                      </a:r>
                      <a:endParaRPr lang="nl-NL" sz="1400" b="0" i="0" dirty="0">
                        <a:solidFill>
                          <a:schemeClr val="bg2"/>
                        </a:solidFill>
                        <a:effectLst/>
                      </a:endParaRPr>
                    </a:p>
                    <a:p>
                      <a:pPr algn="ctr" rtl="0" fontAlgn="base"/>
                      <a:r>
                        <a:rPr lang="nl-NL" sz="1400" b="0" i="0" dirty="0">
                          <a:solidFill>
                            <a:schemeClr val="bg2"/>
                          </a:solidFill>
                          <a:effectLst/>
                          <a:latin typeface="Verdana" panose="020B0604030504040204" pitchFamily="34" charset="0"/>
                        </a:rPr>
                        <a:t>55% </a:t>
                      </a:r>
                      <a:endParaRPr lang="nl-NL" sz="1400" b="0" i="0" dirty="0">
                        <a:solidFill>
                          <a:schemeClr val="bg2"/>
                        </a:solidFill>
                        <a:effectLst/>
                      </a:endParaRPr>
                    </a:p>
                  </a:txBody>
                  <a:tcPr>
                    <a:lnL w="7620" cap="flat" cmpd="sng" algn="ctr">
                      <a:solidFill>
                        <a:schemeClr val="bg1"/>
                      </a:solidFill>
                      <a:prstDash val="solid"/>
                      <a:round/>
                      <a:headEnd type="none" w="med" len="med"/>
                      <a:tailEnd type="none" w="med" len="med"/>
                    </a:lnL>
                    <a:lnR w="7620" cap="flat" cmpd="sng" algn="ctr">
                      <a:solidFill>
                        <a:schemeClr val="bg1"/>
                      </a:solidFill>
                      <a:prstDash val="solid"/>
                      <a:round/>
                      <a:headEnd type="none" w="med" len="med"/>
                      <a:tailEnd type="none" w="med" len="med"/>
                    </a:lnR>
                    <a:lnT w="7620" cap="flat" cmpd="sng" algn="ctr">
                      <a:solidFill>
                        <a:schemeClr val="bg1"/>
                      </a:solidFill>
                      <a:prstDash val="solid"/>
                      <a:round/>
                      <a:headEnd type="none" w="med" len="med"/>
                      <a:tailEnd type="none" w="med" len="med"/>
                    </a:lnT>
                    <a:lnB w="762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965810799"/>
                  </a:ext>
                </a:extLst>
              </a:tr>
            </a:tbl>
          </a:graphicData>
        </a:graphic>
      </p:graphicFrame>
    </p:spTree>
    <p:extLst>
      <p:ext uri="{BB962C8B-B14F-4D97-AF65-F5344CB8AC3E}">
        <p14:creationId xmlns:p14="http://schemas.microsoft.com/office/powerpoint/2010/main" val="449005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F8F7F03-B65E-8A48-96DC-F5092A7E9A5F}"/>
              </a:ext>
            </a:extLst>
          </p:cNvPr>
          <p:cNvSpPr>
            <a:spLocks noGrp="1"/>
          </p:cNvSpPr>
          <p:nvPr>
            <p:ph type="title"/>
          </p:nvPr>
        </p:nvSpPr>
        <p:spPr/>
        <p:txBody>
          <a:bodyPr/>
          <a:lstStyle/>
          <a:p>
            <a:r>
              <a:rPr lang="nl-NL" dirty="0"/>
              <a:t>Hoe keren we terug naar kantoor?</a:t>
            </a:r>
          </a:p>
        </p:txBody>
      </p:sp>
      <p:sp>
        <p:nvSpPr>
          <p:cNvPr id="10" name="Tekstvak 9">
            <a:extLst>
              <a:ext uri="{FF2B5EF4-FFF2-40B4-BE49-F238E27FC236}">
                <a16:creationId xmlns:a16="http://schemas.microsoft.com/office/drawing/2014/main" id="{E65FAC10-174F-C546-8A28-07B1CEE72A17}"/>
              </a:ext>
            </a:extLst>
          </p:cNvPr>
          <p:cNvSpPr txBox="1"/>
          <p:nvPr/>
        </p:nvSpPr>
        <p:spPr>
          <a:xfrm>
            <a:off x="9097745" y="1707010"/>
            <a:ext cx="1926336" cy="369332"/>
          </a:xfrm>
          <a:prstGeom prst="rect">
            <a:avLst/>
          </a:prstGeom>
          <a:noFill/>
        </p:spPr>
        <p:txBody>
          <a:bodyPr wrap="square" rtlCol="0">
            <a:spAutoFit/>
          </a:bodyPr>
          <a:lstStyle/>
          <a:p>
            <a:pPr algn="ctr"/>
            <a:r>
              <a:rPr lang="nl-NL">
                <a:solidFill>
                  <a:schemeClr val="tx2"/>
                </a:solidFill>
              </a:rPr>
              <a:t>implementeren</a:t>
            </a:r>
          </a:p>
        </p:txBody>
      </p:sp>
      <p:sp>
        <p:nvSpPr>
          <p:cNvPr id="8" name="Tekstvak 7">
            <a:extLst>
              <a:ext uri="{FF2B5EF4-FFF2-40B4-BE49-F238E27FC236}">
                <a16:creationId xmlns:a16="http://schemas.microsoft.com/office/drawing/2014/main" id="{9A717B8F-E5D3-BA47-9A87-C5B8B0CB123B}"/>
              </a:ext>
            </a:extLst>
          </p:cNvPr>
          <p:cNvSpPr txBox="1"/>
          <p:nvPr/>
        </p:nvSpPr>
        <p:spPr>
          <a:xfrm>
            <a:off x="1184273" y="1707010"/>
            <a:ext cx="1402080" cy="369332"/>
          </a:xfrm>
          <a:prstGeom prst="rect">
            <a:avLst/>
          </a:prstGeom>
          <a:noFill/>
        </p:spPr>
        <p:txBody>
          <a:bodyPr wrap="square" rtlCol="0">
            <a:spAutoFit/>
          </a:bodyPr>
          <a:lstStyle/>
          <a:p>
            <a:r>
              <a:rPr lang="nl-NL" dirty="0">
                <a:solidFill>
                  <a:schemeClr val="tx2"/>
                </a:solidFill>
              </a:rPr>
              <a:t>begrijpen</a:t>
            </a:r>
          </a:p>
        </p:txBody>
      </p:sp>
      <p:sp>
        <p:nvSpPr>
          <p:cNvPr id="61" name="Punthaak 60">
            <a:extLst>
              <a:ext uri="{FF2B5EF4-FFF2-40B4-BE49-F238E27FC236}">
                <a16:creationId xmlns:a16="http://schemas.microsoft.com/office/drawing/2014/main" id="{2F5E1808-05D6-3D49-9988-7F5F4483D9F3}"/>
              </a:ext>
            </a:extLst>
          </p:cNvPr>
          <p:cNvSpPr/>
          <p:nvPr/>
        </p:nvSpPr>
        <p:spPr>
          <a:xfrm>
            <a:off x="7898007" y="1413083"/>
            <a:ext cx="361244" cy="957185"/>
          </a:xfrm>
          <a:prstGeom prst="chevron">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
        <p:nvSpPr>
          <p:cNvPr id="60" name="Punthaak 59">
            <a:extLst>
              <a:ext uri="{FF2B5EF4-FFF2-40B4-BE49-F238E27FC236}">
                <a16:creationId xmlns:a16="http://schemas.microsoft.com/office/drawing/2014/main" id="{97C66A9D-AC63-CF47-9144-8DF3A20E815B}"/>
              </a:ext>
            </a:extLst>
          </p:cNvPr>
          <p:cNvSpPr/>
          <p:nvPr/>
        </p:nvSpPr>
        <p:spPr>
          <a:xfrm>
            <a:off x="3864250" y="1413083"/>
            <a:ext cx="361244" cy="957185"/>
          </a:xfrm>
          <a:prstGeom prst="chevron">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
        <p:nvSpPr>
          <p:cNvPr id="25" name="Tekstvak 24">
            <a:extLst>
              <a:ext uri="{FF2B5EF4-FFF2-40B4-BE49-F238E27FC236}">
                <a16:creationId xmlns:a16="http://schemas.microsoft.com/office/drawing/2014/main" id="{55981878-DD4A-BB43-BAC7-06195206DEEC}"/>
              </a:ext>
            </a:extLst>
          </p:cNvPr>
          <p:cNvSpPr txBox="1"/>
          <p:nvPr/>
        </p:nvSpPr>
        <p:spPr>
          <a:xfrm>
            <a:off x="5284598" y="1707010"/>
            <a:ext cx="1402080" cy="369332"/>
          </a:xfrm>
          <a:prstGeom prst="rect">
            <a:avLst/>
          </a:prstGeom>
          <a:noFill/>
        </p:spPr>
        <p:txBody>
          <a:bodyPr wrap="square" rtlCol="0">
            <a:spAutoFit/>
          </a:bodyPr>
          <a:lstStyle/>
          <a:p>
            <a:r>
              <a:rPr lang="nl-NL">
                <a:solidFill>
                  <a:schemeClr val="tx2"/>
                </a:solidFill>
              </a:rPr>
              <a:t>ontwerpen</a:t>
            </a:r>
          </a:p>
        </p:txBody>
      </p:sp>
      <p:sp>
        <p:nvSpPr>
          <p:cNvPr id="3" name="Tekstvak 2">
            <a:extLst>
              <a:ext uri="{FF2B5EF4-FFF2-40B4-BE49-F238E27FC236}">
                <a16:creationId xmlns:a16="http://schemas.microsoft.com/office/drawing/2014/main" id="{B333BA7B-52C6-477A-86B9-04ACDC6A1A6D}"/>
              </a:ext>
            </a:extLst>
          </p:cNvPr>
          <p:cNvSpPr txBox="1"/>
          <p:nvPr/>
        </p:nvSpPr>
        <p:spPr>
          <a:xfrm>
            <a:off x="670560" y="1707010"/>
            <a:ext cx="10765536" cy="3323987"/>
          </a:xfrm>
          <a:prstGeom prst="rect">
            <a:avLst/>
          </a:prstGeom>
          <a:noFill/>
        </p:spPr>
        <p:txBody>
          <a:bodyPr wrap="square" lIns="91440" tIns="45720" rIns="91440" bIns="45720" rtlCol="0" anchor="t">
            <a:spAutoFit/>
          </a:bodyPr>
          <a:lstStyle/>
          <a:p>
            <a:pPr marL="622300" indent="-622300" fontAlgn="base">
              <a:buFont typeface="+mj-lt"/>
              <a:buAutoNum type="arabicPeriod"/>
            </a:pPr>
            <a:r>
              <a:rPr lang="nl-NL" sz="2400" dirty="0">
                <a:solidFill>
                  <a:schemeClr val="bg1"/>
                </a:solidFill>
              </a:rPr>
              <a:t>Alles of niets</a:t>
            </a:r>
          </a:p>
          <a:p>
            <a:pPr marL="1536700" lvl="2" indent="-622300" fontAlgn="base">
              <a:buFont typeface="Arial" panose="020B0604020202020204" pitchFamily="34" charset="0"/>
              <a:buChar char="•"/>
            </a:pPr>
            <a:r>
              <a:rPr lang="nl-NL" sz="2400" dirty="0">
                <a:solidFill>
                  <a:schemeClr val="bg1"/>
                </a:solidFill>
              </a:rPr>
              <a:t>100% terug naar kantoor of 100% thuis  </a:t>
            </a:r>
          </a:p>
          <a:p>
            <a:pPr marL="622300" indent="-622300" fontAlgn="base">
              <a:buFont typeface="+mj-lt"/>
              <a:buAutoNum type="arabicPeriod"/>
            </a:pPr>
            <a:r>
              <a:rPr lang="nl-NL" sz="2400" dirty="0">
                <a:solidFill>
                  <a:schemeClr val="bg1"/>
                </a:solidFill>
              </a:rPr>
              <a:t>Bedrijfsafhankelijk</a:t>
            </a:r>
          </a:p>
          <a:p>
            <a:pPr marL="1536700" lvl="2" indent="-622300" fontAlgn="base">
              <a:buFont typeface="Arial" panose="020B0604020202020204" pitchFamily="34" charset="0"/>
              <a:buChar char="•"/>
            </a:pPr>
            <a:r>
              <a:rPr lang="nl-NL" sz="2400" dirty="0">
                <a:solidFill>
                  <a:schemeClr val="bg1"/>
                </a:solidFill>
              </a:rPr>
              <a:t>Op weekbasis terug of maand etc. </a:t>
            </a:r>
          </a:p>
          <a:p>
            <a:pPr marL="622300" indent="-622300" fontAlgn="base">
              <a:buFont typeface="+mj-lt"/>
              <a:buAutoNum type="arabicPeriod"/>
            </a:pPr>
            <a:r>
              <a:rPr lang="nl-NL" sz="2400" dirty="0">
                <a:solidFill>
                  <a:schemeClr val="bg1"/>
                </a:solidFill>
              </a:rPr>
              <a:t>Werkafhankelijk</a:t>
            </a:r>
          </a:p>
          <a:p>
            <a:pPr marL="1536700" lvl="2" indent="-622300" fontAlgn="base">
              <a:buFont typeface="Arial" panose="020B0604020202020204" pitchFamily="34" charset="0"/>
              <a:buChar char="•"/>
            </a:pPr>
            <a:r>
              <a:rPr lang="nl-NL" sz="2400" dirty="0">
                <a:solidFill>
                  <a:schemeClr val="bg1"/>
                </a:solidFill>
                <a:ea typeface="Verdana"/>
              </a:rPr>
              <a:t>Wat past bij jouw werk?</a:t>
            </a:r>
          </a:p>
          <a:p>
            <a:pPr marL="622300" indent="-622300" fontAlgn="base">
              <a:buFont typeface="+mj-lt"/>
              <a:buAutoNum type="arabicPeriod"/>
            </a:pPr>
            <a:r>
              <a:rPr lang="nl-NL" sz="2400" dirty="0">
                <a:solidFill>
                  <a:schemeClr val="bg1"/>
                </a:solidFill>
              </a:rPr>
              <a:t>Persoonsafhankelijk</a:t>
            </a:r>
          </a:p>
          <a:p>
            <a:pPr marL="1536700" lvl="2" indent="-622300" fontAlgn="base">
              <a:buFont typeface="Arial" panose="020B0604020202020204" pitchFamily="34" charset="0"/>
              <a:buChar char="•"/>
            </a:pPr>
            <a:r>
              <a:rPr lang="nl-NL" sz="2400" dirty="0">
                <a:solidFill>
                  <a:schemeClr val="bg1"/>
                </a:solidFill>
              </a:rPr>
              <a:t>Wat past bij jou privé</a:t>
            </a:r>
          </a:p>
          <a:p>
            <a:endParaRPr lang="nl-NL" dirty="0"/>
          </a:p>
        </p:txBody>
      </p:sp>
      <p:sp>
        <p:nvSpPr>
          <p:cNvPr id="4" name="Vermenigvuldigingsteken 3">
            <a:extLst>
              <a:ext uri="{FF2B5EF4-FFF2-40B4-BE49-F238E27FC236}">
                <a16:creationId xmlns:a16="http://schemas.microsoft.com/office/drawing/2014/main" id="{7E6285C8-63B1-4DE0-8B54-51A2718773A4}"/>
              </a:ext>
            </a:extLst>
          </p:cNvPr>
          <p:cNvSpPr/>
          <p:nvPr/>
        </p:nvSpPr>
        <p:spPr>
          <a:xfrm>
            <a:off x="8600445" y="1633308"/>
            <a:ext cx="682388" cy="516733"/>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Vermenigvuldigingsteken 10">
            <a:extLst>
              <a:ext uri="{FF2B5EF4-FFF2-40B4-BE49-F238E27FC236}">
                <a16:creationId xmlns:a16="http://schemas.microsoft.com/office/drawing/2014/main" id="{244BB74F-4EF3-4615-B40C-016B89424965}"/>
              </a:ext>
            </a:extLst>
          </p:cNvPr>
          <p:cNvSpPr/>
          <p:nvPr/>
        </p:nvSpPr>
        <p:spPr>
          <a:xfrm>
            <a:off x="8600445" y="2436368"/>
            <a:ext cx="682388" cy="516733"/>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L-vorm 4">
            <a:extLst>
              <a:ext uri="{FF2B5EF4-FFF2-40B4-BE49-F238E27FC236}">
                <a16:creationId xmlns:a16="http://schemas.microsoft.com/office/drawing/2014/main" id="{CB7EA37C-B1EB-429B-9EEC-F22A241A8E98}"/>
              </a:ext>
            </a:extLst>
          </p:cNvPr>
          <p:cNvSpPr/>
          <p:nvPr/>
        </p:nvSpPr>
        <p:spPr>
          <a:xfrm rot="19344498">
            <a:off x="8690952" y="3178722"/>
            <a:ext cx="579256" cy="238539"/>
          </a:xfrm>
          <a:prstGeom prst="corne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6" name="Afbeelding 5">
            <a:extLst>
              <a:ext uri="{FF2B5EF4-FFF2-40B4-BE49-F238E27FC236}">
                <a16:creationId xmlns:a16="http://schemas.microsoft.com/office/drawing/2014/main" id="{2325FAB3-88F0-4676-98ED-8F24CD088BE0}"/>
              </a:ext>
            </a:extLst>
          </p:cNvPr>
          <p:cNvPicPr>
            <a:picLocks noChangeAspect="1"/>
          </p:cNvPicPr>
          <p:nvPr/>
        </p:nvPicPr>
        <p:blipFill>
          <a:blip r:embed="rId3"/>
          <a:stretch>
            <a:fillRect/>
          </a:stretch>
        </p:blipFill>
        <p:spPr>
          <a:xfrm>
            <a:off x="8654891" y="3779004"/>
            <a:ext cx="627942" cy="475529"/>
          </a:xfrm>
          <a:prstGeom prst="rect">
            <a:avLst/>
          </a:prstGeom>
        </p:spPr>
      </p:pic>
    </p:spTree>
    <p:extLst>
      <p:ext uri="{BB962C8B-B14F-4D97-AF65-F5344CB8AC3E}">
        <p14:creationId xmlns:p14="http://schemas.microsoft.com/office/powerpoint/2010/main" val="23457910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anim calcmode="lin" valueType="num">
                                      <p:cBhvr additive="base">
                                        <p:cTn id="23" dur="500" fill="hold"/>
                                        <p:tgtEl>
                                          <p:spTgt spid="3"/>
                                        </p:tgtEl>
                                        <p:attrNameLst>
                                          <p:attrName>ppt_x</p:attrName>
                                        </p:attrNameLst>
                                      </p:cBhvr>
                                      <p:tavLst>
                                        <p:tav tm="0">
                                          <p:val>
                                            <p:strVal val="#ppt_x"/>
                                          </p:val>
                                        </p:tav>
                                        <p:tav tm="100000">
                                          <p:val>
                                            <p:strVal val="#ppt_x"/>
                                          </p:val>
                                        </p:tav>
                                      </p:tavLst>
                                    </p:anim>
                                    <p:anim calcmode="lin" valueType="num">
                                      <p:cBhvr additive="base">
                                        <p:cTn id="2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additive="base">
                                        <p:cTn id="2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additive="base">
                                        <p:cTn id="3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additive="base">
                                        <p:cTn id="3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3">
                                            <p:txEl>
                                              <p:pRg st="7" end="7"/>
                                            </p:txEl>
                                          </p:spTgt>
                                        </p:tgtEl>
                                        <p:attrNameLst>
                                          <p:attrName>style.visibility</p:attrName>
                                        </p:attrNameLst>
                                      </p:cBhvr>
                                      <p:to>
                                        <p:strVal val="visible"/>
                                      </p:to>
                                    </p:set>
                                    <p:anim calcmode="lin" valueType="num">
                                      <p:cBhvr additive="base">
                                        <p:cTn id="5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voettekst 2">
            <a:extLst>
              <a:ext uri="{FF2B5EF4-FFF2-40B4-BE49-F238E27FC236}">
                <a16:creationId xmlns:a16="http://schemas.microsoft.com/office/drawing/2014/main" id="{1411F5DB-D893-4436-A328-885B87ABF41C}"/>
              </a:ext>
            </a:extLst>
          </p:cNvPr>
          <p:cNvSpPr>
            <a:spLocks noGrp="1"/>
          </p:cNvSpPr>
          <p:nvPr>
            <p:ph type="ftr" sz="quarter" idx="11"/>
          </p:nvPr>
        </p:nvSpPr>
        <p:spPr/>
        <p:txBody>
          <a:bodyPr/>
          <a:lstStyle/>
          <a:p>
            <a:r>
              <a:rPr lang="nl-NL"/>
              <a:t>Samen vooruit</a:t>
            </a:r>
          </a:p>
        </p:txBody>
      </p:sp>
      <p:pic>
        <p:nvPicPr>
          <p:cNvPr id="5" name="Afbeelding 4">
            <a:extLst>
              <a:ext uri="{FF2B5EF4-FFF2-40B4-BE49-F238E27FC236}">
                <a16:creationId xmlns:a16="http://schemas.microsoft.com/office/drawing/2014/main" id="{1C20BBB7-9244-43E7-BF33-A5D847DFA22A}"/>
              </a:ext>
            </a:extLst>
          </p:cNvPr>
          <p:cNvPicPr>
            <a:picLocks noChangeAspect="1"/>
          </p:cNvPicPr>
          <p:nvPr/>
        </p:nvPicPr>
        <p:blipFill>
          <a:blip r:embed="rId2"/>
          <a:stretch>
            <a:fillRect/>
          </a:stretch>
        </p:blipFill>
        <p:spPr>
          <a:xfrm>
            <a:off x="99674" y="0"/>
            <a:ext cx="9287552" cy="6858000"/>
          </a:xfrm>
          <a:prstGeom prst="rect">
            <a:avLst/>
          </a:prstGeom>
        </p:spPr>
      </p:pic>
      <p:sp>
        <p:nvSpPr>
          <p:cNvPr id="2" name="Half kader 1">
            <a:extLst>
              <a:ext uri="{FF2B5EF4-FFF2-40B4-BE49-F238E27FC236}">
                <a16:creationId xmlns:a16="http://schemas.microsoft.com/office/drawing/2014/main" id="{D7C86523-6915-48EB-AD09-4F61CFE933E9}"/>
              </a:ext>
            </a:extLst>
          </p:cNvPr>
          <p:cNvSpPr/>
          <p:nvPr/>
        </p:nvSpPr>
        <p:spPr>
          <a:xfrm rot="14161132">
            <a:off x="8724637" y="1870586"/>
            <a:ext cx="3991896" cy="3116826"/>
          </a:xfrm>
          <a:prstGeom prst="halfFram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Tree>
    <p:extLst>
      <p:ext uri="{BB962C8B-B14F-4D97-AF65-F5344CB8AC3E}">
        <p14:creationId xmlns:p14="http://schemas.microsoft.com/office/powerpoint/2010/main" val="6584347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voettekst 2">
            <a:extLst>
              <a:ext uri="{FF2B5EF4-FFF2-40B4-BE49-F238E27FC236}">
                <a16:creationId xmlns:a16="http://schemas.microsoft.com/office/drawing/2014/main" id="{D821DDD1-4DB9-4948-8559-2E2E55D0416D}"/>
              </a:ext>
            </a:extLst>
          </p:cNvPr>
          <p:cNvSpPr>
            <a:spLocks noGrp="1"/>
          </p:cNvSpPr>
          <p:nvPr>
            <p:ph type="ftr" sz="quarter" idx="11"/>
          </p:nvPr>
        </p:nvSpPr>
        <p:spPr/>
        <p:txBody>
          <a:bodyPr/>
          <a:lstStyle/>
          <a:p>
            <a:r>
              <a:rPr lang="nl-NL"/>
              <a:t>Samen vooruit</a:t>
            </a:r>
          </a:p>
        </p:txBody>
      </p:sp>
      <p:pic>
        <p:nvPicPr>
          <p:cNvPr id="5" name="Afbeelding 4">
            <a:extLst>
              <a:ext uri="{FF2B5EF4-FFF2-40B4-BE49-F238E27FC236}">
                <a16:creationId xmlns:a16="http://schemas.microsoft.com/office/drawing/2014/main" id="{31ECF969-B123-47AD-AE03-C07DB7ABF6D8}"/>
              </a:ext>
            </a:extLst>
          </p:cNvPr>
          <p:cNvPicPr>
            <a:picLocks noChangeAspect="1"/>
          </p:cNvPicPr>
          <p:nvPr/>
        </p:nvPicPr>
        <p:blipFill>
          <a:blip r:embed="rId2"/>
          <a:stretch>
            <a:fillRect/>
          </a:stretch>
        </p:blipFill>
        <p:spPr>
          <a:xfrm>
            <a:off x="0" y="58882"/>
            <a:ext cx="8751969" cy="6858000"/>
          </a:xfrm>
          <a:prstGeom prst="rect">
            <a:avLst/>
          </a:prstGeom>
        </p:spPr>
      </p:pic>
      <p:sp>
        <p:nvSpPr>
          <p:cNvPr id="4" name="Half kader 3">
            <a:extLst>
              <a:ext uri="{FF2B5EF4-FFF2-40B4-BE49-F238E27FC236}">
                <a16:creationId xmlns:a16="http://schemas.microsoft.com/office/drawing/2014/main" id="{1207A75E-5DCF-4689-820A-10AE5EC84495}"/>
              </a:ext>
            </a:extLst>
          </p:cNvPr>
          <p:cNvSpPr/>
          <p:nvPr/>
        </p:nvSpPr>
        <p:spPr>
          <a:xfrm rot="14890904">
            <a:off x="8406195" y="1649202"/>
            <a:ext cx="3991896" cy="3116826"/>
          </a:xfrm>
          <a:prstGeom prst="halfFram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Tree>
    <p:extLst>
      <p:ext uri="{BB962C8B-B14F-4D97-AF65-F5344CB8AC3E}">
        <p14:creationId xmlns:p14="http://schemas.microsoft.com/office/powerpoint/2010/main" val="4550794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Office-thema">
  <a:themeElements>
    <a:clrScheme name="Aangepast 14">
      <a:dk1>
        <a:srgbClr val="D7DFEC"/>
      </a:dk1>
      <a:lt1>
        <a:srgbClr val="20446B"/>
      </a:lt1>
      <a:dk2>
        <a:srgbClr val="FEFFFF"/>
      </a:dk2>
      <a:lt2>
        <a:srgbClr val="3C6F9C"/>
      </a:lt2>
      <a:accent1>
        <a:srgbClr val="B3D7DB"/>
      </a:accent1>
      <a:accent2>
        <a:srgbClr val="C62C3A"/>
      </a:accent2>
      <a:accent3>
        <a:srgbClr val="88B23A"/>
      </a:accent3>
      <a:accent4>
        <a:srgbClr val="3C6F9C"/>
      </a:accent4>
      <a:accent5>
        <a:srgbClr val="8A1D3A"/>
      </a:accent5>
      <a:accent6>
        <a:srgbClr val="4E9140"/>
      </a:accent6>
      <a:hlink>
        <a:srgbClr val="20446B"/>
      </a:hlink>
      <a:folHlink>
        <a:srgbClr val="20446B"/>
      </a:folHlink>
    </a:clrScheme>
    <a:fontScheme name="Consolas-Verdana">
      <a:majorFont>
        <a:latin typeface="Consolas" panose="020B0609020204030204"/>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Verdana" panose="020B060403050404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LTsamen powerpoint sjabloon breedbeeld" id="{D4013169-4372-6E47-9208-6CE9A177E79E}" vid="{F99B05C6-0B05-4A4C-98B4-B961F8608E23}"/>
    </a:ext>
  </a:ext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6549EA2063CCF41BCD505F24683A468" ma:contentTypeVersion="15" ma:contentTypeDescription="Een nieuw document maken." ma:contentTypeScope="" ma:versionID="e1a76c6d991bb6b2eddd77b9ad9f0da3">
  <xsd:schema xmlns:xsd="http://www.w3.org/2001/XMLSchema" xmlns:xs="http://www.w3.org/2001/XMLSchema" xmlns:p="http://schemas.microsoft.com/office/2006/metadata/properties" xmlns:ns2="0b8a2e92-5cf0-4ded-b373-469742666082" xmlns:ns3="920c1a4f-5390-4b72-a6d4-e16bb97ffc04" targetNamespace="http://schemas.microsoft.com/office/2006/metadata/properties" ma:root="true" ma:fieldsID="d30dc2a6a8cea1b696883e978ed4deaa" ns2:_="" ns3:_="">
    <xsd:import namespace="0b8a2e92-5cf0-4ded-b373-469742666082"/>
    <xsd:import namespace="920c1a4f-5390-4b72-a6d4-e16bb97ffc0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3:TaxCatchAll"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8a2e92-5cf0-4ded-b373-4697426660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lcf76f155ced4ddcb4097134ff3c332f" ma:index="20" nillable="true" ma:taxonomy="true" ma:internalName="lcf76f155ced4ddcb4097134ff3c332f" ma:taxonomyFieldName="MediaServiceImageTags" ma:displayName="Afbeeldingtags" ma:readOnly="false" ma:fieldId="{5cf76f15-5ced-4ddc-b409-7134ff3c332f}" ma:taxonomyMulti="true" ma:sspId="536dc5d3-1c25-416d-9ff8-30d8d33104ea"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20c1a4f-5390-4b72-a6d4-e16bb97ffc04"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element name="TaxCatchAll" ma:index="18" nillable="true" ma:displayName="Taxonomy Catch All Column" ma:hidden="true" ma:list="{9e438886-7e13-4316-a5d3-020b50f7cf77}" ma:internalName="TaxCatchAll" ma:showField="CatchAllData" ma:web="920c1a4f-5390-4b72-a6d4-e16bb97ffc0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b8a2e92-5cf0-4ded-b373-469742666082">
      <Terms xmlns="http://schemas.microsoft.com/office/infopath/2007/PartnerControls"/>
    </lcf76f155ced4ddcb4097134ff3c332f>
    <TaxCatchAll xmlns="920c1a4f-5390-4b72-a6d4-e16bb97ffc04" xsi:nil="true"/>
  </documentManagement>
</p:properties>
</file>

<file path=customXml/itemProps1.xml><?xml version="1.0" encoding="utf-8"?>
<ds:datastoreItem xmlns:ds="http://schemas.openxmlformats.org/officeDocument/2006/customXml" ds:itemID="{31284CA0-C110-4EFB-8467-8F98182DA89E}">
  <ds:schemaRefs>
    <ds:schemaRef ds:uri="http://schemas.microsoft.com/sharepoint/v3/contenttype/forms"/>
  </ds:schemaRefs>
</ds:datastoreItem>
</file>

<file path=customXml/itemProps2.xml><?xml version="1.0" encoding="utf-8"?>
<ds:datastoreItem xmlns:ds="http://schemas.openxmlformats.org/officeDocument/2006/customXml" ds:itemID="{C5748D89-8022-4144-AD80-5F4A40501A3D}"/>
</file>

<file path=customXml/itemProps3.xml><?xml version="1.0" encoding="utf-8"?>
<ds:datastoreItem xmlns:ds="http://schemas.openxmlformats.org/officeDocument/2006/customXml" ds:itemID="{311BE43A-B4AD-40A5-A589-67B8A6CF7EA8}">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53e8874d-112f-4767-89ef-dd2b60dace2c"/>
    <ds:schemaRef ds:uri="fc0e1cde-20f9-4a61-96f6-8a56e6521df3"/>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Office-thema</Template>
  <TotalTime>2351</TotalTime>
  <Words>923</Words>
  <Application>Microsoft Office PowerPoint</Application>
  <PresentationFormat>Breedbeeld</PresentationFormat>
  <Paragraphs>154</Paragraphs>
  <Slides>13</Slides>
  <Notes>9</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13</vt:i4>
      </vt:variant>
    </vt:vector>
  </HeadingPairs>
  <TitlesOfParts>
    <vt:vector size="20" baseType="lpstr">
      <vt:lpstr>.HelveticaNeueDeskInterface-Regular</vt:lpstr>
      <vt:lpstr>Arial</vt:lpstr>
      <vt:lpstr>Calibri</vt:lpstr>
      <vt:lpstr>Segoe UI</vt:lpstr>
      <vt:lpstr>verdana</vt:lpstr>
      <vt:lpstr>verdana</vt:lpstr>
      <vt:lpstr>Office-thema</vt:lpstr>
      <vt:lpstr>Hybride werken</vt:lpstr>
      <vt:lpstr>Doelstellingen</vt:lpstr>
      <vt:lpstr>De inhoud</vt:lpstr>
      <vt:lpstr>Onze zes basisprincipes</vt:lpstr>
      <vt:lpstr>Onze tien harde spelregels</vt:lpstr>
      <vt:lpstr>Uitkomst enquête</vt:lpstr>
      <vt:lpstr>Hoe keren we terug naar kantoor?</vt:lpstr>
      <vt:lpstr>PowerPoint-presentatie</vt:lpstr>
      <vt:lpstr>PowerPoint-presentatie</vt:lpstr>
      <vt:lpstr>De stemming</vt:lpstr>
      <vt:lpstr>We zijn allemaal anders. Wie ben jij?</vt:lpstr>
      <vt:lpstr>Bespreekpunten</vt:lpstr>
      <vt:lpstr>Einde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Samen vooruit!</dc:title>
  <dc:creator>Laura Teekens</dc:creator>
  <cp:lastModifiedBy>Ester van Tol</cp:lastModifiedBy>
  <cp:revision>103</cp:revision>
  <cp:lastPrinted>2017-08-31T10:26:07Z</cp:lastPrinted>
  <dcterms:created xsi:type="dcterms:W3CDTF">2021-04-01T08:50:19Z</dcterms:created>
  <dcterms:modified xsi:type="dcterms:W3CDTF">2021-07-01T08:47:12Z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0x01010016549EA2063CCF41BCD505F24683A468</vt:lpwstr>
  </property>
</Properties>
</file>