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73" r:id="rId5"/>
    <p:sldId id="292" r:id="rId6"/>
    <p:sldId id="280" r:id="rId7"/>
    <p:sldId id="284" r:id="rId8"/>
    <p:sldId id="286" r:id="rId9"/>
    <p:sldId id="283" r:id="rId10"/>
    <p:sldId id="288" r:id="rId11"/>
    <p:sldId id="281" r:id="rId12"/>
    <p:sldId id="287" r:id="rId13"/>
    <p:sldId id="289" r:id="rId14"/>
    <p:sldId id="291" r:id="rId15"/>
    <p:sldId id="27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kom" id="{E75E278A-FF0E-49A4-B170-79828D63BBAD}">
          <p14:sldIdLst>
            <p14:sldId id="273"/>
          </p14:sldIdLst>
        </p14:section>
        <p14:section name="Inhoud" id="{B9B51309-D148-4332-87C2-07BE32FBCA3B}">
          <p14:sldIdLst>
            <p14:sldId id="292"/>
            <p14:sldId id="280"/>
            <p14:sldId id="284"/>
            <p14:sldId id="286"/>
            <p14:sldId id="283"/>
            <p14:sldId id="288"/>
            <p14:sldId id="281"/>
            <p14:sldId id="287"/>
            <p14:sldId id="289"/>
            <p14:sldId id="291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F7AC"/>
    <a:srgbClr val="211E5B"/>
    <a:srgbClr val="B1EDE8"/>
    <a:srgbClr val="F4F2E6"/>
    <a:srgbClr val="3D387D"/>
    <a:srgbClr val="EBEBEB"/>
    <a:srgbClr val="F8F8F8"/>
    <a:srgbClr val="D24726"/>
    <a:srgbClr val="D2B4A6"/>
    <a:srgbClr val="734F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C85377-927F-4595-A055-C50D8ED9B4FD}" v="6" dt="2026-06-08T13:56:26.6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29" autoAdjust="0"/>
    <p:restoredTop sz="86447" autoAdjust="0"/>
  </p:normalViewPr>
  <p:slideViewPr>
    <p:cSldViewPr snapToGrid="0">
      <p:cViewPr varScale="1">
        <p:scale>
          <a:sx n="74" d="100"/>
          <a:sy n="74" d="100"/>
        </p:scale>
        <p:origin x="588" y="6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3488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Castermans" userId="f5b8e14a-d1a9-46ca-8777-9f654db2c503" providerId="ADAL" clId="{CCAB467C-58E6-4FDF-856B-BE7DDC438903}"/>
    <pc:docChg chg="addSld delSld modSld sldOrd modSection">
      <pc:chgData name="Jose Castermans" userId="f5b8e14a-d1a9-46ca-8777-9f654db2c503" providerId="ADAL" clId="{CCAB467C-58E6-4FDF-856B-BE7DDC438903}" dt="2026-05-22T07:00:26.370" v="63" actId="20577"/>
      <pc:docMkLst>
        <pc:docMk/>
      </pc:docMkLst>
      <pc:sldChg chg="modSp mod">
        <pc:chgData name="Jose Castermans" userId="f5b8e14a-d1a9-46ca-8777-9f654db2c503" providerId="ADAL" clId="{CCAB467C-58E6-4FDF-856B-BE7DDC438903}" dt="2026-05-20T15:30:33.917" v="2" actId="20577"/>
        <pc:sldMkLst>
          <pc:docMk/>
          <pc:sldMk cId="1615315110" sldId="273"/>
        </pc:sldMkLst>
        <pc:spChg chg="mod">
          <ac:chgData name="Jose Castermans" userId="f5b8e14a-d1a9-46ca-8777-9f654db2c503" providerId="ADAL" clId="{CCAB467C-58E6-4FDF-856B-BE7DDC438903}" dt="2026-05-20T15:30:33.917" v="2" actId="20577"/>
          <ac:spMkLst>
            <pc:docMk/>
            <pc:sldMk cId="1615315110" sldId="273"/>
            <ac:spMk id="2" creationId="{00000000-0000-0000-0000-000000000000}"/>
          </ac:spMkLst>
        </pc:spChg>
      </pc:sldChg>
      <pc:sldChg chg="ord">
        <pc:chgData name="Jose Castermans" userId="f5b8e14a-d1a9-46ca-8777-9f654db2c503" providerId="ADAL" clId="{CCAB467C-58E6-4FDF-856B-BE7DDC438903}" dt="2026-05-22T06:44:02.155" v="4"/>
        <pc:sldMkLst>
          <pc:docMk/>
          <pc:sldMk cId="1571309868" sldId="288"/>
        </pc:sldMkLst>
      </pc:sldChg>
      <pc:sldChg chg="modSp mod">
        <pc:chgData name="Jose Castermans" userId="f5b8e14a-d1a9-46ca-8777-9f654db2c503" providerId="ADAL" clId="{CCAB467C-58E6-4FDF-856B-BE7DDC438903}" dt="2026-05-22T07:00:21.746" v="60" actId="20577"/>
        <pc:sldMkLst>
          <pc:docMk/>
          <pc:sldMk cId="506537389" sldId="289"/>
        </pc:sldMkLst>
        <pc:spChg chg="mod">
          <ac:chgData name="Jose Castermans" userId="f5b8e14a-d1a9-46ca-8777-9f654db2c503" providerId="ADAL" clId="{CCAB467C-58E6-4FDF-856B-BE7DDC438903}" dt="2026-05-22T07:00:21.746" v="60" actId="20577"/>
          <ac:spMkLst>
            <pc:docMk/>
            <pc:sldMk cId="506537389" sldId="289"/>
            <ac:spMk id="6" creationId="{FDB1FB6A-4EEA-84E2-3DBF-30DCA8F6E00F}"/>
          </ac:spMkLst>
        </pc:spChg>
      </pc:sldChg>
      <pc:sldChg chg="modSp add mod">
        <pc:chgData name="Jose Castermans" userId="f5b8e14a-d1a9-46ca-8777-9f654db2c503" providerId="ADAL" clId="{CCAB467C-58E6-4FDF-856B-BE7DDC438903}" dt="2026-05-22T07:00:26.370" v="63" actId="20577"/>
        <pc:sldMkLst>
          <pc:docMk/>
          <pc:sldMk cId="2845676446" sldId="291"/>
        </pc:sldMkLst>
        <pc:spChg chg="mod">
          <ac:chgData name="Jose Castermans" userId="f5b8e14a-d1a9-46ca-8777-9f654db2c503" providerId="ADAL" clId="{CCAB467C-58E6-4FDF-856B-BE7DDC438903}" dt="2026-05-22T07:00:26.370" v="63" actId="20577"/>
          <ac:spMkLst>
            <pc:docMk/>
            <pc:sldMk cId="2845676446" sldId="291"/>
            <ac:spMk id="6" creationId="{02CDC991-9285-93AB-4AAF-29E341CA0009}"/>
          </ac:spMkLst>
        </pc:spChg>
      </pc:sldChg>
    </pc:docChg>
  </pc:docChgLst>
  <pc:docChgLst>
    <pc:chgData name="Marieke de Feyter | A&amp;O fonds Gemeenten" userId="f8129915-fc64-4fbc-ae70-5308e880f5cd" providerId="ADAL" clId="{289A208A-E606-4A4E-918C-946F9DA351A3}"/>
    <pc:docChg chg="custSel addSld delSld modSld modSection">
      <pc:chgData name="Marieke de Feyter | A&amp;O fonds Gemeenten" userId="f8129915-fc64-4fbc-ae70-5308e880f5cd" providerId="ADAL" clId="{289A208A-E606-4A4E-918C-946F9DA351A3}" dt="2026-06-08T13:57:18.229" v="592" actId="6549"/>
      <pc:docMkLst>
        <pc:docMk/>
      </pc:docMkLst>
      <pc:sldChg chg="new del">
        <pc:chgData name="Marieke de Feyter | A&amp;O fonds Gemeenten" userId="f8129915-fc64-4fbc-ae70-5308e880f5cd" providerId="ADAL" clId="{289A208A-E606-4A4E-918C-946F9DA351A3}" dt="2026-06-08T13:18:13.136" v="1" actId="2696"/>
        <pc:sldMkLst>
          <pc:docMk/>
          <pc:sldMk cId="1049932075" sldId="292"/>
        </pc:sldMkLst>
      </pc:sldChg>
      <pc:sldChg chg="addSp modSp new mod">
        <pc:chgData name="Marieke de Feyter | A&amp;O fonds Gemeenten" userId="f8129915-fc64-4fbc-ae70-5308e880f5cd" providerId="ADAL" clId="{289A208A-E606-4A4E-918C-946F9DA351A3}" dt="2026-06-08T13:57:18.229" v="592" actId="6549"/>
        <pc:sldMkLst>
          <pc:docMk/>
          <pc:sldMk cId="1849267334" sldId="292"/>
        </pc:sldMkLst>
        <pc:spChg chg="mod">
          <ac:chgData name="Marieke de Feyter | A&amp;O fonds Gemeenten" userId="f8129915-fc64-4fbc-ae70-5308e880f5cd" providerId="ADAL" clId="{289A208A-E606-4A4E-918C-946F9DA351A3}" dt="2026-06-08T13:48:02.883" v="32" actId="26606"/>
          <ac:spMkLst>
            <pc:docMk/>
            <pc:sldMk cId="1849267334" sldId="292"/>
            <ac:spMk id="2" creationId="{5E37F22E-6A69-AD62-2442-4C6A8D71FB78}"/>
          </ac:spMkLst>
        </pc:spChg>
        <pc:spChg chg="mod">
          <ac:chgData name="Marieke de Feyter | A&amp;O fonds Gemeenten" userId="f8129915-fc64-4fbc-ae70-5308e880f5cd" providerId="ADAL" clId="{289A208A-E606-4A4E-918C-946F9DA351A3}" dt="2026-06-08T13:57:18.229" v="592" actId="6549"/>
          <ac:spMkLst>
            <pc:docMk/>
            <pc:sldMk cId="1849267334" sldId="292"/>
            <ac:spMk id="3" creationId="{534A4302-DB80-4E39-E722-DBED1FAF22EC}"/>
          </ac:spMkLst>
        </pc:spChg>
        <pc:picChg chg="add">
          <ac:chgData name="Marieke de Feyter | A&amp;O fonds Gemeenten" userId="f8129915-fc64-4fbc-ae70-5308e880f5cd" providerId="ADAL" clId="{289A208A-E606-4A4E-918C-946F9DA351A3}" dt="2026-06-08T13:46:47.596" v="30"/>
          <ac:picMkLst>
            <pc:docMk/>
            <pc:sldMk cId="1849267334" sldId="292"/>
            <ac:picMk id="4" creationId="{5A73206D-7E94-FA51-7D30-FDBAF752AC37}"/>
          </ac:picMkLst>
        </pc:picChg>
        <pc:picChg chg="add mod">
          <ac:chgData name="Marieke de Feyter | A&amp;O fonds Gemeenten" userId="f8129915-fc64-4fbc-ae70-5308e880f5cd" providerId="ADAL" clId="{289A208A-E606-4A4E-918C-946F9DA351A3}" dt="2026-06-08T13:48:02.883" v="32" actId="26606"/>
          <ac:picMkLst>
            <pc:docMk/>
            <pc:sldMk cId="1849267334" sldId="292"/>
            <ac:picMk id="6" creationId="{B2D77F27-A10B-3D9D-CD36-A6C06F6E83B3}"/>
          </ac:picMkLst>
        </pc:picChg>
      </pc:sldChg>
      <pc:sldChg chg="new del">
        <pc:chgData name="Marieke de Feyter | A&amp;O fonds Gemeenten" userId="f8129915-fc64-4fbc-ae70-5308e880f5cd" providerId="ADAL" clId="{289A208A-E606-4A4E-918C-946F9DA351A3}" dt="2026-06-08T13:20:44.816" v="4" actId="47"/>
        <pc:sldMkLst>
          <pc:docMk/>
          <pc:sldMk cId="3373488882" sldId="29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0FD8657-D98E-FC42-A24D-4BB1D2027C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0B05DA-186E-5B43-B6A0-1F5B3FA0AD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A14E21-E0BF-6B4A-B09B-B61201E9ED3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A01889-75D2-6548-80A9-1D89E0B168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24D27C-45FB-334D-84F0-AFA67378604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FEC32-0455-DD4E-82B2-FD038F51DF3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52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55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85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D538EFE-4CD2-8946-93B1-24C2B5C2DF9D}"/>
              </a:ext>
            </a:extLst>
          </p:cNvPr>
          <p:cNvSpPr/>
          <p:nvPr userDrawn="1"/>
        </p:nvSpPr>
        <p:spPr>
          <a:xfrm rot="-600000">
            <a:off x="1611592" y="6043067"/>
            <a:ext cx="7535442" cy="1530910"/>
          </a:xfrm>
          <a:prstGeom prst="roundRect">
            <a:avLst>
              <a:gd name="adj" fmla="val 16358"/>
            </a:avLst>
          </a:prstGeom>
          <a:solidFill>
            <a:srgbClr val="42F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8689983-030D-DE43-9D36-9837FA95BF47}"/>
              </a:ext>
            </a:extLst>
          </p:cNvPr>
          <p:cNvSpPr/>
          <p:nvPr userDrawn="1"/>
        </p:nvSpPr>
        <p:spPr>
          <a:xfrm rot="-600000">
            <a:off x="8657286" y="4289825"/>
            <a:ext cx="4356933" cy="2989662"/>
          </a:xfrm>
          <a:prstGeom prst="roundRect">
            <a:avLst>
              <a:gd name="adj" fmla="val 777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B105E6-EA8B-CB4D-83F1-EC6E1F6BDA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644" y="4699000"/>
            <a:ext cx="2781531" cy="161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07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7457A10-85C0-D64B-8AB0-71DB922EDC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10" y="5382437"/>
            <a:ext cx="2100934" cy="1216330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C3826E1-5F03-8D45-9C4D-1E8510F0FCD8}"/>
              </a:ext>
            </a:extLst>
          </p:cNvPr>
          <p:cNvSpPr/>
          <p:nvPr userDrawn="1"/>
        </p:nvSpPr>
        <p:spPr>
          <a:xfrm rot="-600000">
            <a:off x="-684322" y="-996973"/>
            <a:ext cx="12352872" cy="2445812"/>
          </a:xfrm>
          <a:prstGeom prst="roundRect">
            <a:avLst>
              <a:gd name="adj" fmla="val 11674"/>
            </a:avLst>
          </a:prstGeom>
          <a:solidFill>
            <a:srgbClr val="B1ED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6757"/>
            <a:ext cx="10290243" cy="1208868"/>
          </a:xfrm>
        </p:spPr>
        <p:txBody>
          <a:bodyPr lIns="0" tIns="0" rIns="0" bIns="0" anchor="t" anchorCtr="0">
            <a:noAutofit/>
          </a:bodyPr>
          <a:lstStyle>
            <a:lvl1pPr>
              <a:defRPr sz="4000" b="1" i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290242" cy="435133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2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18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4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200" baseline="0">
                <a:solidFill>
                  <a:srgbClr val="211E5B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‹#›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ibn.nl/" TargetMode="External"/><Relationship Id="rId4" Type="http://schemas.openxmlformats.org/officeDocument/2006/relationships/hyperlink" Target="mailto:jcastermans@ibn.n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arieke.deFeyter@aeno.nl" TargetMode="External"/><Relationship Id="rId2" Type="http://schemas.openxmlformats.org/officeDocument/2006/relationships/hyperlink" Target="https://www.aeno.nl/skillsgericht-werke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 rot="21000000">
            <a:off x="920346" y="726756"/>
            <a:ext cx="8249503" cy="2782615"/>
          </a:xfrm>
        </p:spPr>
        <p:txBody>
          <a:bodyPr lIns="0" tIns="0" rIns="0" bIns="0" anchor="t" anchorCtr="0">
            <a:normAutofit fontScale="90000"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Skills based </a:t>
            </a:r>
            <a:r>
              <a:rPr lang="en-US" sz="7200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matchen</a:t>
            </a:r>
            <a:r>
              <a:rPr lang="en-US" sz="72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begint</a:t>
            </a:r>
            <a:r>
              <a:rPr lang="en-US" sz="72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bij</a:t>
            </a:r>
            <a:r>
              <a:rPr lang="en-US" sz="72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anders</a:t>
            </a:r>
            <a:r>
              <a:rPr lang="en-US" sz="72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kijken</a:t>
            </a:r>
            <a:endParaRPr lang="en-US" sz="72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34B572-BABB-1840-BC17-8CA1353D8906}"/>
              </a:ext>
            </a:extLst>
          </p:cNvPr>
          <p:cNvSpPr txBox="1"/>
          <p:nvPr/>
        </p:nvSpPr>
        <p:spPr>
          <a:xfrm>
            <a:off x="4974336" y="881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8A5BEF-63AF-4440-9E1C-E159489208A5}"/>
              </a:ext>
            </a:extLst>
          </p:cNvPr>
          <p:cNvSpPr txBox="1">
            <a:spLocks/>
          </p:cNvSpPr>
          <p:nvPr/>
        </p:nvSpPr>
        <p:spPr>
          <a:xfrm rot="21025233">
            <a:off x="1315041" y="4013465"/>
            <a:ext cx="7112178" cy="10501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b="1" dirty="0" err="1">
                <a:solidFill>
                  <a:srgbClr val="42F7A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Niet</a:t>
            </a:r>
            <a:r>
              <a:rPr lang="en-US" sz="4600" b="1" dirty="0">
                <a:solidFill>
                  <a:srgbClr val="42F7A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rgbClr val="42F7A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bij</a:t>
            </a:r>
            <a:r>
              <a:rPr lang="en-US" sz="4600" b="1" dirty="0">
                <a:solidFill>
                  <a:srgbClr val="42F7A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software</a:t>
            </a:r>
          </a:p>
        </p:txBody>
      </p:sp>
    </p:spTree>
    <p:extLst>
      <p:ext uri="{BB962C8B-B14F-4D97-AF65-F5344CB8AC3E}">
        <p14:creationId xmlns:p14="http://schemas.microsoft.com/office/powerpoint/2010/main" val="1615315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E2639EE8-4CED-2866-E6A5-E391A8657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7783" y="1432883"/>
            <a:ext cx="3566469" cy="316409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DB1FB6A-4EEA-84E2-3DBF-30DCA8F6E00F}"/>
              </a:ext>
            </a:extLst>
          </p:cNvPr>
          <p:cNvSpPr txBox="1"/>
          <p:nvPr/>
        </p:nvSpPr>
        <p:spPr>
          <a:xfrm>
            <a:off x="547224" y="819509"/>
            <a:ext cx="80619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 je namens jouw gemeente meewerken?</a:t>
            </a:r>
          </a:p>
          <a:p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Scan dan de QR code</a:t>
            </a:r>
          </a:p>
          <a:p>
            <a:r>
              <a:rPr lang="nl-NL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 is nóg waardevoller dan subsidie</a:t>
            </a:r>
          </a:p>
        </p:txBody>
      </p:sp>
    </p:spTree>
    <p:extLst>
      <p:ext uri="{BB962C8B-B14F-4D97-AF65-F5344CB8AC3E}">
        <p14:creationId xmlns:p14="http://schemas.microsoft.com/office/powerpoint/2010/main" val="506537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C9A51-5130-A7CE-47CD-8718DFEF5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8A26488-3B5F-6AE4-A491-5D6D511FC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7783" y="1432883"/>
            <a:ext cx="3566469" cy="316409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2CDC991-9285-93AB-4AAF-29E341CA0009}"/>
              </a:ext>
            </a:extLst>
          </p:cNvPr>
          <p:cNvSpPr txBox="1"/>
          <p:nvPr/>
        </p:nvSpPr>
        <p:spPr>
          <a:xfrm>
            <a:off x="547224" y="819509"/>
            <a:ext cx="806193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 je namens jouw gemeente meewerken?</a:t>
            </a:r>
          </a:p>
          <a:p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Scan dan </a:t>
            </a:r>
            <a:r>
              <a:rPr lang="nl-NL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QR code</a:t>
            </a:r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 is nóg waardevoller dan subsidie</a:t>
            </a:r>
          </a:p>
          <a:p>
            <a:r>
              <a:rPr lang="nl-NL" sz="3600" dirty="0">
                <a:solidFill>
                  <a:srgbClr val="42F7A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 komt er namelijk wel</a:t>
            </a:r>
          </a:p>
          <a:p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676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DBF8E7B-0327-1D40-862F-F0347992BCC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11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>
            <a:noAutofit/>
          </a:bodyPr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A25815F-ED18-1B4E-8E52-25B5E23FB600}"/>
              </a:ext>
            </a:extLst>
          </p:cNvPr>
          <p:cNvCxnSpPr>
            <a:cxnSpLocks/>
          </p:cNvCxnSpPr>
          <p:nvPr/>
        </p:nvCxnSpPr>
        <p:spPr>
          <a:xfrm>
            <a:off x="1819686" y="3021447"/>
            <a:ext cx="1632054" cy="0"/>
          </a:xfrm>
          <a:prstGeom prst="line">
            <a:avLst/>
          </a:prstGeom>
          <a:ln w="12700">
            <a:solidFill>
              <a:srgbClr val="42F7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61EBE2-D33D-A744-A213-D8290CA80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90" y="4530118"/>
            <a:ext cx="3160483" cy="199215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7F94FB-72E9-2940-AE94-63AAD3ED392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200" y="6409358"/>
            <a:ext cx="439821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E314404-96B4-488A-5808-89AA94184121}"/>
              </a:ext>
            </a:extLst>
          </p:cNvPr>
          <p:cNvSpPr txBox="1"/>
          <p:nvPr/>
        </p:nvSpPr>
        <p:spPr>
          <a:xfrm>
            <a:off x="1371599" y="1434353"/>
            <a:ext cx="88938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José Castermans</a:t>
            </a:r>
          </a:p>
          <a:p>
            <a:r>
              <a:rPr lang="nl-NL" sz="36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Arbeidspsycholoog en arbeidsdeskundige</a:t>
            </a:r>
          </a:p>
          <a:p>
            <a:r>
              <a:rPr lang="nl-NL" sz="36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jcastermans@ibn.nl</a:t>
            </a:r>
            <a:endParaRPr lang="nl-NL" sz="36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36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06-18308428</a:t>
            </a:r>
          </a:p>
          <a:p>
            <a:r>
              <a:rPr lang="nl-NL" sz="36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www.ibn.nl</a:t>
            </a:r>
            <a:endParaRPr lang="nl-NL" sz="36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36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945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37F22E-6A69-AD62-2442-4C6A8D71F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dirty="0"/>
              <a:t>Even vooraf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34A4302-DB80-4E39-E722-DBED1FAF2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069819" cy="4351338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nl-NL" dirty="0"/>
              <a:t>A&amp;O fonds Gemeenten stimuleert werken met skills als bouwstenen van talent en ontwikkeling</a:t>
            </a:r>
          </a:p>
          <a:p>
            <a:pPr marL="342900" indent="-342900">
              <a:buFontTx/>
              <a:buChar char="-"/>
            </a:pPr>
            <a:r>
              <a:rPr lang="nl-NL" dirty="0"/>
              <a:t>2025: pilots bij gemeenten, 2026: gezamenlijk ontwikkelen van gemeentelijke </a:t>
            </a:r>
            <a:r>
              <a:rPr lang="nl-NL" dirty="0" err="1"/>
              <a:t>skillsprofielen</a:t>
            </a:r>
            <a:r>
              <a:rPr lang="nl-NL" dirty="0"/>
              <a:t>. </a:t>
            </a:r>
          </a:p>
          <a:p>
            <a:pPr marL="342900" indent="-342900">
              <a:buFontTx/>
              <a:buChar char="-"/>
            </a:pPr>
            <a:r>
              <a:rPr lang="nl-NL" dirty="0"/>
              <a:t>IBN inspirerend voorbeeld van Skills-Matchen, daarom op uitnodiging op deze </a:t>
            </a:r>
            <a:r>
              <a:rPr lang="nl-NL"/>
              <a:t>inspiratiedag</a:t>
            </a:r>
            <a:endParaRPr lang="nl-NL" dirty="0"/>
          </a:p>
          <a:p>
            <a:pPr marL="342900" indent="-342900">
              <a:buFontTx/>
              <a:buChar char="-"/>
            </a:pPr>
            <a:r>
              <a:rPr lang="nl-NL" dirty="0"/>
              <a:t>Meer info over wat A&amp;O doet zie </a:t>
            </a:r>
            <a:r>
              <a:rPr lang="nl-NL" dirty="0">
                <a:hlinkClick r:id="rId2"/>
              </a:rPr>
              <a:t>A&amp;O site</a:t>
            </a:r>
            <a:r>
              <a:rPr lang="nl-NL" dirty="0"/>
              <a:t> of mail </a:t>
            </a:r>
            <a:r>
              <a:rPr lang="nl-NL" dirty="0">
                <a:hlinkClick r:id="rId3"/>
              </a:rPr>
              <a:t>Marieke.deFeyter@aeno.nl</a:t>
            </a:r>
            <a:r>
              <a:rPr lang="nl-NL" dirty="0"/>
              <a:t> </a:t>
            </a:r>
          </a:p>
          <a:p>
            <a:pPr marL="342900" indent="-342900">
              <a:buFontTx/>
              <a:buChar char="-"/>
            </a:pPr>
            <a:endParaRPr lang="nl-NL" dirty="0"/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2D77F27-A10B-3D9D-CD36-A6C06F6E83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317" r="15049" b="-3"/>
          <a:stretch>
            <a:fillRect/>
          </a:stretch>
        </p:blipFill>
        <p:spPr>
          <a:xfrm>
            <a:off x="8098520" y="1825625"/>
            <a:ext cx="3029922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926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E96BA-C6D0-8A46-8390-DC3508A79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Aan het </a:t>
            </a:r>
            <a:r>
              <a:rPr lang="en-US" sz="4400" dirty="0" err="1"/>
              <a:t>werk</a:t>
            </a:r>
            <a:r>
              <a:rPr lang="en-US" sz="4400" dirty="0"/>
              <a:t> </a:t>
            </a:r>
            <a:r>
              <a:rPr lang="en-US" sz="4400" dirty="0" err="1"/>
              <a:t>dankzij</a:t>
            </a:r>
            <a:r>
              <a:rPr lang="en-US" sz="4400" dirty="0"/>
              <a:t> </a:t>
            </a:r>
            <a:r>
              <a:rPr lang="en-US" sz="4400" dirty="0" err="1"/>
              <a:t>MatchMaker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60864-7271-6244-AB2E-BE2EBA268AF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200" y="6409358"/>
            <a:ext cx="439821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E81E3DF-6161-92F8-73FF-E31B17A356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846"/>
          <a:stretch>
            <a:fillRect/>
          </a:stretch>
        </p:blipFill>
        <p:spPr>
          <a:xfrm>
            <a:off x="4112747" y="1636776"/>
            <a:ext cx="3966506" cy="476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734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EBBA3-E201-EC07-4514-D0E98BB06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060EF-CC3F-03E5-AA6F-F030CD83313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200" y="6409358"/>
            <a:ext cx="439821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938BDEA-41A7-CF06-560E-297756789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806" y="539222"/>
            <a:ext cx="8245288" cy="549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710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253E5-6832-0B9C-BC5D-BE90DE26C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B5533-33BF-5D1A-D74F-644E693FE60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200" y="6409358"/>
            <a:ext cx="439821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A44DCB0-777D-FE6C-5599-322C84E7B2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133" b="15699"/>
          <a:stretch>
            <a:fillRect/>
          </a:stretch>
        </p:blipFill>
        <p:spPr>
          <a:xfrm>
            <a:off x="432597" y="1216325"/>
            <a:ext cx="11326806" cy="407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46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E2943-B707-9E40-AF53-97720DCA8C6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200" y="6409358"/>
            <a:ext cx="439821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F0E6BAC-5A8D-C385-4958-E20863943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13" y="42390"/>
            <a:ext cx="11098174" cy="677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27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10DEEBE-42B5-F48D-9C50-21E53D895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40" y="2081024"/>
            <a:ext cx="9450119" cy="26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09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9BD09-FBE6-5249-A6DD-502ADF073F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8200" y="6409358"/>
            <a:ext cx="439821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504E680-D038-22D8-4651-54DAE07F5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4865" y="294837"/>
            <a:ext cx="4982270" cy="626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93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A6C67EE-5A93-2E60-9CDB-9ADD3BEFE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707" y="332943"/>
            <a:ext cx="5096586" cy="619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692936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A&amp;O blau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PPT2016-TakeATourTemplate-Revised2018Feb.potx" id="{F31BF39D-3D32-47FC-BFF2-1B27195AA4EF}" vid="{4B0EA534-3CB1-4DB9-8EE1-8E35FBC6C0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A54F322F333C469751A0A1724DAA52" ma:contentTypeVersion="14" ma:contentTypeDescription="Een nieuw document maken." ma:contentTypeScope="" ma:versionID="01945dc0be4d94e55214ffa8e9862517">
  <xsd:schema xmlns:xsd="http://www.w3.org/2001/XMLSchema" xmlns:xs="http://www.w3.org/2001/XMLSchema" xmlns:p="http://schemas.microsoft.com/office/2006/metadata/properties" xmlns:ns2="327f5d49-c9ab-4dc5-97bb-a6608c80d292" xmlns:ns3="6b013a9b-175e-4a55-92ab-d0fcc22ee51a" targetNamespace="http://schemas.microsoft.com/office/2006/metadata/properties" ma:root="true" ma:fieldsID="b523dd6265971cf28a7512ca7a31aa78" ns2:_="" ns3:_="">
    <xsd:import namespace="327f5d49-c9ab-4dc5-97bb-a6608c80d292"/>
    <xsd:import namespace="6b013a9b-175e-4a55-92ab-d0fcc22ee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7f5d49-c9ab-4dc5-97bb-a6608c80d2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36dc5d3-1c25-416d-9ff8-30d8d33104e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13a9b-175e-4a55-92ab-d0fcc22ee5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2d4ec00-7d0b-452c-a7c6-667c8a70bd36}" ma:internalName="TaxCatchAll" ma:showField="CatchAllData" ma:web="6b013a9b-175e-4a55-92ab-d0fcc22ee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b013a9b-175e-4a55-92ab-d0fcc22ee51a" xsi:nil="true"/>
    <lcf76f155ced4ddcb4097134ff3c332f xmlns="327f5d49-c9ab-4dc5-97bb-a6608c80d29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1A035CB-E62C-410D-A459-9D46D0CF96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ED8EAC-6354-448B-9449-0DD38EFC9B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7f5d49-c9ab-4dc5-97bb-a6608c80d292"/>
    <ds:schemaRef ds:uri="6b013a9b-175e-4a55-92ab-d0fcc22ee5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981F6D-953B-4849-B9C6-C2DB21950721}">
  <ds:schemaRefs>
    <ds:schemaRef ds:uri="6b013a9b-175e-4a55-92ab-d0fcc22ee51a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327f5d49-c9ab-4dc5-97bb-a6608c80d29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WelcomeDoc</Template>
  <TotalTime>384</TotalTime>
  <Words>145</Words>
  <Application>Microsoft Office PowerPoint</Application>
  <PresentationFormat>Breedbeeld</PresentationFormat>
  <Paragraphs>36</Paragraphs>
  <Slides>12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Calibri</vt:lpstr>
      <vt:lpstr>Century Gothic</vt:lpstr>
      <vt:lpstr>WelcomeDoc</vt:lpstr>
      <vt:lpstr>Skills based matchen begint bij anders kijken</vt:lpstr>
      <vt:lpstr>Even vooraf</vt:lpstr>
      <vt:lpstr>Aan het werk dankzij MatchMaker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PowerPoint for Mac</dc:title>
  <dc:subject/>
  <dc:creator>Nicolet Dikkema</dc:creator>
  <cp:keywords/>
  <dc:description/>
  <cp:lastModifiedBy>Marieke de Feyter | A&amp;O fonds Gemeenten</cp:lastModifiedBy>
  <cp:revision>28</cp:revision>
  <dcterms:created xsi:type="dcterms:W3CDTF">2019-01-15T13:17:09Z</dcterms:created>
  <dcterms:modified xsi:type="dcterms:W3CDTF">2026-06-08T13:57:18Z</dcterms:modified>
  <cp:category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v-rimour@microsoft.com</vt:lpwstr>
  </property>
  <property fmtid="{D5CDD505-2E9C-101B-9397-08002B2CF9AE}" pid="5" name="MSIP_Label_f42aa342-8706-4288-bd11-ebb85995028c_SetDate">
    <vt:lpwstr>2018-02-19T06:21:30.1318915Z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  <property fmtid="{D5CDD505-2E9C-101B-9397-08002B2CF9AE}" pid="10" name="ContentTypeId">
    <vt:lpwstr>0x01010031A54F322F333C469751A0A1724DAA52</vt:lpwstr>
  </property>
  <property fmtid="{D5CDD505-2E9C-101B-9397-08002B2CF9AE}" pid="11" name="Order">
    <vt:r8>5800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  <property fmtid="{D5CDD505-2E9C-101B-9397-08002B2CF9AE}" pid="18" name="MediaServiceImageTags">
    <vt:lpwstr/>
  </property>
</Properties>
</file>