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9"/>
  </p:sldMasterIdLst>
  <p:notesMasterIdLst>
    <p:notesMasterId r:id="rId17"/>
  </p:notesMasterIdLst>
  <p:handoutMasterIdLst>
    <p:handoutMasterId r:id="rId18"/>
  </p:handoutMasterIdLst>
  <p:sldIdLst>
    <p:sldId id="256" r:id="rId10"/>
    <p:sldId id="262" r:id="rId11"/>
    <p:sldId id="263" r:id="rId12"/>
    <p:sldId id="269" r:id="rId13"/>
    <p:sldId id="264" r:id="rId14"/>
    <p:sldId id="273" r:id="rId15"/>
    <p:sldId id="272" r:id="rId16"/>
  </p:sldIdLst>
  <p:sldSz cx="12195175" cy="6858000"/>
  <p:notesSz cx="6858000" cy="9144000"/>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p:cViewPr varScale="1">
        <p:scale>
          <a:sx n="114" d="100"/>
          <a:sy n="114" d="100"/>
        </p:scale>
        <p:origin x="300" y="102"/>
      </p:cViewPr>
      <p:guideLst/>
    </p:cSldViewPr>
  </p:slideViewPr>
  <p:notesTextViewPr>
    <p:cViewPr>
      <p:scale>
        <a:sx n="100" d="100"/>
        <a:sy n="100" d="100"/>
      </p:scale>
      <p:origin x="0" y="0"/>
    </p:cViewPr>
  </p:notesTextViewPr>
  <p:notesViewPr>
    <p:cSldViewPr>
      <p:cViewPr varScale="1">
        <p:scale>
          <a:sx n="65" d="100"/>
          <a:sy n="65" d="100"/>
        </p:scale>
        <p:origin x="3082" y="5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4.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customXml" Target="../customXml/item7.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2.xml"/><Relationship Id="rId5" Type="http://schemas.openxmlformats.org/officeDocument/2006/relationships/customXml" Target="../customXml/item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Master" Target="slideMasters/slideMaster1.xml"/><Relationship Id="rId14" Type="http://schemas.openxmlformats.org/officeDocument/2006/relationships/slide" Target="slides/slide5.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26.png"/><Relationship Id="rId7" Type="http://schemas.openxmlformats.org/officeDocument/2006/relationships/image" Target="../media/image28.png"/><Relationship Id="rId12" Type="http://schemas.openxmlformats.org/officeDocument/2006/relationships/image" Target="../media/image24.svg"/><Relationship Id="rId2" Type="http://schemas.openxmlformats.org/officeDocument/2006/relationships/image" Target="../media/image14.svg"/><Relationship Id="rId1" Type="http://schemas.openxmlformats.org/officeDocument/2006/relationships/image" Target="../media/image25.png"/><Relationship Id="rId6" Type="http://schemas.openxmlformats.org/officeDocument/2006/relationships/image" Target="../media/image18.svg"/><Relationship Id="rId11" Type="http://schemas.openxmlformats.org/officeDocument/2006/relationships/image" Target="../media/image30.png"/><Relationship Id="rId5" Type="http://schemas.openxmlformats.org/officeDocument/2006/relationships/image" Target="../media/image2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9.pn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675102-498A-45EE-A102-5E24D9ED552B}" type="doc">
      <dgm:prSet loTypeId="urn:microsoft.com/office/officeart/2005/8/layout/hList2" loCatId="list" qsTypeId="urn:microsoft.com/office/officeart/2005/8/quickstyle/simple5" qsCatId="simple" csTypeId="urn:microsoft.com/office/officeart/2005/8/colors/accent4_2" csCatId="accent4" phldr="1"/>
      <dgm:spPr/>
      <dgm:t>
        <a:bodyPr/>
        <a:lstStyle/>
        <a:p>
          <a:endParaRPr lang="nl-NL"/>
        </a:p>
      </dgm:t>
    </dgm:pt>
    <dgm:pt modelId="{9C0D2F2D-E996-4CB1-A834-4C547DCB7D03}">
      <dgm:prSet phldrT="[Tekst]" custT="1"/>
      <dgm:spPr/>
      <dgm:t>
        <a:bodyPr/>
        <a:lstStyle/>
        <a:p>
          <a:r>
            <a:rPr lang="nl-NL" sz="1100" dirty="0"/>
            <a:t>Juni 2021</a:t>
          </a:r>
        </a:p>
      </dgm:t>
    </dgm:pt>
    <dgm:pt modelId="{55A628CC-6946-4CBD-ACB2-77670BEE97D6}" type="parTrans" cxnId="{F5F6EE13-D9D0-439C-AEF9-70FDFC297CED}">
      <dgm:prSet/>
      <dgm:spPr/>
      <dgm:t>
        <a:bodyPr/>
        <a:lstStyle/>
        <a:p>
          <a:endParaRPr lang="nl-NL" sz="1100"/>
        </a:p>
      </dgm:t>
    </dgm:pt>
    <dgm:pt modelId="{EDE22113-A7F2-4776-9F84-ED3817A1360D}" type="sibTrans" cxnId="{F5F6EE13-D9D0-439C-AEF9-70FDFC297CED}">
      <dgm:prSet/>
      <dgm:spPr/>
      <dgm:t>
        <a:bodyPr/>
        <a:lstStyle/>
        <a:p>
          <a:endParaRPr lang="nl-NL" sz="1100"/>
        </a:p>
      </dgm:t>
    </dgm:pt>
    <dgm:pt modelId="{C31C8A6F-A62C-425A-9AD0-C753B4940F91}">
      <dgm:prSet phldrT="[Tekst]" custT="1"/>
      <dgm:spPr/>
      <dgm:t>
        <a:bodyPr/>
        <a:lstStyle/>
        <a:p>
          <a:pPr>
            <a:buNone/>
          </a:pPr>
          <a:r>
            <a:rPr lang="nl-NL" sz="1400" b="1" dirty="0"/>
            <a:t>Individuele intakes </a:t>
          </a:r>
        </a:p>
      </dgm:t>
    </dgm:pt>
    <dgm:pt modelId="{1E8B20D4-DC6B-4680-BF82-BC5401B576F2}" type="parTrans" cxnId="{E0E757B8-96B1-4B69-B205-597A3D22DD8A}">
      <dgm:prSet/>
      <dgm:spPr/>
      <dgm:t>
        <a:bodyPr/>
        <a:lstStyle/>
        <a:p>
          <a:endParaRPr lang="nl-NL" sz="1100"/>
        </a:p>
      </dgm:t>
    </dgm:pt>
    <dgm:pt modelId="{35169574-12C7-4828-A486-2DFFE2BADA3A}" type="sibTrans" cxnId="{E0E757B8-96B1-4B69-B205-597A3D22DD8A}">
      <dgm:prSet/>
      <dgm:spPr/>
      <dgm:t>
        <a:bodyPr/>
        <a:lstStyle/>
        <a:p>
          <a:endParaRPr lang="nl-NL" sz="1100"/>
        </a:p>
      </dgm:t>
    </dgm:pt>
    <dgm:pt modelId="{3FC0BE99-46F4-4246-9DBA-E2D3DBA91E04}">
      <dgm:prSet phldrT="[Tekst]" custT="1"/>
      <dgm:spPr/>
      <dgm:t>
        <a:bodyPr/>
        <a:lstStyle/>
        <a:p>
          <a:r>
            <a:rPr lang="nl-NL" sz="1100" dirty="0"/>
            <a:t>Juli 2021</a:t>
          </a:r>
        </a:p>
      </dgm:t>
    </dgm:pt>
    <dgm:pt modelId="{10E46DCC-CDCE-4ED1-BB8C-5C8BEAE20F9D}" type="parTrans" cxnId="{BEF558F6-6054-4BCD-A824-7B06BAA40C8C}">
      <dgm:prSet/>
      <dgm:spPr/>
      <dgm:t>
        <a:bodyPr/>
        <a:lstStyle/>
        <a:p>
          <a:endParaRPr lang="nl-NL" sz="1100"/>
        </a:p>
      </dgm:t>
    </dgm:pt>
    <dgm:pt modelId="{DC1B8BC7-7E07-46B6-9007-4D6066DF9568}" type="sibTrans" cxnId="{BEF558F6-6054-4BCD-A824-7B06BAA40C8C}">
      <dgm:prSet/>
      <dgm:spPr/>
      <dgm:t>
        <a:bodyPr/>
        <a:lstStyle/>
        <a:p>
          <a:endParaRPr lang="nl-NL" sz="1100"/>
        </a:p>
      </dgm:t>
    </dgm:pt>
    <dgm:pt modelId="{9D2A37BE-AECE-4E78-9B8A-A7FBC8CDDB10}">
      <dgm:prSet phldrT="[Tekst]" custT="1"/>
      <dgm:spPr/>
      <dgm:t>
        <a:bodyPr/>
        <a:lstStyle/>
        <a:p>
          <a:pPr>
            <a:buNone/>
          </a:pPr>
          <a:r>
            <a:rPr lang="nl-NL" sz="1400" b="1" dirty="0"/>
            <a:t>Samen op pad</a:t>
          </a:r>
        </a:p>
      </dgm:t>
    </dgm:pt>
    <dgm:pt modelId="{8ED4E86F-1590-48D5-BF35-A4BD68CC30E3}" type="parTrans" cxnId="{834DDCC5-5B9D-4C89-B981-BD31637EFBAA}">
      <dgm:prSet/>
      <dgm:spPr/>
      <dgm:t>
        <a:bodyPr/>
        <a:lstStyle/>
        <a:p>
          <a:endParaRPr lang="nl-NL" sz="1100"/>
        </a:p>
      </dgm:t>
    </dgm:pt>
    <dgm:pt modelId="{38036BCD-415F-4003-8ADD-A548F78097E0}" type="sibTrans" cxnId="{834DDCC5-5B9D-4C89-B981-BD31637EFBAA}">
      <dgm:prSet/>
      <dgm:spPr/>
      <dgm:t>
        <a:bodyPr/>
        <a:lstStyle/>
        <a:p>
          <a:endParaRPr lang="nl-NL" sz="1100"/>
        </a:p>
      </dgm:t>
    </dgm:pt>
    <dgm:pt modelId="{211D8494-D322-44E0-9BB4-3A2F9592E0B9}">
      <dgm:prSet phldrT="[Tekst]" custT="1"/>
      <dgm:spPr/>
      <dgm:t>
        <a:bodyPr/>
        <a:lstStyle/>
        <a:p>
          <a:r>
            <a:rPr lang="nl-NL" sz="1100" dirty="0"/>
            <a:t>Aftrap met directie</a:t>
          </a:r>
        </a:p>
      </dgm:t>
    </dgm:pt>
    <dgm:pt modelId="{DA044FE4-9143-4D50-922B-4C5B34D176CE}" type="parTrans" cxnId="{D7F8ED96-37F1-499F-AF32-C75CEE3D2CB2}">
      <dgm:prSet/>
      <dgm:spPr/>
      <dgm:t>
        <a:bodyPr/>
        <a:lstStyle/>
        <a:p>
          <a:endParaRPr lang="nl-NL" sz="1100"/>
        </a:p>
      </dgm:t>
    </dgm:pt>
    <dgm:pt modelId="{E326B21E-2B4B-4819-82C6-0F592405106C}" type="sibTrans" cxnId="{D7F8ED96-37F1-499F-AF32-C75CEE3D2CB2}">
      <dgm:prSet/>
      <dgm:spPr/>
      <dgm:t>
        <a:bodyPr/>
        <a:lstStyle/>
        <a:p>
          <a:endParaRPr lang="nl-NL" sz="1100"/>
        </a:p>
      </dgm:t>
    </dgm:pt>
    <dgm:pt modelId="{8D6A535A-E520-4916-A0AA-B13CD1796232}">
      <dgm:prSet phldrT="[Tekst]" custT="1"/>
      <dgm:spPr/>
      <dgm:t>
        <a:bodyPr/>
        <a:lstStyle/>
        <a:p>
          <a:pPr>
            <a:buNone/>
          </a:pPr>
          <a:r>
            <a:rPr lang="nl-NL" sz="1400" b="1"/>
            <a:t>Ik in mijn organisatie</a:t>
          </a:r>
        </a:p>
      </dgm:t>
    </dgm:pt>
    <dgm:pt modelId="{31B03EDD-72E9-4331-B857-506995450D41}" type="parTrans" cxnId="{41D393DC-93F2-4DBD-BB99-76D561716D9B}">
      <dgm:prSet/>
      <dgm:spPr/>
      <dgm:t>
        <a:bodyPr/>
        <a:lstStyle/>
        <a:p>
          <a:endParaRPr lang="nl-NL" sz="1100"/>
        </a:p>
      </dgm:t>
    </dgm:pt>
    <dgm:pt modelId="{F6FA2A0C-29FE-4CB6-BB65-8E070E87794D}" type="sibTrans" cxnId="{41D393DC-93F2-4DBD-BB99-76D561716D9B}">
      <dgm:prSet/>
      <dgm:spPr/>
      <dgm:t>
        <a:bodyPr/>
        <a:lstStyle/>
        <a:p>
          <a:endParaRPr lang="nl-NL" sz="1100"/>
        </a:p>
      </dgm:t>
    </dgm:pt>
    <dgm:pt modelId="{E06D9B82-E5A8-4716-8A69-3DA6D576C21B}">
      <dgm:prSet phldrT="[Tekst]" custT="1"/>
      <dgm:spPr/>
      <dgm:t>
        <a:bodyPr/>
        <a:lstStyle/>
        <a:p>
          <a:r>
            <a:rPr lang="nl-NL" sz="1100"/>
            <a:t>Waarden van de organisatie</a:t>
          </a:r>
        </a:p>
      </dgm:t>
    </dgm:pt>
    <dgm:pt modelId="{FB7E7D8D-9BB5-4C25-89DC-FDB07C9DCC53}" type="parTrans" cxnId="{155A7B9B-B060-44AA-A033-5684B6E33B8C}">
      <dgm:prSet/>
      <dgm:spPr/>
      <dgm:t>
        <a:bodyPr/>
        <a:lstStyle/>
        <a:p>
          <a:endParaRPr lang="nl-NL" sz="1100"/>
        </a:p>
      </dgm:t>
    </dgm:pt>
    <dgm:pt modelId="{302A99AA-DEF3-4791-8513-03B5E8BF21C1}" type="sibTrans" cxnId="{155A7B9B-B060-44AA-A033-5684B6E33B8C}">
      <dgm:prSet/>
      <dgm:spPr/>
      <dgm:t>
        <a:bodyPr/>
        <a:lstStyle/>
        <a:p>
          <a:endParaRPr lang="nl-NL" sz="1100"/>
        </a:p>
      </dgm:t>
    </dgm:pt>
    <dgm:pt modelId="{68E40F1A-45F1-433E-A412-8E849CB81C92}">
      <dgm:prSet phldrT="[Tekst]" custT="1"/>
      <dgm:spPr/>
      <dgm:t>
        <a:bodyPr/>
        <a:lstStyle/>
        <a:p>
          <a:r>
            <a:rPr lang="nl-NL" sz="1100"/>
            <a:t>Kennismaken</a:t>
          </a:r>
        </a:p>
      </dgm:t>
    </dgm:pt>
    <dgm:pt modelId="{81B1C5ED-D134-4307-A720-DA44BA7FAC96}" type="parTrans" cxnId="{E6D4F2DF-5954-4E27-BF7B-A61011400B47}">
      <dgm:prSet/>
      <dgm:spPr/>
      <dgm:t>
        <a:bodyPr/>
        <a:lstStyle/>
        <a:p>
          <a:endParaRPr lang="nl-NL" sz="1100"/>
        </a:p>
      </dgm:t>
    </dgm:pt>
    <dgm:pt modelId="{6AD91158-F5D7-460A-9841-BD0C15ACE908}" type="sibTrans" cxnId="{E6D4F2DF-5954-4E27-BF7B-A61011400B47}">
      <dgm:prSet/>
      <dgm:spPr/>
      <dgm:t>
        <a:bodyPr/>
        <a:lstStyle/>
        <a:p>
          <a:endParaRPr lang="nl-NL" sz="1100"/>
        </a:p>
      </dgm:t>
    </dgm:pt>
    <dgm:pt modelId="{70CA5C8F-FD3D-469C-8A02-797466786109}">
      <dgm:prSet phldrT="[Tekst]" custT="1"/>
      <dgm:spPr/>
      <dgm:t>
        <a:bodyPr/>
        <a:lstStyle/>
        <a:p>
          <a:r>
            <a:rPr lang="nl-NL" sz="1100"/>
            <a:t>Individuele leerdoelen</a:t>
          </a:r>
        </a:p>
      </dgm:t>
    </dgm:pt>
    <dgm:pt modelId="{F71D60B8-394E-488F-8C80-B54ACA1B923F}" type="parTrans" cxnId="{A2026BAF-0E92-4004-91E8-1E5FBEDC70CB}">
      <dgm:prSet/>
      <dgm:spPr/>
      <dgm:t>
        <a:bodyPr/>
        <a:lstStyle/>
        <a:p>
          <a:endParaRPr lang="nl-NL" sz="1100"/>
        </a:p>
      </dgm:t>
    </dgm:pt>
    <dgm:pt modelId="{B69084B6-3978-40B3-9B1B-94C212BE2877}" type="sibTrans" cxnId="{A2026BAF-0E92-4004-91E8-1E5FBEDC70CB}">
      <dgm:prSet/>
      <dgm:spPr/>
      <dgm:t>
        <a:bodyPr/>
        <a:lstStyle/>
        <a:p>
          <a:endParaRPr lang="nl-NL" sz="1100"/>
        </a:p>
      </dgm:t>
    </dgm:pt>
    <dgm:pt modelId="{B5FD5F01-E83D-4E27-9BD8-81EF24D961C5}">
      <dgm:prSet phldrT="[Tekst]" custT="1"/>
      <dgm:spPr/>
      <dgm:t>
        <a:bodyPr/>
        <a:lstStyle/>
        <a:p>
          <a:r>
            <a:rPr lang="nl-NL" sz="1100" err="1"/>
            <a:t>Insights</a:t>
          </a:r>
          <a:r>
            <a:rPr lang="nl-NL" sz="1100"/>
            <a:t> </a:t>
          </a:r>
          <a:r>
            <a:rPr lang="nl-NL" sz="1100" err="1"/>
            <a:t>discovery</a:t>
          </a:r>
          <a:endParaRPr lang="nl-NL" sz="1100"/>
        </a:p>
      </dgm:t>
    </dgm:pt>
    <dgm:pt modelId="{85D1BFF6-FBC7-4E2D-8AFB-E786156251B7}" type="parTrans" cxnId="{FF0BF8D1-CD7C-41CB-B38E-E4CF0298CEC5}">
      <dgm:prSet/>
      <dgm:spPr/>
      <dgm:t>
        <a:bodyPr/>
        <a:lstStyle/>
        <a:p>
          <a:endParaRPr lang="nl-NL" sz="1100"/>
        </a:p>
      </dgm:t>
    </dgm:pt>
    <dgm:pt modelId="{DB1CBB8B-0F8E-4500-9D28-9CF466D0AD6E}" type="sibTrans" cxnId="{FF0BF8D1-CD7C-41CB-B38E-E4CF0298CEC5}">
      <dgm:prSet/>
      <dgm:spPr/>
      <dgm:t>
        <a:bodyPr/>
        <a:lstStyle/>
        <a:p>
          <a:endParaRPr lang="nl-NL" sz="1100"/>
        </a:p>
      </dgm:t>
    </dgm:pt>
    <dgm:pt modelId="{0F606964-476E-4F1A-9CE3-33FF76116D00}">
      <dgm:prSet phldrT="[Tekst]" custT="1"/>
      <dgm:spPr/>
      <dgm:t>
        <a:bodyPr/>
        <a:lstStyle/>
        <a:p>
          <a:r>
            <a:rPr lang="nl-NL" sz="1100" dirty="0"/>
            <a:t>De 7 eigenschappen (</a:t>
          </a:r>
          <a:r>
            <a:rPr lang="nl-NL" sz="1100" dirty="0" err="1"/>
            <a:t>Covey</a:t>
          </a:r>
          <a:r>
            <a:rPr lang="nl-NL" sz="1100" dirty="0"/>
            <a:t>)</a:t>
          </a:r>
        </a:p>
      </dgm:t>
    </dgm:pt>
    <dgm:pt modelId="{DCE1CE36-FCB5-4E58-9456-76038AE2125B}" type="parTrans" cxnId="{29F1BDC2-571D-4AA8-BBDA-21FEF9E0C4E6}">
      <dgm:prSet/>
      <dgm:spPr/>
      <dgm:t>
        <a:bodyPr/>
        <a:lstStyle/>
        <a:p>
          <a:endParaRPr lang="nl-NL" sz="1100"/>
        </a:p>
      </dgm:t>
    </dgm:pt>
    <dgm:pt modelId="{DE496D88-D43E-4801-984F-09A478455090}" type="sibTrans" cxnId="{29F1BDC2-571D-4AA8-BBDA-21FEF9E0C4E6}">
      <dgm:prSet/>
      <dgm:spPr/>
      <dgm:t>
        <a:bodyPr/>
        <a:lstStyle/>
        <a:p>
          <a:endParaRPr lang="nl-NL" sz="1100"/>
        </a:p>
      </dgm:t>
    </dgm:pt>
    <dgm:pt modelId="{0F93901A-0E4B-4ADB-96A7-7BDCA6B4EE3E}">
      <dgm:prSet phldrT="[Tekst]" custT="1"/>
      <dgm:spPr/>
      <dgm:t>
        <a:bodyPr/>
        <a:lstStyle/>
        <a:p>
          <a:r>
            <a:rPr lang="nl-NL" sz="1100"/>
            <a:t>Buddy’s vormen</a:t>
          </a:r>
        </a:p>
      </dgm:t>
    </dgm:pt>
    <dgm:pt modelId="{AA34AB7F-F76E-416B-9027-864FDD1E5BEB}" type="parTrans" cxnId="{CDEDF5CE-123E-48D7-86C3-5CE9631039EC}">
      <dgm:prSet/>
      <dgm:spPr/>
      <dgm:t>
        <a:bodyPr/>
        <a:lstStyle/>
        <a:p>
          <a:endParaRPr lang="nl-NL" sz="1100"/>
        </a:p>
      </dgm:t>
    </dgm:pt>
    <dgm:pt modelId="{0F4A214B-C3C9-4D5F-BD55-25973DEAFF8B}" type="sibTrans" cxnId="{CDEDF5CE-123E-48D7-86C3-5CE9631039EC}">
      <dgm:prSet/>
      <dgm:spPr/>
      <dgm:t>
        <a:bodyPr/>
        <a:lstStyle/>
        <a:p>
          <a:endParaRPr lang="nl-NL" sz="1100"/>
        </a:p>
      </dgm:t>
    </dgm:pt>
    <dgm:pt modelId="{43696DA7-E8A4-45F7-8643-46E8C1C3B835}">
      <dgm:prSet phldrT="[Tekst]" custT="1"/>
      <dgm:spPr/>
      <dgm:t>
        <a:bodyPr/>
        <a:lstStyle/>
        <a:p>
          <a:endParaRPr lang="nl-NL" sz="1100"/>
        </a:p>
      </dgm:t>
    </dgm:pt>
    <dgm:pt modelId="{58F21277-66A1-4458-8A31-A917E727B487}" type="parTrans" cxnId="{8BAC2BD1-FB94-4656-ACE6-DA27C7FBFA91}">
      <dgm:prSet/>
      <dgm:spPr/>
      <dgm:t>
        <a:bodyPr/>
        <a:lstStyle/>
        <a:p>
          <a:endParaRPr lang="nl-NL" sz="1100"/>
        </a:p>
      </dgm:t>
    </dgm:pt>
    <dgm:pt modelId="{05D16A07-DB85-4D9A-A906-FEBA169585A8}" type="sibTrans" cxnId="{8BAC2BD1-FB94-4656-ACE6-DA27C7FBFA91}">
      <dgm:prSet/>
      <dgm:spPr/>
      <dgm:t>
        <a:bodyPr/>
        <a:lstStyle/>
        <a:p>
          <a:endParaRPr lang="nl-NL" sz="1100"/>
        </a:p>
      </dgm:t>
    </dgm:pt>
    <dgm:pt modelId="{109C70CF-27EB-4F16-AC08-963CE4831928}">
      <dgm:prSet phldrT="[Tekst]" custT="1"/>
      <dgm:spPr/>
      <dgm:t>
        <a:bodyPr/>
        <a:lstStyle/>
        <a:p>
          <a:pPr>
            <a:buNone/>
          </a:pPr>
          <a:endParaRPr lang="nl-NL" sz="1100" b="1"/>
        </a:p>
      </dgm:t>
    </dgm:pt>
    <dgm:pt modelId="{210B698A-76DB-4175-B44A-22D9EB1542F0}" type="parTrans" cxnId="{1C9F8B48-4B50-487A-882E-014B1BDF9515}">
      <dgm:prSet/>
      <dgm:spPr/>
      <dgm:t>
        <a:bodyPr/>
        <a:lstStyle/>
        <a:p>
          <a:endParaRPr lang="nl-NL" sz="1100"/>
        </a:p>
      </dgm:t>
    </dgm:pt>
    <dgm:pt modelId="{AC1F19B6-3430-45FA-849E-27FC372796DD}" type="sibTrans" cxnId="{1C9F8B48-4B50-487A-882E-014B1BDF9515}">
      <dgm:prSet/>
      <dgm:spPr/>
      <dgm:t>
        <a:bodyPr/>
        <a:lstStyle/>
        <a:p>
          <a:endParaRPr lang="nl-NL" sz="1100"/>
        </a:p>
      </dgm:t>
    </dgm:pt>
    <dgm:pt modelId="{03F8935E-7BDD-4F17-B158-6E8E6B199F7D}">
      <dgm:prSet phldrT="[Tekst]" custT="1"/>
      <dgm:spPr/>
      <dgm:t>
        <a:bodyPr/>
        <a:lstStyle/>
        <a:p>
          <a:endParaRPr lang="nl-NL" sz="1100"/>
        </a:p>
      </dgm:t>
    </dgm:pt>
    <dgm:pt modelId="{50CD4223-112F-4087-9BEC-1A01D55A0F8D}" type="parTrans" cxnId="{9E1B0475-02DC-4359-BECE-BF643770E318}">
      <dgm:prSet/>
      <dgm:spPr/>
      <dgm:t>
        <a:bodyPr/>
        <a:lstStyle/>
        <a:p>
          <a:endParaRPr lang="nl-NL" sz="1100"/>
        </a:p>
      </dgm:t>
    </dgm:pt>
    <dgm:pt modelId="{0C617AC1-F8D6-4F0F-9D3A-3C19B66F077E}" type="sibTrans" cxnId="{9E1B0475-02DC-4359-BECE-BF643770E318}">
      <dgm:prSet/>
      <dgm:spPr/>
      <dgm:t>
        <a:bodyPr/>
        <a:lstStyle/>
        <a:p>
          <a:endParaRPr lang="nl-NL" sz="1100"/>
        </a:p>
      </dgm:t>
    </dgm:pt>
    <dgm:pt modelId="{45D261D6-F44C-48EC-9993-9DC864A9C0D0}">
      <dgm:prSet phldrT="[Tekst]" custT="1"/>
      <dgm:spPr/>
      <dgm:t>
        <a:bodyPr/>
        <a:lstStyle/>
        <a:p>
          <a:pPr>
            <a:buFont typeface="Arial" panose="020B0604020202020204" pitchFamily="34" charset="0"/>
            <a:buChar char="•"/>
          </a:pPr>
          <a:r>
            <a:rPr lang="nl-NL" sz="1100" i="1"/>
            <a:t>1 externe en 1 interne trainer</a:t>
          </a:r>
        </a:p>
      </dgm:t>
    </dgm:pt>
    <dgm:pt modelId="{4B0BED99-56F5-4D67-B7BB-DFB7C1BA2C7E}" type="parTrans" cxnId="{055DF173-A3B5-48EF-816E-7433C39ED30F}">
      <dgm:prSet/>
      <dgm:spPr/>
      <dgm:t>
        <a:bodyPr/>
        <a:lstStyle/>
        <a:p>
          <a:endParaRPr lang="nl-NL" sz="1100"/>
        </a:p>
      </dgm:t>
    </dgm:pt>
    <dgm:pt modelId="{2473A5B2-25DA-46F2-A512-584D1D144A34}" type="sibTrans" cxnId="{055DF173-A3B5-48EF-816E-7433C39ED30F}">
      <dgm:prSet/>
      <dgm:spPr/>
      <dgm:t>
        <a:bodyPr/>
        <a:lstStyle/>
        <a:p>
          <a:endParaRPr lang="nl-NL" sz="1100"/>
        </a:p>
      </dgm:t>
    </dgm:pt>
    <dgm:pt modelId="{1D65A961-DBFD-4AE4-BB97-9D0F062BA2D7}">
      <dgm:prSet phldrT="[Tekst]" custT="1"/>
      <dgm:spPr/>
      <dgm:t>
        <a:bodyPr/>
        <a:lstStyle/>
        <a:p>
          <a:pPr>
            <a:buNone/>
          </a:pPr>
          <a:endParaRPr lang="nl-NL" sz="1100" i="1" dirty="0"/>
        </a:p>
      </dgm:t>
    </dgm:pt>
    <dgm:pt modelId="{5F88ABDD-657E-41E1-939B-07D773107B84}" type="parTrans" cxnId="{7D652BA2-0D4D-4775-BCC1-0840D2DB9F2A}">
      <dgm:prSet/>
      <dgm:spPr/>
      <dgm:t>
        <a:bodyPr/>
        <a:lstStyle/>
        <a:p>
          <a:endParaRPr lang="nl-NL" sz="1100"/>
        </a:p>
      </dgm:t>
    </dgm:pt>
    <dgm:pt modelId="{C9ED47AD-FDFD-424C-BD89-321206B12C4F}" type="sibTrans" cxnId="{7D652BA2-0D4D-4775-BCC1-0840D2DB9F2A}">
      <dgm:prSet/>
      <dgm:spPr/>
      <dgm:t>
        <a:bodyPr/>
        <a:lstStyle/>
        <a:p>
          <a:endParaRPr lang="nl-NL" sz="1100"/>
        </a:p>
      </dgm:t>
    </dgm:pt>
    <dgm:pt modelId="{52CD8D24-52D1-4CF9-9B1F-25D54A011073}">
      <dgm:prSet phldrT="[Tekst]" custT="1"/>
      <dgm:spPr/>
      <dgm:t>
        <a:bodyPr/>
        <a:lstStyle/>
        <a:p>
          <a:pPr>
            <a:buFont typeface="Arial" panose="020B0604020202020204" pitchFamily="34" charset="0"/>
            <a:buChar char="•"/>
          </a:pPr>
          <a:r>
            <a:rPr lang="nl-NL" sz="1100" i="1"/>
            <a:t>1 dagdeel</a:t>
          </a:r>
        </a:p>
      </dgm:t>
    </dgm:pt>
    <dgm:pt modelId="{DD0A5443-3345-45B4-BA88-0B504D1415FA}" type="parTrans" cxnId="{54535AC0-48C5-4921-8417-177F12735F22}">
      <dgm:prSet/>
      <dgm:spPr/>
      <dgm:t>
        <a:bodyPr/>
        <a:lstStyle/>
        <a:p>
          <a:endParaRPr lang="nl-NL" sz="1100"/>
        </a:p>
      </dgm:t>
    </dgm:pt>
    <dgm:pt modelId="{CECC10E9-E563-4F22-822F-F0FD0DCC6031}" type="sibTrans" cxnId="{54535AC0-48C5-4921-8417-177F12735F22}">
      <dgm:prSet/>
      <dgm:spPr/>
      <dgm:t>
        <a:bodyPr/>
        <a:lstStyle/>
        <a:p>
          <a:endParaRPr lang="nl-NL" sz="1100"/>
        </a:p>
      </dgm:t>
    </dgm:pt>
    <dgm:pt modelId="{2FEC6AB8-F62A-49AB-87FB-B6A54C9C67EE}">
      <dgm:prSet phldrT="[Tekst]" custT="1"/>
      <dgm:spPr/>
      <dgm:t>
        <a:bodyPr/>
        <a:lstStyle/>
        <a:p>
          <a:r>
            <a:rPr lang="nl-NL" sz="1100"/>
            <a:t>Opdrachtgever-opdrachtnemer-schap</a:t>
          </a:r>
        </a:p>
      </dgm:t>
    </dgm:pt>
    <dgm:pt modelId="{CA671569-17A7-4D88-AF2C-B600CB8A357F}" type="parTrans" cxnId="{6D91BBCC-31CE-410D-B023-0D7CFC5E792A}">
      <dgm:prSet/>
      <dgm:spPr/>
      <dgm:t>
        <a:bodyPr/>
        <a:lstStyle/>
        <a:p>
          <a:endParaRPr lang="nl-NL" sz="1100"/>
        </a:p>
      </dgm:t>
    </dgm:pt>
    <dgm:pt modelId="{4AA3313B-C05D-42B4-92DC-523FD43BC71D}" type="sibTrans" cxnId="{6D91BBCC-31CE-410D-B023-0D7CFC5E792A}">
      <dgm:prSet/>
      <dgm:spPr/>
      <dgm:t>
        <a:bodyPr/>
        <a:lstStyle/>
        <a:p>
          <a:endParaRPr lang="nl-NL" sz="1100"/>
        </a:p>
      </dgm:t>
    </dgm:pt>
    <dgm:pt modelId="{C61E2E70-A9FF-434D-A32D-97F440A28FFB}">
      <dgm:prSet phldrT="[Tekst]" custT="1"/>
      <dgm:spPr/>
      <dgm:t>
        <a:bodyPr/>
        <a:lstStyle/>
        <a:p>
          <a:r>
            <a:rPr lang="nl-NL" sz="1100"/>
            <a:t>Werken in een politieke organisatie</a:t>
          </a:r>
        </a:p>
      </dgm:t>
    </dgm:pt>
    <dgm:pt modelId="{7119021A-C48D-45F8-8F77-D8EE0EBC685D}" type="parTrans" cxnId="{B2C575EC-A556-4574-935C-3C9D1DE19D46}">
      <dgm:prSet/>
      <dgm:spPr/>
      <dgm:t>
        <a:bodyPr/>
        <a:lstStyle/>
        <a:p>
          <a:endParaRPr lang="nl-NL" sz="1100"/>
        </a:p>
      </dgm:t>
    </dgm:pt>
    <dgm:pt modelId="{43BF15AE-081E-43FB-8F6A-A1B78FEE19B7}" type="sibTrans" cxnId="{B2C575EC-A556-4574-935C-3C9D1DE19D46}">
      <dgm:prSet/>
      <dgm:spPr/>
      <dgm:t>
        <a:bodyPr/>
        <a:lstStyle/>
        <a:p>
          <a:endParaRPr lang="nl-NL" sz="1100"/>
        </a:p>
      </dgm:t>
    </dgm:pt>
    <dgm:pt modelId="{769DBE0E-1846-4DE5-A13F-5419CC9C1F52}">
      <dgm:prSet phldrT="[Tekst]" custT="1"/>
      <dgm:spPr/>
      <dgm:t>
        <a:bodyPr/>
        <a:lstStyle/>
        <a:p>
          <a:pPr>
            <a:buNone/>
          </a:pPr>
          <a:endParaRPr lang="nl-NL" sz="1100" b="1"/>
        </a:p>
      </dgm:t>
    </dgm:pt>
    <dgm:pt modelId="{95443177-61B9-455A-AF73-D6AF202D795F}" type="parTrans" cxnId="{1AF5D006-CC41-42B1-A3F9-6A9CCADA5550}">
      <dgm:prSet/>
      <dgm:spPr/>
      <dgm:t>
        <a:bodyPr/>
        <a:lstStyle/>
        <a:p>
          <a:endParaRPr lang="nl-NL" sz="1100"/>
        </a:p>
      </dgm:t>
    </dgm:pt>
    <dgm:pt modelId="{C01D515B-25B8-4601-BDE7-30EF6FCF5BB2}" type="sibTrans" cxnId="{1AF5D006-CC41-42B1-A3F9-6A9CCADA5550}">
      <dgm:prSet/>
      <dgm:spPr/>
      <dgm:t>
        <a:bodyPr/>
        <a:lstStyle/>
        <a:p>
          <a:endParaRPr lang="nl-NL" sz="1100"/>
        </a:p>
      </dgm:t>
    </dgm:pt>
    <dgm:pt modelId="{78510A36-857A-4385-B6FD-BB1280560097}">
      <dgm:prSet phldrT="[Tekst]" custT="1"/>
      <dgm:spPr/>
      <dgm:t>
        <a:bodyPr/>
        <a:lstStyle/>
        <a:p>
          <a:pPr>
            <a:buNone/>
          </a:pPr>
          <a:r>
            <a:rPr lang="nl-NL" sz="1100" i="1" dirty="0"/>
            <a:t>December 2021</a:t>
          </a:r>
        </a:p>
      </dgm:t>
    </dgm:pt>
    <dgm:pt modelId="{9E48CD21-CBD6-446E-86CD-C7118A7CF7C7}" type="parTrans" cxnId="{69216B21-C59A-43D2-A0B5-5D40115CBE10}">
      <dgm:prSet/>
      <dgm:spPr/>
      <dgm:t>
        <a:bodyPr/>
        <a:lstStyle/>
        <a:p>
          <a:endParaRPr lang="nl-NL" sz="1100"/>
        </a:p>
      </dgm:t>
    </dgm:pt>
    <dgm:pt modelId="{0D3A4CE7-9CBE-4F18-81F3-AC8187844DFF}" type="sibTrans" cxnId="{69216B21-C59A-43D2-A0B5-5D40115CBE10}">
      <dgm:prSet/>
      <dgm:spPr/>
      <dgm:t>
        <a:bodyPr/>
        <a:lstStyle/>
        <a:p>
          <a:endParaRPr lang="nl-NL" sz="1100"/>
        </a:p>
      </dgm:t>
    </dgm:pt>
    <dgm:pt modelId="{F27C27A2-B3B6-41A9-A577-A89241804FAC}">
      <dgm:prSet phldrT="[Tekst]" custT="1"/>
      <dgm:spPr/>
      <dgm:t>
        <a:bodyPr/>
        <a:lstStyle/>
        <a:p>
          <a:pPr>
            <a:buNone/>
          </a:pPr>
          <a:r>
            <a:rPr lang="nl-NL" sz="1100" i="1" dirty="0"/>
            <a:t>Maart 2022</a:t>
          </a:r>
        </a:p>
      </dgm:t>
    </dgm:pt>
    <dgm:pt modelId="{29DDC66B-DE1B-4755-B847-812806548688}" type="parTrans" cxnId="{76FA5703-76F7-4797-9523-C690A1DF4375}">
      <dgm:prSet/>
      <dgm:spPr/>
      <dgm:t>
        <a:bodyPr/>
        <a:lstStyle/>
        <a:p>
          <a:endParaRPr lang="nl-NL" sz="1100"/>
        </a:p>
      </dgm:t>
    </dgm:pt>
    <dgm:pt modelId="{8218DDE0-1A8B-48F3-8F2F-2661C0BC7F20}" type="sibTrans" cxnId="{76FA5703-76F7-4797-9523-C690A1DF4375}">
      <dgm:prSet/>
      <dgm:spPr/>
      <dgm:t>
        <a:bodyPr/>
        <a:lstStyle/>
        <a:p>
          <a:endParaRPr lang="nl-NL" sz="1100"/>
        </a:p>
      </dgm:t>
    </dgm:pt>
    <dgm:pt modelId="{B78E2DED-B4C9-4AD3-BD6F-C923E4129A36}">
      <dgm:prSet custT="1"/>
      <dgm:spPr/>
      <dgm:t>
        <a:bodyPr/>
        <a:lstStyle/>
        <a:p>
          <a:pPr>
            <a:buNone/>
          </a:pPr>
          <a:r>
            <a:rPr lang="nl-NL" sz="1400" b="1" dirty="0"/>
            <a:t>Ik en de ander</a:t>
          </a:r>
        </a:p>
      </dgm:t>
    </dgm:pt>
    <dgm:pt modelId="{4A4CE393-809E-4851-B46F-6AE7866813AD}" type="parTrans" cxnId="{2B93710D-E2EA-414E-9C1C-DAD9D9430C64}">
      <dgm:prSet/>
      <dgm:spPr/>
      <dgm:t>
        <a:bodyPr/>
        <a:lstStyle/>
        <a:p>
          <a:endParaRPr lang="nl-NL" sz="1100"/>
        </a:p>
      </dgm:t>
    </dgm:pt>
    <dgm:pt modelId="{7C84A769-741B-4B98-BEB0-C548DAE9630A}" type="sibTrans" cxnId="{2B93710D-E2EA-414E-9C1C-DAD9D9430C64}">
      <dgm:prSet/>
      <dgm:spPr/>
      <dgm:t>
        <a:bodyPr/>
        <a:lstStyle/>
        <a:p>
          <a:endParaRPr lang="nl-NL" sz="1100"/>
        </a:p>
      </dgm:t>
    </dgm:pt>
    <dgm:pt modelId="{F60BC620-C4C0-4690-AC20-067F1A9DF545}">
      <dgm:prSet custT="1"/>
      <dgm:spPr/>
      <dgm:t>
        <a:bodyPr/>
        <a:lstStyle/>
        <a:p>
          <a:r>
            <a:rPr lang="nl-NL" sz="1100" dirty="0"/>
            <a:t>Persoonlijke waarden</a:t>
          </a:r>
        </a:p>
      </dgm:t>
    </dgm:pt>
    <dgm:pt modelId="{24EEC13A-12C0-4238-899A-6442531792B5}" type="parTrans" cxnId="{39B5D2FD-93BB-43A9-B2C0-67F0A6DD6124}">
      <dgm:prSet/>
      <dgm:spPr/>
      <dgm:t>
        <a:bodyPr/>
        <a:lstStyle/>
        <a:p>
          <a:endParaRPr lang="nl-NL" sz="1100"/>
        </a:p>
      </dgm:t>
    </dgm:pt>
    <dgm:pt modelId="{F3FBA3F7-F33C-423D-A36F-485FF2F367E4}" type="sibTrans" cxnId="{39B5D2FD-93BB-43A9-B2C0-67F0A6DD6124}">
      <dgm:prSet/>
      <dgm:spPr/>
      <dgm:t>
        <a:bodyPr/>
        <a:lstStyle/>
        <a:p>
          <a:endParaRPr lang="nl-NL" sz="1100"/>
        </a:p>
      </dgm:t>
    </dgm:pt>
    <dgm:pt modelId="{3FD9DEF3-DC2F-46E6-A152-100012101232}">
      <dgm:prSet custT="1"/>
      <dgm:spPr/>
      <dgm:t>
        <a:bodyPr/>
        <a:lstStyle/>
        <a:p>
          <a:r>
            <a:rPr lang="nl-NL" sz="1100" dirty="0"/>
            <a:t>Gespreksvaardigheden oefenen</a:t>
          </a:r>
        </a:p>
      </dgm:t>
    </dgm:pt>
    <dgm:pt modelId="{0F7070B2-D64F-4E7D-91B0-52E7F10CBB2E}" type="parTrans" cxnId="{3E0D0477-7F39-4BC5-9E26-A6CD3915612A}">
      <dgm:prSet/>
      <dgm:spPr/>
      <dgm:t>
        <a:bodyPr/>
        <a:lstStyle/>
        <a:p>
          <a:endParaRPr lang="nl-NL" sz="1100"/>
        </a:p>
      </dgm:t>
    </dgm:pt>
    <dgm:pt modelId="{6E10B4B4-F192-402A-A5A3-12F9F30709ED}" type="sibTrans" cxnId="{3E0D0477-7F39-4BC5-9E26-A6CD3915612A}">
      <dgm:prSet/>
      <dgm:spPr/>
      <dgm:t>
        <a:bodyPr/>
        <a:lstStyle/>
        <a:p>
          <a:endParaRPr lang="nl-NL" sz="1100"/>
        </a:p>
      </dgm:t>
    </dgm:pt>
    <dgm:pt modelId="{25DD0429-07F9-44A4-AAD0-498B4665387D}">
      <dgm:prSet custT="1"/>
      <dgm:spPr/>
      <dgm:t>
        <a:bodyPr/>
        <a:lstStyle/>
        <a:p>
          <a:r>
            <a:rPr lang="nl-NL" sz="1100" i="1" dirty="0"/>
            <a:t>1 externe en 1 interne trainer</a:t>
          </a:r>
        </a:p>
      </dgm:t>
    </dgm:pt>
    <dgm:pt modelId="{A392E4EF-1C2A-4397-93C3-ACE47A2A8C0D}" type="parTrans" cxnId="{F885A1D2-F676-48F4-A658-56CAE03B61A0}">
      <dgm:prSet/>
      <dgm:spPr/>
      <dgm:t>
        <a:bodyPr/>
        <a:lstStyle/>
        <a:p>
          <a:endParaRPr lang="nl-NL" sz="1100"/>
        </a:p>
      </dgm:t>
    </dgm:pt>
    <dgm:pt modelId="{4C73CFAE-0596-4445-91EC-AF8170E439F3}" type="sibTrans" cxnId="{F885A1D2-F676-48F4-A658-56CAE03B61A0}">
      <dgm:prSet/>
      <dgm:spPr/>
      <dgm:t>
        <a:bodyPr/>
        <a:lstStyle/>
        <a:p>
          <a:endParaRPr lang="nl-NL" sz="1100"/>
        </a:p>
      </dgm:t>
    </dgm:pt>
    <dgm:pt modelId="{05206F0A-CF33-49B8-9F1E-C0290B50228C}">
      <dgm:prSet custT="1"/>
      <dgm:spPr/>
      <dgm:t>
        <a:bodyPr/>
        <a:lstStyle/>
        <a:p>
          <a:pPr>
            <a:buNone/>
          </a:pPr>
          <a:r>
            <a:rPr lang="nl-NL" sz="1400" b="1" dirty="0"/>
            <a:t>Ik en mijn team</a:t>
          </a:r>
        </a:p>
      </dgm:t>
    </dgm:pt>
    <dgm:pt modelId="{3258B562-BDEE-49D6-AC80-FE1988BB5DBA}" type="parTrans" cxnId="{FB896A6D-6B4F-4549-B700-FB5974E18C29}">
      <dgm:prSet/>
      <dgm:spPr/>
      <dgm:t>
        <a:bodyPr/>
        <a:lstStyle/>
        <a:p>
          <a:endParaRPr lang="nl-NL" sz="1100"/>
        </a:p>
      </dgm:t>
    </dgm:pt>
    <dgm:pt modelId="{7C13B8A0-C3C9-4833-A499-516D27683DA0}" type="sibTrans" cxnId="{FB896A6D-6B4F-4549-B700-FB5974E18C29}">
      <dgm:prSet/>
      <dgm:spPr/>
      <dgm:t>
        <a:bodyPr/>
        <a:lstStyle/>
        <a:p>
          <a:endParaRPr lang="nl-NL" sz="1100"/>
        </a:p>
      </dgm:t>
    </dgm:pt>
    <dgm:pt modelId="{DF0C75E3-25A2-4AA6-BAB0-203ED5C7F49C}">
      <dgm:prSet custT="1"/>
      <dgm:spPr/>
      <dgm:t>
        <a:bodyPr/>
        <a:lstStyle/>
        <a:p>
          <a:r>
            <a:rPr lang="nl-NL" sz="1100" dirty="0"/>
            <a:t>Teamontwikkeling</a:t>
          </a:r>
        </a:p>
      </dgm:t>
    </dgm:pt>
    <dgm:pt modelId="{9FA2060E-3A9D-4A5A-A3D9-1A2289CE564A}" type="parTrans" cxnId="{0D858246-0F5B-42BD-8FB6-8F69FF088D45}">
      <dgm:prSet/>
      <dgm:spPr/>
      <dgm:t>
        <a:bodyPr/>
        <a:lstStyle/>
        <a:p>
          <a:endParaRPr lang="nl-NL" sz="1100"/>
        </a:p>
      </dgm:t>
    </dgm:pt>
    <dgm:pt modelId="{64A4FF1D-4A3C-4110-B766-30F2D0B49BFC}" type="sibTrans" cxnId="{0D858246-0F5B-42BD-8FB6-8F69FF088D45}">
      <dgm:prSet/>
      <dgm:spPr/>
      <dgm:t>
        <a:bodyPr/>
        <a:lstStyle/>
        <a:p>
          <a:endParaRPr lang="nl-NL" sz="1100"/>
        </a:p>
      </dgm:t>
    </dgm:pt>
    <dgm:pt modelId="{A45F3954-0E4E-4C9D-B7DC-42ADA0A75F08}">
      <dgm:prSet custT="1"/>
      <dgm:spPr/>
      <dgm:t>
        <a:bodyPr/>
        <a:lstStyle/>
        <a:p>
          <a:r>
            <a:rPr lang="nl-NL" sz="1100" dirty="0"/>
            <a:t>Bijdragen aan het leer- en ontwikkelklimaat</a:t>
          </a:r>
        </a:p>
      </dgm:t>
    </dgm:pt>
    <dgm:pt modelId="{EB65B2E4-A4D9-4D3F-966D-209CEF60C439}" type="parTrans" cxnId="{1F7056F5-E772-4928-BCF3-A558E8D01C5E}">
      <dgm:prSet/>
      <dgm:spPr/>
      <dgm:t>
        <a:bodyPr/>
        <a:lstStyle/>
        <a:p>
          <a:endParaRPr lang="nl-NL" sz="1100"/>
        </a:p>
      </dgm:t>
    </dgm:pt>
    <dgm:pt modelId="{3047E44E-61C8-4AFD-ADC5-714B786CC571}" type="sibTrans" cxnId="{1F7056F5-E772-4928-BCF3-A558E8D01C5E}">
      <dgm:prSet/>
      <dgm:spPr/>
      <dgm:t>
        <a:bodyPr/>
        <a:lstStyle/>
        <a:p>
          <a:endParaRPr lang="nl-NL" sz="1100"/>
        </a:p>
      </dgm:t>
    </dgm:pt>
    <dgm:pt modelId="{EC5F1D21-B313-432E-954B-8AABBFBA7A39}">
      <dgm:prSet phldrT="[Tekst]" custT="1"/>
      <dgm:spPr/>
      <dgm:t>
        <a:bodyPr/>
        <a:lstStyle/>
        <a:p>
          <a:pPr>
            <a:buFont typeface="Arial" panose="020B0604020202020204" pitchFamily="34" charset="0"/>
            <a:buChar char="•"/>
          </a:pPr>
          <a:r>
            <a:rPr lang="nl-NL" sz="1100" i="1" dirty="0"/>
            <a:t>Alex en intervisie begeleider</a:t>
          </a:r>
        </a:p>
      </dgm:t>
    </dgm:pt>
    <dgm:pt modelId="{7FD09A2E-6633-4E40-B22E-AE777C3AEB84}" type="parTrans" cxnId="{1E24ADC5-33F1-4B4C-971F-6029F75FF767}">
      <dgm:prSet/>
      <dgm:spPr/>
      <dgm:t>
        <a:bodyPr/>
        <a:lstStyle/>
        <a:p>
          <a:endParaRPr lang="nl-NL" sz="1100"/>
        </a:p>
      </dgm:t>
    </dgm:pt>
    <dgm:pt modelId="{76F3EC28-8F7E-40D4-BC88-68DB48045993}" type="sibTrans" cxnId="{1E24ADC5-33F1-4B4C-971F-6029F75FF767}">
      <dgm:prSet/>
      <dgm:spPr/>
      <dgm:t>
        <a:bodyPr/>
        <a:lstStyle/>
        <a:p>
          <a:endParaRPr lang="nl-NL" sz="1100"/>
        </a:p>
      </dgm:t>
    </dgm:pt>
    <dgm:pt modelId="{455E5425-5EC0-4274-A293-BAD78D08A566}">
      <dgm:prSet phldrT="[Tekst]" custT="1"/>
      <dgm:spPr/>
      <dgm:t>
        <a:bodyPr/>
        <a:lstStyle/>
        <a:p>
          <a:pPr>
            <a:buFont typeface="Arial" panose="020B0604020202020204" pitchFamily="34" charset="0"/>
            <a:buChar char="•"/>
          </a:pPr>
          <a:r>
            <a:rPr lang="nl-NL" sz="1100" b="0"/>
            <a:t>Inzoomen op het eigen leerdoel</a:t>
          </a:r>
        </a:p>
      </dgm:t>
    </dgm:pt>
    <dgm:pt modelId="{D8227DCA-87EC-4FCE-A986-47C17460772F}" type="parTrans" cxnId="{9254ED84-B234-4509-A7D0-D2CBD4374980}">
      <dgm:prSet/>
      <dgm:spPr/>
      <dgm:t>
        <a:bodyPr/>
        <a:lstStyle/>
        <a:p>
          <a:endParaRPr lang="nl-NL" sz="1100"/>
        </a:p>
      </dgm:t>
    </dgm:pt>
    <dgm:pt modelId="{F4F41FA1-9F34-42AA-B38E-D6CB3FE165F8}" type="sibTrans" cxnId="{9254ED84-B234-4509-A7D0-D2CBD4374980}">
      <dgm:prSet/>
      <dgm:spPr/>
      <dgm:t>
        <a:bodyPr/>
        <a:lstStyle/>
        <a:p>
          <a:endParaRPr lang="nl-NL" sz="1100"/>
        </a:p>
      </dgm:t>
    </dgm:pt>
    <dgm:pt modelId="{6254BBFC-4830-44DF-B170-7D3B48E04B3F}">
      <dgm:prSet phldrT="[Tekst]" custT="1"/>
      <dgm:spPr/>
      <dgm:t>
        <a:bodyPr/>
        <a:lstStyle/>
        <a:p>
          <a:pPr>
            <a:buFont typeface="Arial" panose="020B0604020202020204" pitchFamily="34" charset="0"/>
            <a:buChar char="•"/>
          </a:pPr>
          <a:r>
            <a:rPr lang="nl-NL" sz="1100" b="0"/>
            <a:t>Persoonlijke opdrachten</a:t>
          </a:r>
        </a:p>
      </dgm:t>
    </dgm:pt>
    <dgm:pt modelId="{DA32DE34-F1A4-42C7-902E-6F0B9739E855}" type="parTrans" cxnId="{39AD5862-562B-43D1-AC19-9D1C46F58722}">
      <dgm:prSet/>
      <dgm:spPr/>
      <dgm:t>
        <a:bodyPr/>
        <a:lstStyle/>
        <a:p>
          <a:endParaRPr lang="nl-NL" sz="1100"/>
        </a:p>
      </dgm:t>
    </dgm:pt>
    <dgm:pt modelId="{2078B08C-15E8-4375-8A25-16F223FA7A18}" type="sibTrans" cxnId="{39AD5862-562B-43D1-AC19-9D1C46F58722}">
      <dgm:prSet/>
      <dgm:spPr/>
      <dgm:t>
        <a:bodyPr/>
        <a:lstStyle/>
        <a:p>
          <a:endParaRPr lang="nl-NL" sz="1100"/>
        </a:p>
      </dgm:t>
    </dgm:pt>
    <dgm:pt modelId="{04A4E608-C79E-4C82-852F-C774AF3599C3}">
      <dgm:prSet phldrT="[Tekst]" custT="1"/>
      <dgm:spPr/>
      <dgm:t>
        <a:bodyPr/>
        <a:lstStyle/>
        <a:p>
          <a:pPr>
            <a:buFont typeface="Arial" panose="020B0604020202020204" pitchFamily="34" charset="0"/>
            <a:buNone/>
          </a:pPr>
          <a:endParaRPr lang="nl-NL" sz="1100" i="1" dirty="0"/>
        </a:p>
      </dgm:t>
    </dgm:pt>
    <dgm:pt modelId="{E3DF32CC-5C37-4026-BC58-FE16674C09AB}" type="parTrans" cxnId="{1DB09E68-9348-43BA-BC4B-6FD6A37B1EF3}">
      <dgm:prSet/>
      <dgm:spPr/>
      <dgm:t>
        <a:bodyPr/>
        <a:lstStyle/>
        <a:p>
          <a:endParaRPr lang="nl-NL" sz="1100"/>
        </a:p>
      </dgm:t>
    </dgm:pt>
    <dgm:pt modelId="{C52479DB-6FF5-4E65-BA3C-F67B8358D378}" type="sibTrans" cxnId="{1DB09E68-9348-43BA-BC4B-6FD6A37B1EF3}">
      <dgm:prSet/>
      <dgm:spPr/>
      <dgm:t>
        <a:bodyPr/>
        <a:lstStyle/>
        <a:p>
          <a:endParaRPr lang="nl-NL" sz="1100"/>
        </a:p>
      </dgm:t>
    </dgm:pt>
    <dgm:pt modelId="{8EF5C02B-B9A2-4367-A906-61125BB3C402}">
      <dgm:prSet phldrT="[Tekst]" custT="1"/>
      <dgm:spPr/>
      <dgm:t>
        <a:bodyPr/>
        <a:lstStyle/>
        <a:p>
          <a:pPr>
            <a:buFont typeface="Arial" panose="020B0604020202020204" pitchFamily="34" charset="0"/>
            <a:buChar char="•"/>
          </a:pPr>
          <a:r>
            <a:rPr lang="nl-NL" sz="1100" i="1"/>
            <a:t>2 dagdelen</a:t>
          </a:r>
        </a:p>
      </dgm:t>
    </dgm:pt>
    <dgm:pt modelId="{D4B44BCE-8ACB-49FF-9054-727CA558C67A}" type="parTrans" cxnId="{3ADB0846-D4C7-47BB-8A99-E31AC15A148B}">
      <dgm:prSet/>
      <dgm:spPr/>
      <dgm:t>
        <a:bodyPr/>
        <a:lstStyle/>
        <a:p>
          <a:endParaRPr lang="nl-NL" sz="1100"/>
        </a:p>
      </dgm:t>
    </dgm:pt>
    <dgm:pt modelId="{6D387827-AE98-468D-A7C8-C33DB390C28E}" type="sibTrans" cxnId="{3ADB0846-D4C7-47BB-8A99-E31AC15A148B}">
      <dgm:prSet/>
      <dgm:spPr/>
      <dgm:t>
        <a:bodyPr/>
        <a:lstStyle/>
        <a:p>
          <a:endParaRPr lang="nl-NL" sz="1100"/>
        </a:p>
      </dgm:t>
    </dgm:pt>
    <dgm:pt modelId="{57083921-F546-4B75-A552-E2D72906B7DB}">
      <dgm:prSet phldrT="[Tekst]" custT="1"/>
      <dgm:spPr/>
      <dgm:t>
        <a:bodyPr/>
        <a:lstStyle/>
        <a:p>
          <a:pPr>
            <a:buFont typeface="Arial" panose="020B0604020202020204" pitchFamily="34" charset="0"/>
            <a:buChar char="•"/>
          </a:pPr>
          <a:r>
            <a:rPr lang="nl-NL" sz="1100" i="1"/>
            <a:t>1 externe en 1 interne trainer</a:t>
          </a:r>
        </a:p>
      </dgm:t>
    </dgm:pt>
    <dgm:pt modelId="{44168DBC-682A-4C05-B7D3-E29014D895D2}" type="parTrans" cxnId="{45413D1E-4280-4CFD-B678-62FAFD847D7A}">
      <dgm:prSet/>
      <dgm:spPr/>
      <dgm:t>
        <a:bodyPr/>
        <a:lstStyle/>
        <a:p>
          <a:endParaRPr lang="nl-NL" sz="1100"/>
        </a:p>
      </dgm:t>
    </dgm:pt>
    <dgm:pt modelId="{D8DD0B44-CE80-4D20-8CBF-4D232B8CAD9F}" type="sibTrans" cxnId="{45413D1E-4280-4CFD-B678-62FAFD847D7A}">
      <dgm:prSet/>
      <dgm:spPr/>
      <dgm:t>
        <a:bodyPr/>
        <a:lstStyle/>
        <a:p>
          <a:endParaRPr lang="nl-NL" sz="1100"/>
        </a:p>
      </dgm:t>
    </dgm:pt>
    <dgm:pt modelId="{985108EB-D3C7-48D5-A196-4B85017019F3}">
      <dgm:prSet phldrT="[Tekst]" custT="1"/>
      <dgm:spPr/>
      <dgm:t>
        <a:bodyPr/>
        <a:lstStyle/>
        <a:p>
          <a:pPr>
            <a:buNone/>
          </a:pPr>
          <a:endParaRPr lang="nl-NL" sz="1100" i="1"/>
        </a:p>
      </dgm:t>
    </dgm:pt>
    <dgm:pt modelId="{A70C05D2-AF59-45DA-8829-E3BCBC2E14BB}" type="parTrans" cxnId="{5E9299AD-B565-4DB6-8030-19077F4DB503}">
      <dgm:prSet/>
      <dgm:spPr/>
      <dgm:t>
        <a:bodyPr/>
        <a:lstStyle/>
        <a:p>
          <a:endParaRPr lang="nl-NL" sz="1100"/>
        </a:p>
      </dgm:t>
    </dgm:pt>
    <dgm:pt modelId="{1A875123-EF90-4DC8-9E3B-E0360711F63C}" type="sibTrans" cxnId="{5E9299AD-B565-4DB6-8030-19077F4DB503}">
      <dgm:prSet/>
      <dgm:spPr/>
      <dgm:t>
        <a:bodyPr/>
        <a:lstStyle/>
        <a:p>
          <a:endParaRPr lang="nl-NL" sz="1100"/>
        </a:p>
      </dgm:t>
    </dgm:pt>
    <dgm:pt modelId="{78E88460-562A-4C0C-8F74-3E2B7F1AB696}">
      <dgm:prSet phldrT="[Tekst]" custT="1"/>
      <dgm:spPr/>
      <dgm:t>
        <a:bodyPr/>
        <a:lstStyle/>
        <a:p>
          <a:pPr>
            <a:buNone/>
          </a:pPr>
          <a:endParaRPr lang="nl-NL" sz="1100" i="1"/>
        </a:p>
      </dgm:t>
    </dgm:pt>
    <dgm:pt modelId="{84DB52F2-490B-4422-B56B-87B99E0B8C50}" type="parTrans" cxnId="{8EDDA1D4-4734-4984-809A-44DA0421853B}">
      <dgm:prSet/>
      <dgm:spPr/>
      <dgm:t>
        <a:bodyPr/>
        <a:lstStyle/>
        <a:p>
          <a:endParaRPr lang="nl-NL" sz="1100"/>
        </a:p>
      </dgm:t>
    </dgm:pt>
    <dgm:pt modelId="{1A94B1E0-A484-42E4-A8C6-5E3EAB23EEBD}" type="sibTrans" cxnId="{8EDDA1D4-4734-4984-809A-44DA0421853B}">
      <dgm:prSet/>
      <dgm:spPr/>
      <dgm:t>
        <a:bodyPr/>
        <a:lstStyle/>
        <a:p>
          <a:endParaRPr lang="nl-NL" sz="1100"/>
        </a:p>
      </dgm:t>
    </dgm:pt>
    <dgm:pt modelId="{72AE709F-43B7-4C4E-822C-01ABCB31EB9E}">
      <dgm:prSet custT="1"/>
      <dgm:spPr/>
      <dgm:t>
        <a:bodyPr/>
        <a:lstStyle/>
        <a:p>
          <a:r>
            <a:rPr lang="nl-NL" sz="1100" i="1" dirty="0"/>
            <a:t>1 dagdeel</a:t>
          </a:r>
        </a:p>
      </dgm:t>
    </dgm:pt>
    <dgm:pt modelId="{DE3D7ADD-6EC1-4D20-9888-DE5782ACC97C}" type="parTrans" cxnId="{F66EB350-FA2F-44D5-B17E-A1D7DFD86156}">
      <dgm:prSet/>
      <dgm:spPr/>
      <dgm:t>
        <a:bodyPr/>
        <a:lstStyle/>
        <a:p>
          <a:endParaRPr lang="nl-NL" sz="1100"/>
        </a:p>
      </dgm:t>
    </dgm:pt>
    <dgm:pt modelId="{1D6C5617-BD92-49BB-BEA8-3AC7002FD911}" type="sibTrans" cxnId="{F66EB350-FA2F-44D5-B17E-A1D7DFD86156}">
      <dgm:prSet/>
      <dgm:spPr/>
      <dgm:t>
        <a:bodyPr/>
        <a:lstStyle/>
        <a:p>
          <a:endParaRPr lang="nl-NL" sz="1100"/>
        </a:p>
      </dgm:t>
    </dgm:pt>
    <dgm:pt modelId="{F0E105DA-448F-4A38-BBE3-627C910F7DD6}">
      <dgm:prSet custT="1"/>
      <dgm:spPr/>
      <dgm:t>
        <a:bodyPr/>
        <a:lstStyle/>
        <a:p>
          <a:endParaRPr lang="nl-NL" sz="1100" dirty="0"/>
        </a:p>
      </dgm:t>
    </dgm:pt>
    <dgm:pt modelId="{4B8F874C-FA56-40EA-8A37-6EE654B595D5}" type="parTrans" cxnId="{DA9F3EDB-7E98-43E5-BD8B-0025325E4C72}">
      <dgm:prSet/>
      <dgm:spPr/>
      <dgm:t>
        <a:bodyPr/>
        <a:lstStyle/>
        <a:p>
          <a:endParaRPr lang="nl-NL" sz="1100"/>
        </a:p>
      </dgm:t>
    </dgm:pt>
    <dgm:pt modelId="{4B9691F1-D77B-4CD2-92D1-A1D130242B20}" type="sibTrans" cxnId="{DA9F3EDB-7E98-43E5-BD8B-0025325E4C72}">
      <dgm:prSet/>
      <dgm:spPr/>
      <dgm:t>
        <a:bodyPr/>
        <a:lstStyle/>
        <a:p>
          <a:endParaRPr lang="nl-NL" sz="1100"/>
        </a:p>
      </dgm:t>
    </dgm:pt>
    <dgm:pt modelId="{7D3215AF-9137-4DD8-B231-FC6FAF7018B1}">
      <dgm:prSet custT="1"/>
      <dgm:spPr/>
      <dgm:t>
        <a:bodyPr/>
        <a:lstStyle/>
        <a:p>
          <a:r>
            <a:rPr lang="nl-NL" sz="1100" i="1" dirty="0"/>
            <a:t>1 externe en 1 interne trainer</a:t>
          </a:r>
        </a:p>
      </dgm:t>
    </dgm:pt>
    <dgm:pt modelId="{6CBB7579-D1D0-4CAE-AD03-93BE4BC041E4}" type="parTrans" cxnId="{61DED030-C9FC-4682-9647-6FCA0A93D8C0}">
      <dgm:prSet/>
      <dgm:spPr/>
      <dgm:t>
        <a:bodyPr/>
        <a:lstStyle/>
        <a:p>
          <a:endParaRPr lang="nl-NL" sz="1100"/>
        </a:p>
      </dgm:t>
    </dgm:pt>
    <dgm:pt modelId="{DF9949DB-E672-4F1D-804A-D1B775FE1065}" type="sibTrans" cxnId="{61DED030-C9FC-4682-9647-6FCA0A93D8C0}">
      <dgm:prSet/>
      <dgm:spPr/>
      <dgm:t>
        <a:bodyPr/>
        <a:lstStyle/>
        <a:p>
          <a:endParaRPr lang="nl-NL" sz="1100"/>
        </a:p>
      </dgm:t>
    </dgm:pt>
    <dgm:pt modelId="{12E2CC72-7E66-407F-87CA-0B16EDD6E842}">
      <dgm:prSet custT="1"/>
      <dgm:spPr/>
      <dgm:t>
        <a:bodyPr/>
        <a:lstStyle/>
        <a:p>
          <a:r>
            <a:rPr lang="nl-NL" sz="1100" i="1" dirty="0"/>
            <a:t>1 dagdeel</a:t>
          </a:r>
        </a:p>
      </dgm:t>
    </dgm:pt>
    <dgm:pt modelId="{28D0847E-DA5F-41EA-A472-DAB1B8B89C23}" type="parTrans" cxnId="{2EA012B8-0D62-461E-AAF7-054A89999305}">
      <dgm:prSet/>
      <dgm:spPr/>
      <dgm:t>
        <a:bodyPr/>
        <a:lstStyle/>
        <a:p>
          <a:endParaRPr lang="nl-NL" sz="1100"/>
        </a:p>
      </dgm:t>
    </dgm:pt>
    <dgm:pt modelId="{28D64853-6BFE-406F-9046-58DBFA2CD240}" type="sibTrans" cxnId="{2EA012B8-0D62-461E-AAF7-054A89999305}">
      <dgm:prSet/>
      <dgm:spPr/>
      <dgm:t>
        <a:bodyPr/>
        <a:lstStyle/>
        <a:p>
          <a:endParaRPr lang="nl-NL" sz="1100"/>
        </a:p>
      </dgm:t>
    </dgm:pt>
    <dgm:pt modelId="{469C3CF0-6C65-4D55-8804-EF4246D3493E}">
      <dgm:prSet custT="1"/>
      <dgm:spPr/>
      <dgm:t>
        <a:bodyPr/>
        <a:lstStyle/>
        <a:p>
          <a:endParaRPr lang="nl-NL" sz="1100" dirty="0"/>
        </a:p>
      </dgm:t>
    </dgm:pt>
    <dgm:pt modelId="{7F5F826A-9E27-4B9F-B29D-304DF9CDAD5A}" type="parTrans" cxnId="{D4881A3E-B6DC-4811-BE98-D92E99FB0184}">
      <dgm:prSet/>
      <dgm:spPr/>
      <dgm:t>
        <a:bodyPr/>
        <a:lstStyle/>
        <a:p>
          <a:endParaRPr lang="nl-NL" sz="1100"/>
        </a:p>
      </dgm:t>
    </dgm:pt>
    <dgm:pt modelId="{91D33705-E960-41BB-889C-08C078B80B88}" type="sibTrans" cxnId="{D4881A3E-B6DC-4811-BE98-D92E99FB0184}">
      <dgm:prSet/>
      <dgm:spPr/>
      <dgm:t>
        <a:bodyPr/>
        <a:lstStyle/>
        <a:p>
          <a:endParaRPr lang="nl-NL" sz="1100"/>
        </a:p>
      </dgm:t>
    </dgm:pt>
    <dgm:pt modelId="{1026A3C8-D961-4F64-B38A-22CB3870FD47}">
      <dgm:prSet phldrT="[Tekst]" custT="1"/>
      <dgm:spPr/>
      <dgm:t>
        <a:bodyPr/>
        <a:lstStyle/>
        <a:p>
          <a:pPr>
            <a:buNone/>
          </a:pPr>
          <a:endParaRPr lang="nl-NL" sz="1100" i="1"/>
        </a:p>
      </dgm:t>
    </dgm:pt>
    <dgm:pt modelId="{D392C586-D78F-42E7-8ACD-C3400BF2562F}" type="parTrans" cxnId="{BE33D2EA-3360-4D29-AD98-249247102540}">
      <dgm:prSet/>
      <dgm:spPr/>
      <dgm:t>
        <a:bodyPr/>
        <a:lstStyle/>
        <a:p>
          <a:endParaRPr lang="nl-NL"/>
        </a:p>
      </dgm:t>
    </dgm:pt>
    <dgm:pt modelId="{4A5887DF-71DB-43DF-84BA-8273A3DEEB1A}" type="sibTrans" cxnId="{BE33D2EA-3360-4D29-AD98-249247102540}">
      <dgm:prSet/>
      <dgm:spPr/>
      <dgm:t>
        <a:bodyPr/>
        <a:lstStyle/>
        <a:p>
          <a:endParaRPr lang="nl-NL"/>
        </a:p>
      </dgm:t>
    </dgm:pt>
    <dgm:pt modelId="{431415E9-263F-4312-AE61-36AA0C8B6FD6}">
      <dgm:prSet phldrT="[Tekst]" custT="1"/>
      <dgm:spPr/>
      <dgm:t>
        <a:bodyPr/>
        <a:lstStyle/>
        <a:p>
          <a:pPr>
            <a:buNone/>
          </a:pPr>
          <a:endParaRPr lang="nl-NL" sz="1100" i="1"/>
        </a:p>
      </dgm:t>
    </dgm:pt>
    <dgm:pt modelId="{3D3BF645-7BA1-4CE6-B3AA-210A72ED741C}" type="parTrans" cxnId="{19057115-D831-424A-A8F0-453A63BF1114}">
      <dgm:prSet/>
      <dgm:spPr/>
      <dgm:t>
        <a:bodyPr/>
        <a:lstStyle/>
        <a:p>
          <a:endParaRPr lang="nl-NL"/>
        </a:p>
      </dgm:t>
    </dgm:pt>
    <dgm:pt modelId="{B32001AA-BBD0-44B5-8DB8-A198A654AAD0}" type="sibTrans" cxnId="{19057115-D831-424A-A8F0-453A63BF1114}">
      <dgm:prSet/>
      <dgm:spPr/>
      <dgm:t>
        <a:bodyPr/>
        <a:lstStyle/>
        <a:p>
          <a:endParaRPr lang="nl-NL"/>
        </a:p>
      </dgm:t>
    </dgm:pt>
    <dgm:pt modelId="{FFBC3848-589A-4F97-B933-A9A808C930BD}">
      <dgm:prSet phldrT="[Tekst]" custT="1"/>
      <dgm:spPr/>
      <dgm:t>
        <a:bodyPr/>
        <a:lstStyle/>
        <a:p>
          <a:pPr>
            <a:buNone/>
          </a:pPr>
          <a:endParaRPr lang="nl-NL" sz="1100" i="1"/>
        </a:p>
      </dgm:t>
    </dgm:pt>
    <dgm:pt modelId="{4F3C97A2-D6D2-40F4-983E-450C5837FE24}" type="parTrans" cxnId="{D8B306E2-8E62-4A5D-804B-1EA681B61A63}">
      <dgm:prSet/>
      <dgm:spPr/>
      <dgm:t>
        <a:bodyPr/>
        <a:lstStyle/>
        <a:p>
          <a:endParaRPr lang="nl-NL"/>
        </a:p>
      </dgm:t>
    </dgm:pt>
    <dgm:pt modelId="{2676F153-4480-4BFF-8136-974446A42925}" type="sibTrans" cxnId="{D8B306E2-8E62-4A5D-804B-1EA681B61A63}">
      <dgm:prSet/>
      <dgm:spPr/>
      <dgm:t>
        <a:bodyPr/>
        <a:lstStyle/>
        <a:p>
          <a:endParaRPr lang="nl-NL"/>
        </a:p>
      </dgm:t>
    </dgm:pt>
    <dgm:pt modelId="{2267A8ED-ECEF-46E3-8F86-587E39E80E49}">
      <dgm:prSet phldrT="[Tekst]" custT="1"/>
      <dgm:spPr/>
      <dgm:t>
        <a:bodyPr/>
        <a:lstStyle/>
        <a:p>
          <a:pPr>
            <a:buNone/>
          </a:pPr>
          <a:endParaRPr lang="nl-NL" sz="1100" i="1"/>
        </a:p>
      </dgm:t>
    </dgm:pt>
    <dgm:pt modelId="{026BC3EB-DE8E-40F8-B65B-063A28B158C1}" type="parTrans" cxnId="{8FFA4120-57E8-4FE8-8CB6-9B00B833CE31}">
      <dgm:prSet/>
      <dgm:spPr/>
      <dgm:t>
        <a:bodyPr/>
        <a:lstStyle/>
        <a:p>
          <a:endParaRPr lang="nl-NL"/>
        </a:p>
      </dgm:t>
    </dgm:pt>
    <dgm:pt modelId="{D232067E-9FE1-45EA-BAA3-2B973771CA5C}" type="sibTrans" cxnId="{8FFA4120-57E8-4FE8-8CB6-9B00B833CE31}">
      <dgm:prSet/>
      <dgm:spPr/>
      <dgm:t>
        <a:bodyPr/>
        <a:lstStyle/>
        <a:p>
          <a:endParaRPr lang="nl-NL"/>
        </a:p>
      </dgm:t>
    </dgm:pt>
    <dgm:pt modelId="{303B971F-5B0A-4270-BBCB-AE2259323567}">
      <dgm:prSet phldrT="[Tekst]" custT="1"/>
      <dgm:spPr/>
      <dgm:t>
        <a:bodyPr/>
        <a:lstStyle/>
        <a:p>
          <a:pPr>
            <a:buNone/>
          </a:pPr>
          <a:endParaRPr lang="nl-NL" sz="1100" i="1"/>
        </a:p>
      </dgm:t>
    </dgm:pt>
    <dgm:pt modelId="{2FE5003E-0F56-41B3-9642-1B789D388D5F}" type="parTrans" cxnId="{1B67A0BD-EAB4-43A7-8C86-D958DE6FCAAD}">
      <dgm:prSet/>
      <dgm:spPr/>
      <dgm:t>
        <a:bodyPr/>
        <a:lstStyle/>
        <a:p>
          <a:endParaRPr lang="nl-NL"/>
        </a:p>
      </dgm:t>
    </dgm:pt>
    <dgm:pt modelId="{465B152E-1EA0-4A58-9D17-0EB7F191C3F1}" type="sibTrans" cxnId="{1B67A0BD-EAB4-43A7-8C86-D958DE6FCAAD}">
      <dgm:prSet/>
      <dgm:spPr/>
      <dgm:t>
        <a:bodyPr/>
        <a:lstStyle/>
        <a:p>
          <a:endParaRPr lang="nl-NL"/>
        </a:p>
      </dgm:t>
    </dgm:pt>
    <dgm:pt modelId="{9A3612BE-5367-4529-996F-8BED2A9CA6D5}">
      <dgm:prSet phldrT="[Tekst]" custT="1"/>
      <dgm:spPr/>
      <dgm:t>
        <a:bodyPr/>
        <a:lstStyle/>
        <a:p>
          <a:pPr>
            <a:buNone/>
          </a:pPr>
          <a:endParaRPr lang="nl-NL" sz="1100" i="1"/>
        </a:p>
      </dgm:t>
    </dgm:pt>
    <dgm:pt modelId="{36D25E50-FBB0-41C1-B948-0E9D74EBB0F8}" type="parTrans" cxnId="{B3BFBF44-9505-45D7-95A0-D78210E68DC5}">
      <dgm:prSet/>
      <dgm:spPr/>
      <dgm:t>
        <a:bodyPr/>
        <a:lstStyle/>
        <a:p>
          <a:endParaRPr lang="nl-NL"/>
        </a:p>
      </dgm:t>
    </dgm:pt>
    <dgm:pt modelId="{26D64C51-BBF1-466A-8FF3-2FCA1136E4C6}" type="sibTrans" cxnId="{B3BFBF44-9505-45D7-95A0-D78210E68DC5}">
      <dgm:prSet/>
      <dgm:spPr/>
      <dgm:t>
        <a:bodyPr/>
        <a:lstStyle/>
        <a:p>
          <a:endParaRPr lang="nl-NL"/>
        </a:p>
      </dgm:t>
    </dgm:pt>
    <dgm:pt modelId="{E33BCACF-54F1-403D-AF00-FD0A3F522450}">
      <dgm:prSet phldrT="[Tekst]" custT="1"/>
      <dgm:spPr/>
      <dgm:t>
        <a:bodyPr/>
        <a:lstStyle/>
        <a:p>
          <a:pPr>
            <a:buNone/>
          </a:pPr>
          <a:endParaRPr lang="nl-NL" sz="1100" i="1"/>
        </a:p>
      </dgm:t>
    </dgm:pt>
    <dgm:pt modelId="{38244359-A057-46F8-818C-88B2BD652D32}" type="parTrans" cxnId="{09F76D47-7E7C-4B28-9687-FBDD365757C3}">
      <dgm:prSet/>
      <dgm:spPr/>
      <dgm:t>
        <a:bodyPr/>
        <a:lstStyle/>
        <a:p>
          <a:endParaRPr lang="nl-NL"/>
        </a:p>
      </dgm:t>
    </dgm:pt>
    <dgm:pt modelId="{13F5578C-FC13-41CB-BF51-A6814A381A7C}" type="sibTrans" cxnId="{09F76D47-7E7C-4B28-9687-FBDD365757C3}">
      <dgm:prSet/>
      <dgm:spPr/>
      <dgm:t>
        <a:bodyPr/>
        <a:lstStyle/>
        <a:p>
          <a:endParaRPr lang="nl-NL"/>
        </a:p>
      </dgm:t>
    </dgm:pt>
    <dgm:pt modelId="{52D80EC4-FA48-4BF3-B23B-84BBDD420303}">
      <dgm:prSet phldrT="[Tekst]" custT="1"/>
      <dgm:spPr/>
      <dgm:t>
        <a:bodyPr/>
        <a:lstStyle/>
        <a:p>
          <a:pPr>
            <a:buNone/>
          </a:pPr>
          <a:endParaRPr lang="nl-NL" sz="1100" i="1" dirty="0"/>
        </a:p>
      </dgm:t>
    </dgm:pt>
    <dgm:pt modelId="{B03D6BC9-F63A-4B00-98B4-B1E47E34CECD}" type="parTrans" cxnId="{39AF1600-4102-45EE-8E37-CC660023BEAC}">
      <dgm:prSet/>
      <dgm:spPr/>
      <dgm:t>
        <a:bodyPr/>
        <a:lstStyle/>
        <a:p>
          <a:endParaRPr lang="nl-NL"/>
        </a:p>
      </dgm:t>
    </dgm:pt>
    <dgm:pt modelId="{C9472890-E066-4A81-9769-E71603EC9A0B}" type="sibTrans" cxnId="{39AF1600-4102-45EE-8E37-CC660023BEAC}">
      <dgm:prSet/>
      <dgm:spPr/>
      <dgm:t>
        <a:bodyPr/>
        <a:lstStyle/>
        <a:p>
          <a:endParaRPr lang="nl-NL"/>
        </a:p>
      </dgm:t>
    </dgm:pt>
    <dgm:pt modelId="{7BB6BAEF-B73A-40EC-828D-DF853C0ED23F}">
      <dgm:prSet phldrT="[Tekst]" custT="1"/>
      <dgm:spPr/>
      <dgm:t>
        <a:bodyPr/>
        <a:lstStyle/>
        <a:p>
          <a:pPr>
            <a:buNone/>
          </a:pPr>
          <a:endParaRPr lang="nl-NL" sz="1100" i="1" dirty="0"/>
        </a:p>
      </dgm:t>
    </dgm:pt>
    <dgm:pt modelId="{C34AC0EF-9737-4BA6-81C8-9718F90F30D8}" type="parTrans" cxnId="{20098A86-84D9-49A0-AE05-406F04E8A058}">
      <dgm:prSet/>
      <dgm:spPr/>
      <dgm:t>
        <a:bodyPr/>
        <a:lstStyle/>
        <a:p>
          <a:endParaRPr lang="nl-NL"/>
        </a:p>
      </dgm:t>
    </dgm:pt>
    <dgm:pt modelId="{89DE620B-40AE-45F9-B69F-471697D174A0}" type="sibTrans" cxnId="{20098A86-84D9-49A0-AE05-406F04E8A058}">
      <dgm:prSet/>
      <dgm:spPr/>
      <dgm:t>
        <a:bodyPr/>
        <a:lstStyle/>
        <a:p>
          <a:endParaRPr lang="nl-NL"/>
        </a:p>
      </dgm:t>
    </dgm:pt>
    <dgm:pt modelId="{8D7C9532-B63A-4ECF-913A-53002981741D}">
      <dgm:prSet custT="1"/>
      <dgm:spPr/>
      <dgm:t>
        <a:bodyPr/>
        <a:lstStyle/>
        <a:p>
          <a:endParaRPr lang="nl-NL" sz="1100" dirty="0"/>
        </a:p>
      </dgm:t>
    </dgm:pt>
    <dgm:pt modelId="{A3BB0E13-A188-42FD-B635-1913823CF364}" type="parTrans" cxnId="{BCE8A6FD-8740-4920-98F5-6D058341D0B7}">
      <dgm:prSet/>
      <dgm:spPr/>
      <dgm:t>
        <a:bodyPr/>
        <a:lstStyle/>
        <a:p>
          <a:endParaRPr lang="nl-NL"/>
        </a:p>
      </dgm:t>
    </dgm:pt>
    <dgm:pt modelId="{D2489ECB-A5B2-4C91-B2F6-E7BB871D9BBE}" type="sibTrans" cxnId="{BCE8A6FD-8740-4920-98F5-6D058341D0B7}">
      <dgm:prSet/>
      <dgm:spPr/>
      <dgm:t>
        <a:bodyPr/>
        <a:lstStyle/>
        <a:p>
          <a:endParaRPr lang="nl-NL"/>
        </a:p>
      </dgm:t>
    </dgm:pt>
    <dgm:pt modelId="{36FE9B0C-86AB-4E53-98CB-6F5549767800}">
      <dgm:prSet custT="1"/>
      <dgm:spPr/>
      <dgm:t>
        <a:bodyPr/>
        <a:lstStyle/>
        <a:p>
          <a:endParaRPr lang="nl-NL" sz="1100" dirty="0"/>
        </a:p>
      </dgm:t>
    </dgm:pt>
    <dgm:pt modelId="{A45998FF-5ECA-437F-B3D6-DAC8A2FA1EF3}" type="parTrans" cxnId="{387163FF-FB07-47B8-943C-45D8F1DDF435}">
      <dgm:prSet/>
      <dgm:spPr/>
      <dgm:t>
        <a:bodyPr/>
        <a:lstStyle/>
        <a:p>
          <a:endParaRPr lang="nl-NL"/>
        </a:p>
      </dgm:t>
    </dgm:pt>
    <dgm:pt modelId="{38E19DAF-B9E6-4AFD-9D46-2D94D637410F}" type="sibTrans" cxnId="{387163FF-FB07-47B8-943C-45D8F1DDF435}">
      <dgm:prSet/>
      <dgm:spPr/>
      <dgm:t>
        <a:bodyPr/>
        <a:lstStyle/>
        <a:p>
          <a:endParaRPr lang="nl-NL"/>
        </a:p>
      </dgm:t>
    </dgm:pt>
    <dgm:pt modelId="{05D1A75A-B913-41F6-9972-CEA0937AE0FE}">
      <dgm:prSet custT="1"/>
      <dgm:spPr/>
      <dgm:t>
        <a:bodyPr/>
        <a:lstStyle/>
        <a:p>
          <a:endParaRPr lang="nl-NL" sz="1100" dirty="0"/>
        </a:p>
      </dgm:t>
    </dgm:pt>
    <dgm:pt modelId="{6E33F7C5-710B-45B5-9BA7-F41AA77F098D}" type="parTrans" cxnId="{D9FDEC0A-EC50-400E-B6A8-D3D1EC959CAC}">
      <dgm:prSet/>
      <dgm:spPr/>
      <dgm:t>
        <a:bodyPr/>
        <a:lstStyle/>
        <a:p>
          <a:endParaRPr lang="nl-NL"/>
        </a:p>
      </dgm:t>
    </dgm:pt>
    <dgm:pt modelId="{CF628616-4C89-47C7-ACC4-D7C5687CDA2D}" type="sibTrans" cxnId="{D9FDEC0A-EC50-400E-B6A8-D3D1EC959CAC}">
      <dgm:prSet/>
      <dgm:spPr/>
      <dgm:t>
        <a:bodyPr/>
        <a:lstStyle/>
        <a:p>
          <a:endParaRPr lang="nl-NL"/>
        </a:p>
      </dgm:t>
    </dgm:pt>
    <dgm:pt modelId="{1A6BACA0-B181-4DC0-9F4C-F2A909BE2B77}">
      <dgm:prSet custT="1"/>
      <dgm:spPr/>
      <dgm:t>
        <a:bodyPr/>
        <a:lstStyle/>
        <a:p>
          <a:endParaRPr lang="nl-NL" sz="1100" dirty="0"/>
        </a:p>
      </dgm:t>
    </dgm:pt>
    <dgm:pt modelId="{F7DB66F9-89B9-4BC8-9580-041F13344D88}" type="parTrans" cxnId="{DA3C9FEC-25D6-4E72-9207-2E68A9F66D58}">
      <dgm:prSet/>
      <dgm:spPr/>
      <dgm:t>
        <a:bodyPr/>
        <a:lstStyle/>
        <a:p>
          <a:endParaRPr lang="nl-NL"/>
        </a:p>
      </dgm:t>
    </dgm:pt>
    <dgm:pt modelId="{B73EF930-2C3F-4980-A617-362043549EBF}" type="sibTrans" cxnId="{DA3C9FEC-25D6-4E72-9207-2E68A9F66D58}">
      <dgm:prSet/>
      <dgm:spPr/>
      <dgm:t>
        <a:bodyPr/>
        <a:lstStyle/>
        <a:p>
          <a:endParaRPr lang="nl-NL"/>
        </a:p>
      </dgm:t>
    </dgm:pt>
    <dgm:pt modelId="{986185D2-736A-4A67-9D3E-8AD9A333CD0A}">
      <dgm:prSet custT="1"/>
      <dgm:spPr/>
      <dgm:t>
        <a:bodyPr/>
        <a:lstStyle/>
        <a:p>
          <a:endParaRPr lang="nl-NL" sz="1100" dirty="0"/>
        </a:p>
      </dgm:t>
    </dgm:pt>
    <dgm:pt modelId="{9491EDDC-436D-41F0-A3A2-F874C6355847}" type="parTrans" cxnId="{BD35F66F-7C56-4733-A575-F72C775E52F6}">
      <dgm:prSet/>
      <dgm:spPr/>
      <dgm:t>
        <a:bodyPr/>
        <a:lstStyle/>
        <a:p>
          <a:endParaRPr lang="nl-NL"/>
        </a:p>
      </dgm:t>
    </dgm:pt>
    <dgm:pt modelId="{B0D4A621-3715-445D-B8C3-D15D94D8E2BE}" type="sibTrans" cxnId="{BD35F66F-7C56-4733-A575-F72C775E52F6}">
      <dgm:prSet/>
      <dgm:spPr/>
      <dgm:t>
        <a:bodyPr/>
        <a:lstStyle/>
        <a:p>
          <a:endParaRPr lang="nl-NL"/>
        </a:p>
      </dgm:t>
    </dgm:pt>
    <dgm:pt modelId="{BE1F3E1F-51E4-41EF-8FAF-74E03A716636}">
      <dgm:prSet custT="1"/>
      <dgm:spPr/>
      <dgm:t>
        <a:bodyPr/>
        <a:lstStyle/>
        <a:p>
          <a:endParaRPr lang="nl-NL" sz="1100" dirty="0"/>
        </a:p>
      </dgm:t>
    </dgm:pt>
    <dgm:pt modelId="{0883A098-78F7-4FE8-9E07-FBF3358FDE73}" type="parTrans" cxnId="{B457CB95-5166-438D-8EAE-9BDB49A1DAD0}">
      <dgm:prSet/>
      <dgm:spPr/>
      <dgm:t>
        <a:bodyPr/>
        <a:lstStyle/>
        <a:p>
          <a:endParaRPr lang="nl-NL"/>
        </a:p>
      </dgm:t>
    </dgm:pt>
    <dgm:pt modelId="{0A815C52-B0A9-4E96-BD65-C090845FB00F}" type="sibTrans" cxnId="{B457CB95-5166-438D-8EAE-9BDB49A1DAD0}">
      <dgm:prSet/>
      <dgm:spPr/>
      <dgm:t>
        <a:bodyPr/>
        <a:lstStyle/>
        <a:p>
          <a:endParaRPr lang="nl-NL"/>
        </a:p>
      </dgm:t>
    </dgm:pt>
    <dgm:pt modelId="{3CF9EAED-5BC9-487E-BCA4-8B87EA15D1EE}">
      <dgm:prSet custT="1"/>
      <dgm:spPr/>
      <dgm:t>
        <a:bodyPr/>
        <a:lstStyle/>
        <a:p>
          <a:endParaRPr lang="nl-NL" sz="1100" dirty="0"/>
        </a:p>
      </dgm:t>
    </dgm:pt>
    <dgm:pt modelId="{47C00E4B-7210-4148-AB00-FC3A1C3A6365}" type="parTrans" cxnId="{E8EDF3D4-A0B1-43E7-B7CF-66239719BFB2}">
      <dgm:prSet/>
      <dgm:spPr/>
      <dgm:t>
        <a:bodyPr/>
        <a:lstStyle/>
        <a:p>
          <a:endParaRPr lang="nl-NL"/>
        </a:p>
      </dgm:t>
    </dgm:pt>
    <dgm:pt modelId="{B980C8D4-2F86-4893-B1AE-1B69AB683863}" type="sibTrans" cxnId="{E8EDF3D4-A0B1-43E7-B7CF-66239719BFB2}">
      <dgm:prSet/>
      <dgm:spPr/>
      <dgm:t>
        <a:bodyPr/>
        <a:lstStyle/>
        <a:p>
          <a:endParaRPr lang="nl-NL"/>
        </a:p>
      </dgm:t>
    </dgm:pt>
    <dgm:pt modelId="{EBF89A4C-6034-43F9-A28D-B8FE75FF1F64}">
      <dgm:prSet custT="1"/>
      <dgm:spPr/>
      <dgm:t>
        <a:bodyPr/>
        <a:lstStyle/>
        <a:p>
          <a:endParaRPr lang="nl-NL" sz="1100" dirty="0"/>
        </a:p>
      </dgm:t>
    </dgm:pt>
    <dgm:pt modelId="{BCBD2C70-9F6A-499E-85B6-C72AE4E5114B}" type="parTrans" cxnId="{5AB22BD7-FD71-44C2-976D-BCF4918B0F8F}">
      <dgm:prSet/>
      <dgm:spPr/>
      <dgm:t>
        <a:bodyPr/>
        <a:lstStyle/>
        <a:p>
          <a:endParaRPr lang="nl-NL"/>
        </a:p>
      </dgm:t>
    </dgm:pt>
    <dgm:pt modelId="{3BCD63A2-C07A-410D-A89E-97A2F2383988}" type="sibTrans" cxnId="{5AB22BD7-FD71-44C2-976D-BCF4918B0F8F}">
      <dgm:prSet/>
      <dgm:spPr/>
      <dgm:t>
        <a:bodyPr/>
        <a:lstStyle/>
        <a:p>
          <a:endParaRPr lang="nl-NL"/>
        </a:p>
      </dgm:t>
    </dgm:pt>
    <dgm:pt modelId="{7F82B677-0E14-4DA4-AF48-8BEC17E6628A}">
      <dgm:prSet custT="1"/>
      <dgm:spPr/>
      <dgm:t>
        <a:bodyPr/>
        <a:lstStyle/>
        <a:p>
          <a:endParaRPr lang="nl-NL" sz="1100" dirty="0"/>
        </a:p>
      </dgm:t>
    </dgm:pt>
    <dgm:pt modelId="{8FD8B98E-6CD9-4BA0-9C0D-4026E69FFB6D}" type="parTrans" cxnId="{9494DA81-BA01-4294-A8D6-9DDA937298C6}">
      <dgm:prSet/>
      <dgm:spPr/>
      <dgm:t>
        <a:bodyPr/>
        <a:lstStyle/>
        <a:p>
          <a:endParaRPr lang="nl-NL"/>
        </a:p>
      </dgm:t>
    </dgm:pt>
    <dgm:pt modelId="{06925757-0806-454A-9ADB-0DBCEF9F89F6}" type="sibTrans" cxnId="{9494DA81-BA01-4294-A8D6-9DDA937298C6}">
      <dgm:prSet/>
      <dgm:spPr/>
      <dgm:t>
        <a:bodyPr/>
        <a:lstStyle/>
        <a:p>
          <a:endParaRPr lang="nl-NL"/>
        </a:p>
      </dgm:t>
    </dgm:pt>
    <dgm:pt modelId="{D01A0CE2-FBF2-4A7C-9FAE-FBF8474B27CE}">
      <dgm:prSet custT="1"/>
      <dgm:spPr/>
      <dgm:t>
        <a:bodyPr/>
        <a:lstStyle/>
        <a:p>
          <a:endParaRPr lang="nl-NL" sz="1100" dirty="0"/>
        </a:p>
      </dgm:t>
    </dgm:pt>
    <dgm:pt modelId="{23B0D824-BE2D-43F7-BFA2-7838524408E5}" type="parTrans" cxnId="{C4FBCE7B-D29F-4593-942B-E8BB243155A6}">
      <dgm:prSet/>
      <dgm:spPr/>
      <dgm:t>
        <a:bodyPr/>
        <a:lstStyle/>
        <a:p>
          <a:endParaRPr lang="nl-NL"/>
        </a:p>
      </dgm:t>
    </dgm:pt>
    <dgm:pt modelId="{DCCC96CA-14CE-49C7-BF8B-48CBD0A12284}" type="sibTrans" cxnId="{C4FBCE7B-D29F-4593-942B-E8BB243155A6}">
      <dgm:prSet/>
      <dgm:spPr/>
      <dgm:t>
        <a:bodyPr/>
        <a:lstStyle/>
        <a:p>
          <a:endParaRPr lang="nl-NL"/>
        </a:p>
      </dgm:t>
    </dgm:pt>
    <dgm:pt modelId="{73423CA3-3417-48D3-B766-5E2349AA4F68}">
      <dgm:prSet custT="1"/>
      <dgm:spPr/>
      <dgm:t>
        <a:bodyPr/>
        <a:lstStyle/>
        <a:p>
          <a:endParaRPr lang="nl-NL" sz="1100" dirty="0"/>
        </a:p>
      </dgm:t>
    </dgm:pt>
    <dgm:pt modelId="{5799CF40-0CA4-4C3F-99CE-85D122DC0366}" type="parTrans" cxnId="{34303B8E-95C2-46D9-9B82-3D9F90E1EB20}">
      <dgm:prSet/>
      <dgm:spPr/>
      <dgm:t>
        <a:bodyPr/>
        <a:lstStyle/>
        <a:p>
          <a:endParaRPr lang="nl-NL"/>
        </a:p>
      </dgm:t>
    </dgm:pt>
    <dgm:pt modelId="{B8A0F5AC-9EC7-471D-B7F8-590DA41A4237}" type="sibTrans" cxnId="{34303B8E-95C2-46D9-9B82-3D9F90E1EB20}">
      <dgm:prSet/>
      <dgm:spPr/>
      <dgm:t>
        <a:bodyPr/>
        <a:lstStyle/>
        <a:p>
          <a:endParaRPr lang="nl-NL"/>
        </a:p>
      </dgm:t>
    </dgm:pt>
    <dgm:pt modelId="{2E523A7A-65D1-4797-8B1E-424C528E6139}">
      <dgm:prSet custT="1"/>
      <dgm:spPr/>
      <dgm:t>
        <a:bodyPr/>
        <a:lstStyle/>
        <a:p>
          <a:endParaRPr lang="nl-NL" sz="1100" dirty="0"/>
        </a:p>
      </dgm:t>
    </dgm:pt>
    <dgm:pt modelId="{3DBEF63A-05F8-4EF5-BAC8-0AFB049D157F}" type="parTrans" cxnId="{35FA77D9-1717-47E7-B08F-46974B0FE30E}">
      <dgm:prSet/>
      <dgm:spPr/>
      <dgm:t>
        <a:bodyPr/>
        <a:lstStyle/>
        <a:p>
          <a:endParaRPr lang="nl-NL"/>
        </a:p>
      </dgm:t>
    </dgm:pt>
    <dgm:pt modelId="{0B875B86-BC65-442B-BD4B-A07B702D633B}" type="sibTrans" cxnId="{35FA77D9-1717-47E7-B08F-46974B0FE30E}">
      <dgm:prSet/>
      <dgm:spPr/>
      <dgm:t>
        <a:bodyPr/>
        <a:lstStyle/>
        <a:p>
          <a:endParaRPr lang="nl-NL"/>
        </a:p>
      </dgm:t>
    </dgm:pt>
    <dgm:pt modelId="{C5FE59DF-F364-485A-84CB-19198173E6AD}">
      <dgm:prSet custT="1"/>
      <dgm:spPr/>
      <dgm:t>
        <a:bodyPr/>
        <a:lstStyle/>
        <a:p>
          <a:endParaRPr lang="nl-NL" sz="1100" dirty="0"/>
        </a:p>
      </dgm:t>
    </dgm:pt>
    <dgm:pt modelId="{CAEE191F-65FF-43C3-9A13-2B1364BCB341}" type="parTrans" cxnId="{E8007855-43B4-4EC1-B477-AA365C11564D}">
      <dgm:prSet/>
      <dgm:spPr/>
      <dgm:t>
        <a:bodyPr/>
        <a:lstStyle/>
        <a:p>
          <a:endParaRPr lang="nl-NL"/>
        </a:p>
      </dgm:t>
    </dgm:pt>
    <dgm:pt modelId="{19250A9E-6333-456E-8D2F-F65D64A3D05A}" type="sibTrans" cxnId="{E8007855-43B4-4EC1-B477-AA365C11564D}">
      <dgm:prSet/>
      <dgm:spPr/>
      <dgm:t>
        <a:bodyPr/>
        <a:lstStyle/>
        <a:p>
          <a:endParaRPr lang="nl-NL"/>
        </a:p>
      </dgm:t>
    </dgm:pt>
    <dgm:pt modelId="{246BFB9E-640E-4FB0-A650-AE2E303319B7}">
      <dgm:prSet phldrT="[Tekst]" custT="1"/>
      <dgm:spPr/>
      <dgm:t>
        <a:bodyPr/>
        <a:lstStyle/>
        <a:p>
          <a:pPr>
            <a:buNone/>
          </a:pPr>
          <a:endParaRPr lang="nl-NL" sz="1100" b="1"/>
        </a:p>
      </dgm:t>
    </dgm:pt>
    <dgm:pt modelId="{FC4A8D6B-C71E-4735-8E94-7E0728F2793A}" type="parTrans" cxnId="{DAF99803-950F-4EEA-BD48-0390E2B9B017}">
      <dgm:prSet/>
      <dgm:spPr/>
      <dgm:t>
        <a:bodyPr/>
        <a:lstStyle/>
        <a:p>
          <a:endParaRPr lang="nl-NL"/>
        </a:p>
      </dgm:t>
    </dgm:pt>
    <dgm:pt modelId="{6D3C5B5B-90FF-4893-A96F-76FDF31E535B}" type="sibTrans" cxnId="{DAF99803-950F-4EEA-BD48-0390E2B9B017}">
      <dgm:prSet/>
      <dgm:spPr/>
      <dgm:t>
        <a:bodyPr/>
        <a:lstStyle/>
        <a:p>
          <a:endParaRPr lang="nl-NL"/>
        </a:p>
      </dgm:t>
    </dgm:pt>
    <dgm:pt modelId="{2E554154-5FD4-4CF1-A975-5AB8E3EEC469}">
      <dgm:prSet custT="1"/>
      <dgm:spPr/>
      <dgm:t>
        <a:bodyPr/>
        <a:lstStyle/>
        <a:p>
          <a:pPr>
            <a:buNone/>
          </a:pPr>
          <a:endParaRPr lang="nl-NL" sz="1100" b="1" dirty="0"/>
        </a:p>
      </dgm:t>
    </dgm:pt>
    <dgm:pt modelId="{F9CD653A-824B-45B9-BED8-E15D968DE07D}" type="parTrans" cxnId="{2072337D-7ED5-4D28-B425-9F96732BE220}">
      <dgm:prSet/>
      <dgm:spPr/>
      <dgm:t>
        <a:bodyPr/>
        <a:lstStyle/>
        <a:p>
          <a:endParaRPr lang="nl-NL"/>
        </a:p>
      </dgm:t>
    </dgm:pt>
    <dgm:pt modelId="{5002F203-654C-4DFA-BDEB-30E309529005}" type="sibTrans" cxnId="{2072337D-7ED5-4D28-B425-9F96732BE220}">
      <dgm:prSet/>
      <dgm:spPr/>
      <dgm:t>
        <a:bodyPr/>
        <a:lstStyle/>
        <a:p>
          <a:endParaRPr lang="nl-NL"/>
        </a:p>
      </dgm:t>
    </dgm:pt>
    <dgm:pt modelId="{0163E284-D76E-40D4-9E9B-56A96796FFAB}">
      <dgm:prSet custT="1"/>
      <dgm:spPr/>
      <dgm:t>
        <a:bodyPr/>
        <a:lstStyle/>
        <a:p>
          <a:pPr>
            <a:buNone/>
          </a:pPr>
          <a:endParaRPr lang="nl-NL" sz="1100" b="1" dirty="0"/>
        </a:p>
      </dgm:t>
    </dgm:pt>
    <dgm:pt modelId="{C6560A44-829B-471D-A8C9-532AA7C91AB3}" type="parTrans" cxnId="{CE5F25E4-9A94-4172-8585-EA3BC3D60C6E}">
      <dgm:prSet/>
      <dgm:spPr/>
      <dgm:t>
        <a:bodyPr/>
        <a:lstStyle/>
        <a:p>
          <a:endParaRPr lang="nl-NL"/>
        </a:p>
      </dgm:t>
    </dgm:pt>
    <dgm:pt modelId="{BE3A7E24-C5BB-45F4-8FD3-B590BA7BAD51}" type="sibTrans" cxnId="{CE5F25E4-9A94-4172-8585-EA3BC3D60C6E}">
      <dgm:prSet/>
      <dgm:spPr/>
      <dgm:t>
        <a:bodyPr/>
        <a:lstStyle/>
        <a:p>
          <a:endParaRPr lang="nl-NL"/>
        </a:p>
      </dgm:t>
    </dgm:pt>
    <dgm:pt modelId="{8031E5EA-7422-47BC-9933-498BD4FC403C}">
      <dgm:prSet custT="1"/>
      <dgm:spPr/>
      <dgm:t>
        <a:bodyPr/>
        <a:lstStyle/>
        <a:p>
          <a:pPr>
            <a:buNone/>
          </a:pPr>
          <a:r>
            <a:rPr lang="nl-NL" sz="1400" b="1" dirty="0"/>
            <a:t>Mutual </a:t>
          </a:r>
          <a:r>
            <a:rPr lang="nl-NL" sz="1400" b="1" dirty="0" err="1"/>
            <a:t>gains</a:t>
          </a:r>
          <a:endParaRPr lang="nl-NL" sz="1400" b="1" dirty="0"/>
        </a:p>
      </dgm:t>
    </dgm:pt>
    <dgm:pt modelId="{AEC1EA54-133E-4FF0-A30A-E260452DD011}" type="sibTrans" cxnId="{102D49B5-51EF-4926-B392-D0534D6CD302}">
      <dgm:prSet/>
      <dgm:spPr/>
      <dgm:t>
        <a:bodyPr/>
        <a:lstStyle/>
        <a:p>
          <a:endParaRPr lang="nl-NL" sz="1100"/>
        </a:p>
      </dgm:t>
    </dgm:pt>
    <dgm:pt modelId="{51FEC08F-993F-4430-9115-84A9A750B688}" type="parTrans" cxnId="{102D49B5-51EF-4926-B392-D0534D6CD302}">
      <dgm:prSet/>
      <dgm:spPr/>
      <dgm:t>
        <a:bodyPr/>
        <a:lstStyle/>
        <a:p>
          <a:endParaRPr lang="nl-NL" sz="1100"/>
        </a:p>
      </dgm:t>
    </dgm:pt>
    <dgm:pt modelId="{4F90BCD5-B0F3-4D1F-A246-A3C3F8834FBB}">
      <dgm:prSet custT="1"/>
      <dgm:spPr/>
      <dgm:t>
        <a:bodyPr/>
        <a:lstStyle/>
        <a:p>
          <a:pPr>
            <a:buNone/>
          </a:pPr>
          <a:endParaRPr lang="nl-NL" sz="1100" b="1" dirty="0"/>
        </a:p>
      </dgm:t>
    </dgm:pt>
    <dgm:pt modelId="{46F5AB89-6BAD-4397-B3FD-95C8691BB96C}" type="sibTrans" cxnId="{CCE63CA2-1DA8-46E9-B0C7-BCAAC231717A}">
      <dgm:prSet/>
      <dgm:spPr/>
      <dgm:t>
        <a:bodyPr/>
        <a:lstStyle/>
        <a:p>
          <a:endParaRPr lang="nl-NL"/>
        </a:p>
      </dgm:t>
    </dgm:pt>
    <dgm:pt modelId="{530630D4-07BA-470A-8CD5-7E0D983F5C70}" type="parTrans" cxnId="{CCE63CA2-1DA8-46E9-B0C7-BCAAC231717A}">
      <dgm:prSet/>
      <dgm:spPr/>
      <dgm:t>
        <a:bodyPr/>
        <a:lstStyle/>
        <a:p>
          <a:endParaRPr lang="nl-NL"/>
        </a:p>
      </dgm:t>
    </dgm:pt>
    <dgm:pt modelId="{5BA8906F-A31B-48DF-A29F-6BBBD5E73F0B}">
      <dgm:prSet custT="1"/>
      <dgm:spPr/>
      <dgm:t>
        <a:bodyPr/>
        <a:lstStyle/>
        <a:p>
          <a:r>
            <a:rPr lang="nl-NL" sz="1100"/>
            <a:t>Omgaan met verschillende belangen</a:t>
          </a:r>
        </a:p>
      </dgm:t>
    </dgm:pt>
    <dgm:pt modelId="{E4199877-F63B-488B-945D-8D1912B7FCAD}" type="sibTrans" cxnId="{E6A10605-61A6-47FB-B582-D0ECA9A80048}">
      <dgm:prSet/>
      <dgm:spPr/>
      <dgm:t>
        <a:bodyPr/>
        <a:lstStyle/>
        <a:p>
          <a:endParaRPr lang="nl-NL" sz="1100"/>
        </a:p>
      </dgm:t>
    </dgm:pt>
    <dgm:pt modelId="{15C15C45-791F-42E8-8DEA-9FA77FB3EEB4}" type="parTrans" cxnId="{E6A10605-61A6-47FB-B582-D0ECA9A80048}">
      <dgm:prSet/>
      <dgm:spPr/>
      <dgm:t>
        <a:bodyPr/>
        <a:lstStyle/>
        <a:p>
          <a:endParaRPr lang="nl-NL" sz="1100"/>
        </a:p>
      </dgm:t>
    </dgm:pt>
    <dgm:pt modelId="{74258515-4E2C-43FD-8902-F6B0BEDF5F7F}">
      <dgm:prSet custT="1"/>
      <dgm:spPr/>
      <dgm:t>
        <a:bodyPr/>
        <a:lstStyle/>
        <a:p>
          <a:r>
            <a:rPr lang="nl-NL" sz="1100"/>
            <a:t>Gedragen besluitvorming</a:t>
          </a:r>
        </a:p>
      </dgm:t>
    </dgm:pt>
    <dgm:pt modelId="{47DDBD5C-15A6-475F-83B4-4846D08E096A}" type="sibTrans" cxnId="{7A39226C-CFB5-4532-9BBC-1799A94E019C}">
      <dgm:prSet/>
      <dgm:spPr/>
      <dgm:t>
        <a:bodyPr/>
        <a:lstStyle/>
        <a:p>
          <a:endParaRPr lang="nl-NL" sz="1100"/>
        </a:p>
      </dgm:t>
    </dgm:pt>
    <dgm:pt modelId="{2C3631E5-9971-4B91-82C3-47FBBD321CA0}" type="parTrans" cxnId="{7A39226C-CFB5-4532-9BBC-1799A94E019C}">
      <dgm:prSet/>
      <dgm:spPr/>
      <dgm:t>
        <a:bodyPr/>
        <a:lstStyle/>
        <a:p>
          <a:endParaRPr lang="nl-NL" sz="1100"/>
        </a:p>
      </dgm:t>
    </dgm:pt>
    <dgm:pt modelId="{B8150E54-1AFD-4FDD-9C6A-8B4689056D79}">
      <dgm:prSet custT="1"/>
      <dgm:spPr/>
      <dgm:t>
        <a:bodyPr/>
        <a:lstStyle/>
        <a:p>
          <a:endParaRPr lang="nl-NL" sz="1100" i="0"/>
        </a:p>
      </dgm:t>
    </dgm:pt>
    <dgm:pt modelId="{656C86A1-957B-4245-9070-202169E966F5}" type="sibTrans" cxnId="{D27CE258-56EF-4C8A-8134-34D11D43F19A}">
      <dgm:prSet/>
      <dgm:spPr/>
      <dgm:t>
        <a:bodyPr/>
        <a:lstStyle/>
        <a:p>
          <a:endParaRPr lang="nl-NL"/>
        </a:p>
      </dgm:t>
    </dgm:pt>
    <dgm:pt modelId="{67622F35-33B4-47E8-9307-98607E58A09F}" type="parTrans" cxnId="{D27CE258-56EF-4C8A-8134-34D11D43F19A}">
      <dgm:prSet/>
      <dgm:spPr/>
      <dgm:t>
        <a:bodyPr/>
        <a:lstStyle/>
        <a:p>
          <a:endParaRPr lang="nl-NL"/>
        </a:p>
      </dgm:t>
    </dgm:pt>
    <dgm:pt modelId="{6D4E6C9D-8367-45E0-A7A7-1B1A8802FFD2}">
      <dgm:prSet custT="1"/>
      <dgm:spPr/>
      <dgm:t>
        <a:bodyPr/>
        <a:lstStyle/>
        <a:p>
          <a:endParaRPr lang="nl-NL" sz="1100" i="0"/>
        </a:p>
      </dgm:t>
    </dgm:pt>
    <dgm:pt modelId="{0271F91D-028C-42B5-B3AB-655F239C4A3A}" type="sibTrans" cxnId="{80EC5E6D-6B46-4E06-B3DE-4D5BB9CE65B8}">
      <dgm:prSet/>
      <dgm:spPr/>
      <dgm:t>
        <a:bodyPr/>
        <a:lstStyle/>
        <a:p>
          <a:endParaRPr lang="nl-NL"/>
        </a:p>
      </dgm:t>
    </dgm:pt>
    <dgm:pt modelId="{FB60B347-69AB-4284-AA32-668CFFD9CABB}" type="parTrans" cxnId="{80EC5E6D-6B46-4E06-B3DE-4D5BB9CE65B8}">
      <dgm:prSet/>
      <dgm:spPr/>
      <dgm:t>
        <a:bodyPr/>
        <a:lstStyle/>
        <a:p>
          <a:endParaRPr lang="nl-NL"/>
        </a:p>
      </dgm:t>
    </dgm:pt>
    <dgm:pt modelId="{4C7FA759-F9D5-4985-9114-1A38B3A946FE}">
      <dgm:prSet custT="1"/>
      <dgm:spPr/>
      <dgm:t>
        <a:bodyPr/>
        <a:lstStyle/>
        <a:p>
          <a:endParaRPr lang="nl-NL" sz="1100" i="0"/>
        </a:p>
      </dgm:t>
    </dgm:pt>
    <dgm:pt modelId="{2A2FBE70-E1DC-4D8B-A25C-3FE65C309EB9}" type="sibTrans" cxnId="{D63A0914-E533-47BD-A34D-7B6624B043AE}">
      <dgm:prSet/>
      <dgm:spPr/>
      <dgm:t>
        <a:bodyPr/>
        <a:lstStyle/>
        <a:p>
          <a:endParaRPr lang="nl-NL"/>
        </a:p>
      </dgm:t>
    </dgm:pt>
    <dgm:pt modelId="{2BDC5FE9-DE78-4584-B883-97156F8D5F4C}" type="parTrans" cxnId="{D63A0914-E533-47BD-A34D-7B6624B043AE}">
      <dgm:prSet/>
      <dgm:spPr/>
      <dgm:t>
        <a:bodyPr/>
        <a:lstStyle/>
        <a:p>
          <a:endParaRPr lang="nl-NL"/>
        </a:p>
      </dgm:t>
    </dgm:pt>
    <dgm:pt modelId="{ECF9DD67-7D2F-4684-9B15-73A966788583}">
      <dgm:prSet custT="1"/>
      <dgm:spPr/>
      <dgm:t>
        <a:bodyPr/>
        <a:lstStyle/>
        <a:p>
          <a:endParaRPr lang="nl-NL" sz="1100" i="0"/>
        </a:p>
      </dgm:t>
    </dgm:pt>
    <dgm:pt modelId="{C63D1A85-92F5-4647-B727-69E96723CF13}" type="sibTrans" cxnId="{03AB2324-F236-4F82-A0DC-C78C7B6000B9}">
      <dgm:prSet/>
      <dgm:spPr/>
      <dgm:t>
        <a:bodyPr/>
        <a:lstStyle/>
        <a:p>
          <a:endParaRPr lang="nl-NL"/>
        </a:p>
      </dgm:t>
    </dgm:pt>
    <dgm:pt modelId="{230D1FD3-A5C5-4D86-A63D-08FDB577F568}" type="parTrans" cxnId="{03AB2324-F236-4F82-A0DC-C78C7B6000B9}">
      <dgm:prSet/>
      <dgm:spPr/>
      <dgm:t>
        <a:bodyPr/>
        <a:lstStyle/>
        <a:p>
          <a:endParaRPr lang="nl-NL"/>
        </a:p>
      </dgm:t>
    </dgm:pt>
    <dgm:pt modelId="{8E4DD2FD-664B-4B7C-B23F-2112D297B496}">
      <dgm:prSet custT="1"/>
      <dgm:spPr/>
      <dgm:t>
        <a:bodyPr/>
        <a:lstStyle/>
        <a:p>
          <a:endParaRPr lang="nl-NL" sz="1100" i="0"/>
        </a:p>
      </dgm:t>
    </dgm:pt>
    <dgm:pt modelId="{ED27F7C0-52F4-4CD7-8560-8F88C4B2ACE7}" type="sibTrans" cxnId="{EFAAEF65-ACC6-40E3-8EF4-18D67F2FC7B4}">
      <dgm:prSet/>
      <dgm:spPr/>
      <dgm:t>
        <a:bodyPr/>
        <a:lstStyle/>
        <a:p>
          <a:endParaRPr lang="nl-NL"/>
        </a:p>
      </dgm:t>
    </dgm:pt>
    <dgm:pt modelId="{DF444FCD-DB38-4AAA-947E-F0953A1AEC9C}" type="parTrans" cxnId="{EFAAEF65-ACC6-40E3-8EF4-18D67F2FC7B4}">
      <dgm:prSet/>
      <dgm:spPr/>
      <dgm:t>
        <a:bodyPr/>
        <a:lstStyle/>
        <a:p>
          <a:endParaRPr lang="nl-NL"/>
        </a:p>
      </dgm:t>
    </dgm:pt>
    <dgm:pt modelId="{A3660455-D158-448E-B600-4ECA8F5E6004}">
      <dgm:prSet custT="1"/>
      <dgm:spPr/>
      <dgm:t>
        <a:bodyPr/>
        <a:lstStyle/>
        <a:p>
          <a:endParaRPr lang="nl-NL" sz="1100" i="0" dirty="0"/>
        </a:p>
      </dgm:t>
    </dgm:pt>
    <dgm:pt modelId="{FC444121-C899-4F91-88CB-9B6D6CF89923}" type="sibTrans" cxnId="{3F1BBBB3-572A-49B3-9C18-F0ABF45FA35C}">
      <dgm:prSet/>
      <dgm:spPr/>
      <dgm:t>
        <a:bodyPr/>
        <a:lstStyle/>
        <a:p>
          <a:endParaRPr lang="nl-NL"/>
        </a:p>
      </dgm:t>
    </dgm:pt>
    <dgm:pt modelId="{EEE8332B-F96D-4530-A84A-D8F9B784BD7A}" type="parTrans" cxnId="{3F1BBBB3-572A-49B3-9C18-F0ABF45FA35C}">
      <dgm:prSet/>
      <dgm:spPr/>
      <dgm:t>
        <a:bodyPr/>
        <a:lstStyle/>
        <a:p>
          <a:endParaRPr lang="nl-NL"/>
        </a:p>
      </dgm:t>
    </dgm:pt>
    <dgm:pt modelId="{4D1A7231-1D1A-4EE4-9ED2-26CA368EAACB}">
      <dgm:prSet custT="1"/>
      <dgm:spPr/>
      <dgm:t>
        <a:bodyPr/>
        <a:lstStyle/>
        <a:p>
          <a:r>
            <a:rPr lang="nl-NL" sz="1100" i="0" dirty="0"/>
            <a:t>1 externe en 1 interne trainer</a:t>
          </a:r>
        </a:p>
      </dgm:t>
    </dgm:pt>
    <dgm:pt modelId="{726E5633-0C0F-476A-87AA-4A192F70CEAA}" type="sibTrans" cxnId="{A65D930D-626A-4B5A-80E2-C0F3747E6B10}">
      <dgm:prSet/>
      <dgm:spPr/>
      <dgm:t>
        <a:bodyPr/>
        <a:lstStyle/>
        <a:p>
          <a:endParaRPr lang="nl-NL" sz="1100"/>
        </a:p>
      </dgm:t>
    </dgm:pt>
    <dgm:pt modelId="{9F9D6430-47DC-4682-AEC4-F39E7047A3C1}" type="parTrans" cxnId="{A65D930D-626A-4B5A-80E2-C0F3747E6B10}">
      <dgm:prSet/>
      <dgm:spPr/>
      <dgm:t>
        <a:bodyPr/>
        <a:lstStyle/>
        <a:p>
          <a:endParaRPr lang="nl-NL" sz="1100"/>
        </a:p>
      </dgm:t>
    </dgm:pt>
    <dgm:pt modelId="{4758E964-284E-4345-996D-DF9709EF5070}">
      <dgm:prSet custT="1"/>
      <dgm:spPr/>
      <dgm:t>
        <a:bodyPr/>
        <a:lstStyle/>
        <a:p>
          <a:r>
            <a:rPr lang="nl-NL" sz="1100" i="0"/>
            <a:t>1 dagdeel</a:t>
          </a:r>
        </a:p>
      </dgm:t>
    </dgm:pt>
    <dgm:pt modelId="{85AD1F66-A1DB-4AA9-A739-088DF381FA42}" type="sibTrans" cxnId="{4108C892-7C4A-47A8-9740-0F6E1B1AA9A8}">
      <dgm:prSet/>
      <dgm:spPr/>
      <dgm:t>
        <a:bodyPr/>
        <a:lstStyle/>
        <a:p>
          <a:endParaRPr lang="nl-NL" sz="1100"/>
        </a:p>
      </dgm:t>
    </dgm:pt>
    <dgm:pt modelId="{B243B79D-7B8D-4BED-80F3-CA2DCDD15C8D}" type="parTrans" cxnId="{4108C892-7C4A-47A8-9740-0F6E1B1AA9A8}">
      <dgm:prSet/>
      <dgm:spPr/>
      <dgm:t>
        <a:bodyPr/>
        <a:lstStyle/>
        <a:p>
          <a:endParaRPr lang="nl-NL" sz="1100"/>
        </a:p>
      </dgm:t>
    </dgm:pt>
    <dgm:pt modelId="{C29C4CB0-B03C-4866-8C23-0105E88FB06D}">
      <dgm:prSet phldrT="[Tekst]" custT="1"/>
      <dgm:spPr/>
      <dgm:t>
        <a:bodyPr/>
        <a:lstStyle/>
        <a:p>
          <a:r>
            <a:rPr lang="nl-NL" sz="1100" dirty="0"/>
            <a:t>Oktober 2021</a:t>
          </a:r>
        </a:p>
      </dgm:t>
    </dgm:pt>
    <dgm:pt modelId="{16CEF01E-F33C-4BBB-B97C-FBE04B3B009F}" type="sibTrans" cxnId="{CE3152B7-25C9-4F5D-A0EE-824EA426953A}">
      <dgm:prSet/>
      <dgm:spPr/>
      <dgm:t>
        <a:bodyPr/>
        <a:lstStyle/>
        <a:p>
          <a:endParaRPr lang="nl-NL" sz="1100"/>
        </a:p>
      </dgm:t>
    </dgm:pt>
    <dgm:pt modelId="{556E7A5E-000A-470F-92A2-1D7743966225}" type="parTrans" cxnId="{CE3152B7-25C9-4F5D-A0EE-824EA426953A}">
      <dgm:prSet/>
      <dgm:spPr/>
      <dgm:t>
        <a:bodyPr/>
        <a:lstStyle/>
        <a:p>
          <a:endParaRPr lang="nl-NL" sz="1100"/>
        </a:p>
      </dgm:t>
    </dgm:pt>
    <dgm:pt modelId="{882B9815-8A4D-4B18-B70C-716AE526C851}">
      <dgm:prSet phldrT="[Tekst]" custT="1"/>
      <dgm:spPr/>
      <dgm:t>
        <a:bodyPr/>
        <a:lstStyle/>
        <a:p>
          <a:pPr>
            <a:buNone/>
          </a:pPr>
          <a:r>
            <a:rPr lang="nl-NL" sz="1100" i="1" dirty="0"/>
            <a:t>Februari 2022</a:t>
          </a:r>
        </a:p>
      </dgm:t>
    </dgm:pt>
    <dgm:pt modelId="{09B61ADA-D937-4900-9BE0-AD017F77A455}" type="sibTrans" cxnId="{53A2EEE8-E1C8-43C9-8E0D-80CF4E5CBD37}">
      <dgm:prSet/>
      <dgm:spPr/>
      <dgm:t>
        <a:bodyPr/>
        <a:lstStyle/>
        <a:p>
          <a:endParaRPr lang="nl-NL" sz="1100"/>
        </a:p>
      </dgm:t>
    </dgm:pt>
    <dgm:pt modelId="{072A9F0D-DBEC-47AB-A62D-F2DA8263F88F}" type="parTrans" cxnId="{53A2EEE8-E1C8-43C9-8E0D-80CF4E5CBD37}">
      <dgm:prSet/>
      <dgm:spPr/>
      <dgm:t>
        <a:bodyPr/>
        <a:lstStyle/>
        <a:p>
          <a:endParaRPr lang="nl-NL" sz="1100"/>
        </a:p>
      </dgm:t>
    </dgm:pt>
    <dgm:pt modelId="{5C51DC12-CA87-4050-83FA-972707F1B531}">
      <dgm:prSet custT="1"/>
      <dgm:spPr/>
      <dgm:t>
        <a:bodyPr/>
        <a:lstStyle/>
        <a:p>
          <a:endParaRPr lang="nl-NL" sz="1100" dirty="0"/>
        </a:p>
      </dgm:t>
    </dgm:pt>
    <dgm:pt modelId="{A1AF78F2-DAAF-4868-9B47-B0259F3450D6}" type="parTrans" cxnId="{10826308-FA5D-434D-819B-01670A39CCE7}">
      <dgm:prSet/>
      <dgm:spPr/>
      <dgm:t>
        <a:bodyPr/>
        <a:lstStyle/>
        <a:p>
          <a:endParaRPr lang="nl-NL"/>
        </a:p>
      </dgm:t>
    </dgm:pt>
    <dgm:pt modelId="{E674FA6E-ADF7-433A-BEB8-E85D6CE645ED}" type="sibTrans" cxnId="{10826308-FA5D-434D-819B-01670A39CCE7}">
      <dgm:prSet/>
      <dgm:spPr/>
      <dgm:t>
        <a:bodyPr/>
        <a:lstStyle/>
        <a:p>
          <a:endParaRPr lang="nl-NL"/>
        </a:p>
      </dgm:t>
    </dgm:pt>
    <dgm:pt modelId="{7E3DCCC2-8B31-4AB1-92DC-07299D189823}">
      <dgm:prSet phldrT="[Tekst]" custT="1"/>
      <dgm:spPr/>
      <dgm:t>
        <a:bodyPr/>
        <a:lstStyle/>
        <a:p>
          <a:pPr>
            <a:buNone/>
          </a:pPr>
          <a:endParaRPr lang="nl-NL" sz="1100" i="1" dirty="0"/>
        </a:p>
      </dgm:t>
    </dgm:pt>
    <dgm:pt modelId="{FB0690D8-17EC-4BDF-8F40-EDD8736E5F5F}" type="parTrans" cxnId="{5C3F607F-8F19-44F5-8FD3-20E782ADA7AD}">
      <dgm:prSet/>
      <dgm:spPr/>
      <dgm:t>
        <a:bodyPr/>
        <a:lstStyle/>
        <a:p>
          <a:endParaRPr lang="nl-NL"/>
        </a:p>
      </dgm:t>
    </dgm:pt>
    <dgm:pt modelId="{2C1BC784-938C-4CF6-8678-3B9FA1C1B1B7}" type="sibTrans" cxnId="{5C3F607F-8F19-44F5-8FD3-20E782ADA7AD}">
      <dgm:prSet/>
      <dgm:spPr/>
      <dgm:t>
        <a:bodyPr/>
        <a:lstStyle/>
        <a:p>
          <a:endParaRPr lang="nl-NL"/>
        </a:p>
      </dgm:t>
    </dgm:pt>
    <dgm:pt modelId="{EDF366F8-5A34-40C2-BC19-23A6798DF513}">
      <dgm:prSet phldrT="[Tekst]" custT="1"/>
      <dgm:spPr/>
      <dgm:t>
        <a:bodyPr/>
        <a:lstStyle/>
        <a:p>
          <a:pPr>
            <a:buNone/>
          </a:pPr>
          <a:endParaRPr lang="nl-NL" sz="1100" i="1" dirty="0"/>
        </a:p>
      </dgm:t>
    </dgm:pt>
    <dgm:pt modelId="{77866D7C-487E-4C46-977D-F69777E5A2B0}" type="parTrans" cxnId="{48C052A0-A08F-4A74-86C8-696D44BAEECE}">
      <dgm:prSet/>
      <dgm:spPr/>
      <dgm:t>
        <a:bodyPr/>
        <a:lstStyle/>
        <a:p>
          <a:endParaRPr lang="nl-NL"/>
        </a:p>
      </dgm:t>
    </dgm:pt>
    <dgm:pt modelId="{63A30F3D-CF7C-4086-BB0D-22141D6A06F6}" type="sibTrans" cxnId="{48C052A0-A08F-4A74-86C8-696D44BAEECE}">
      <dgm:prSet/>
      <dgm:spPr/>
      <dgm:t>
        <a:bodyPr/>
        <a:lstStyle/>
        <a:p>
          <a:endParaRPr lang="nl-NL"/>
        </a:p>
      </dgm:t>
    </dgm:pt>
    <dgm:pt modelId="{CBB9F657-C5CF-4E82-85ED-1E82638015D1}">
      <dgm:prSet custT="1"/>
      <dgm:spPr/>
      <dgm:t>
        <a:bodyPr/>
        <a:lstStyle/>
        <a:p>
          <a:endParaRPr lang="nl-NL" sz="1100" dirty="0"/>
        </a:p>
      </dgm:t>
    </dgm:pt>
    <dgm:pt modelId="{F44C5100-A1C7-4382-9F3C-C81F2BE1721A}" type="parTrans" cxnId="{9C36E672-3A68-4BF3-BAB6-7522814BA080}">
      <dgm:prSet/>
      <dgm:spPr/>
      <dgm:t>
        <a:bodyPr/>
        <a:lstStyle/>
        <a:p>
          <a:endParaRPr lang="nl-NL"/>
        </a:p>
      </dgm:t>
    </dgm:pt>
    <dgm:pt modelId="{6CD110AF-EEEC-4F39-8D25-F7917845909A}" type="sibTrans" cxnId="{9C36E672-3A68-4BF3-BAB6-7522814BA080}">
      <dgm:prSet/>
      <dgm:spPr/>
      <dgm:t>
        <a:bodyPr/>
        <a:lstStyle/>
        <a:p>
          <a:endParaRPr lang="nl-NL"/>
        </a:p>
      </dgm:t>
    </dgm:pt>
    <dgm:pt modelId="{515450DC-E84E-4199-AE2F-5E8AE88AC2DA}">
      <dgm:prSet custT="1"/>
      <dgm:spPr/>
      <dgm:t>
        <a:bodyPr/>
        <a:lstStyle/>
        <a:p>
          <a:endParaRPr lang="nl-NL" sz="1100" dirty="0"/>
        </a:p>
      </dgm:t>
    </dgm:pt>
    <dgm:pt modelId="{B15310B3-F4F5-4A8A-BDB0-C022CCB77A3D}" type="parTrans" cxnId="{7EF4614A-29C3-4CC7-8BBD-A85D655840D8}">
      <dgm:prSet/>
      <dgm:spPr/>
      <dgm:t>
        <a:bodyPr/>
        <a:lstStyle/>
        <a:p>
          <a:endParaRPr lang="nl-NL"/>
        </a:p>
      </dgm:t>
    </dgm:pt>
    <dgm:pt modelId="{30DC2398-78FD-46CB-AABE-D4159B82C196}" type="sibTrans" cxnId="{7EF4614A-29C3-4CC7-8BBD-A85D655840D8}">
      <dgm:prSet/>
      <dgm:spPr/>
      <dgm:t>
        <a:bodyPr/>
        <a:lstStyle/>
        <a:p>
          <a:endParaRPr lang="nl-NL"/>
        </a:p>
      </dgm:t>
    </dgm:pt>
    <dgm:pt modelId="{91B63C3E-5A66-4546-B5FC-2F10BFFEB7E5}">
      <dgm:prSet custT="1"/>
      <dgm:spPr/>
      <dgm:t>
        <a:bodyPr/>
        <a:lstStyle/>
        <a:p>
          <a:endParaRPr lang="nl-NL" sz="1100" i="0" dirty="0"/>
        </a:p>
      </dgm:t>
    </dgm:pt>
    <dgm:pt modelId="{5B216C8C-A571-4415-B64C-BEB0DF507294}" type="parTrans" cxnId="{7477CBFE-F8D7-422D-B4B3-9918F50239EA}">
      <dgm:prSet/>
      <dgm:spPr/>
      <dgm:t>
        <a:bodyPr/>
        <a:lstStyle/>
        <a:p>
          <a:endParaRPr lang="nl-NL"/>
        </a:p>
      </dgm:t>
    </dgm:pt>
    <dgm:pt modelId="{CEF15EC9-23B9-450E-A632-602BB201CBB3}" type="sibTrans" cxnId="{7477CBFE-F8D7-422D-B4B3-9918F50239EA}">
      <dgm:prSet/>
      <dgm:spPr/>
      <dgm:t>
        <a:bodyPr/>
        <a:lstStyle/>
        <a:p>
          <a:endParaRPr lang="nl-NL"/>
        </a:p>
      </dgm:t>
    </dgm:pt>
    <dgm:pt modelId="{5AB2A579-43BE-4B90-BBED-02CBA9E7F4B5}" type="pres">
      <dgm:prSet presAssocID="{0E675102-498A-45EE-A102-5E24D9ED552B}" presName="linearFlow" presStyleCnt="0">
        <dgm:presLayoutVars>
          <dgm:dir/>
          <dgm:animLvl val="lvl"/>
          <dgm:resizeHandles/>
        </dgm:presLayoutVars>
      </dgm:prSet>
      <dgm:spPr/>
    </dgm:pt>
    <dgm:pt modelId="{284353AD-7F3E-439F-A767-3A0E264F00B7}" type="pres">
      <dgm:prSet presAssocID="{9C0D2F2D-E996-4CB1-A834-4C547DCB7D03}" presName="compositeNode" presStyleCnt="0">
        <dgm:presLayoutVars>
          <dgm:bulletEnabled val="1"/>
        </dgm:presLayoutVars>
      </dgm:prSet>
      <dgm:spPr/>
    </dgm:pt>
    <dgm:pt modelId="{CD7A7832-727A-4656-B7E7-A6C11AA2CFF0}" type="pres">
      <dgm:prSet presAssocID="{9C0D2F2D-E996-4CB1-A834-4C547DCB7D03}" presName="image" presStyleLbl="fgImgPlac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solidFill>
            <a:schemeClr val="bg2"/>
          </a:solidFill>
        </a:ln>
      </dgm:spPr>
      <dgm:extLst>
        <a:ext uri="{E40237B7-FDA0-4F09-8148-C483321AD2D9}">
          <dgm14:cNvPr xmlns:dgm14="http://schemas.microsoft.com/office/drawing/2010/diagram" id="0" name="" descr="Bloemen in pot"/>
        </a:ext>
      </dgm:extLst>
    </dgm:pt>
    <dgm:pt modelId="{4CD67261-2A06-4D30-A7E4-F18579AE81E9}" type="pres">
      <dgm:prSet presAssocID="{9C0D2F2D-E996-4CB1-A834-4C547DCB7D03}" presName="childNode" presStyleLbl="node1" presStyleIdx="0" presStyleCnt="6">
        <dgm:presLayoutVars>
          <dgm:bulletEnabled val="1"/>
        </dgm:presLayoutVars>
      </dgm:prSet>
      <dgm:spPr/>
    </dgm:pt>
    <dgm:pt modelId="{17B734E8-1770-4359-B828-F8ED3F973052}" type="pres">
      <dgm:prSet presAssocID="{9C0D2F2D-E996-4CB1-A834-4C547DCB7D03}" presName="parentNode" presStyleLbl="revTx" presStyleIdx="0" presStyleCnt="6">
        <dgm:presLayoutVars>
          <dgm:chMax val="0"/>
          <dgm:bulletEnabled val="1"/>
        </dgm:presLayoutVars>
      </dgm:prSet>
      <dgm:spPr/>
    </dgm:pt>
    <dgm:pt modelId="{10E45CC2-635B-426A-91DB-0CDEC36F334D}" type="pres">
      <dgm:prSet presAssocID="{EDE22113-A7F2-4776-9F84-ED3817A1360D}" presName="sibTrans" presStyleCnt="0"/>
      <dgm:spPr/>
    </dgm:pt>
    <dgm:pt modelId="{98654B5B-9823-4544-B6BD-EFAC535A5A4C}" type="pres">
      <dgm:prSet presAssocID="{3FC0BE99-46F4-4246-9DBA-E2D3DBA91E04}" presName="compositeNode" presStyleCnt="0">
        <dgm:presLayoutVars>
          <dgm:bulletEnabled val="1"/>
        </dgm:presLayoutVars>
      </dgm:prSet>
      <dgm:spPr/>
    </dgm:pt>
    <dgm:pt modelId="{3EC85F55-7AC9-4DAA-8557-FB88FF139D53}" type="pres">
      <dgm:prSet presAssocID="{3FC0BE99-46F4-4246-9DBA-E2D3DBA91E04}" presName="image" presStyleLbl="fgImgPlac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solidFill>
            <a:schemeClr val="bg1"/>
          </a:solidFill>
        </a:ln>
      </dgm:spPr>
      <dgm:extLst>
        <a:ext uri="{E40237B7-FDA0-4F09-8148-C483321AD2D9}">
          <dgm14:cNvPr xmlns:dgm14="http://schemas.microsoft.com/office/drawing/2010/diagram" id="0" name="" descr="Groepssucces"/>
        </a:ext>
      </dgm:extLst>
    </dgm:pt>
    <dgm:pt modelId="{06173D39-1E48-4F82-A685-8A2F3E837A7F}" type="pres">
      <dgm:prSet presAssocID="{3FC0BE99-46F4-4246-9DBA-E2D3DBA91E04}" presName="childNode" presStyleLbl="node1" presStyleIdx="1" presStyleCnt="6">
        <dgm:presLayoutVars>
          <dgm:bulletEnabled val="1"/>
        </dgm:presLayoutVars>
      </dgm:prSet>
      <dgm:spPr/>
    </dgm:pt>
    <dgm:pt modelId="{68C7FE5C-73AB-49E8-B140-E046E781329A}" type="pres">
      <dgm:prSet presAssocID="{3FC0BE99-46F4-4246-9DBA-E2D3DBA91E04}" presName="parentNode" presStyleLbl="revTx" presStyleIdx="1" presStyleCnt="6">
        <dgm:presLayoutVars>
          <dgm:chMax val="0"/>
          <dgm:bulletEnabled val="1"/>
        </dgm:presLayoutVars>
      </dgm:prSet>
      <dgm:spPr/>
    </dgm:pt>
    <dgm:pt modelId="{77EE484E-35CC-49FD-BF1F-425D86C68762}" type="pres">
      <dgm:prSet presAssocID="{DC1B8BC7-7E07-46B6-9007-4D6066DF9568}" presName="sibTrans" presStyleCnt="0"/>
      <dgm:spPr/>
    </dgm:pt>
    <dgm:pt modelId="{3F6E701F-3765-49D5-B840-2766D8DEB49D}" type="pres">
      <dgm:prSet presAssocID="{C29C4CB0-B03C-4866-8C23-0105E88FB06D}" presName="compositeNode" presStyleCnt="0">
        <dgm:presLayoutVars>
          <dgm:bulletEnabled val="1"/>
        </dgm:presLayoutVars>
      </dgm:prSet>
      <dgm:spPr/>
    </dgm:pt>
    <dgm:pt modelId="{652C9F63-268F-4E4C-97C6-BFAF3BA19645}" type="pres">
      <dgm:prSet presAssocID="{C29C4CB0-B03C-4866-8C23-0105E88FB06D}" presName="image" presStyleLbl="fgImgPlac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solidFill>
            <a:schemeClr val="bg2"/>
          </a:solidFill>
        </a:ln>
      </dgm:spPr>
      <dgm:extLst>
        <a:ext uri="{E40237B7-FDA0-4F09-8148-C483321AD2D9}">
          <dgm14:cNvPr xmlns:dgm14="http://schemas.microsoft.com/office/drawing/2010/diagram" id="0" name="" descr="Venn-diagram"/>
        </a:ext>
      </dgm:extLst>
    </dgm:pt>
    <dgm:pt modelId="{E9BDE4C5-B750-4242-A051-10627BD275F7}" type="pres">
      <dgm:prSet presAssocID="{C29C4CB0-B03C-4866-8C23-0105E88FB06D}" presName="childNode" presStyleLbl="node1" presStyleIdx="2" presStyleCnt="6">
        <dgm:presLayoutVars>
          <dgm:bulletEnabled val="1"/>
        </dgm:presLayoutVars>
      </dgm:prSet>
      <dgm:spPr/>
    </dgm:pt>
    <dgm:pt modelId="{24298AD9-9B26-4C54-BC29-40111D05F8A7}" type="pres">
      <dgm:prSet presAssocID="{C29C4CB0-B03C-4866-8C23-0105E88FB06D}" presName="parentNode" presStyleLbl="revTx" presStyleIdx="2" presStyleCnt="6">
        <dgm:presLayoutVars>
          <dgm:chMax val="0"/>
          <dgm:bulletEnabled val="1"/>
        </dgm:presLayoutVars>
      </dgm:prSet>
      <dgm:spPr/>
    </dgm:pt>
    <dgm:pt modelId="{8E53DB52-8D88-4659-A118-49D2F53F3BCC}" type="pres">
      <dgm:prSet presAssocID="{16CEF01E-F33C-4BBB-B97C-FBE04B3B009F}" presName="sibTrans" presStyleCnt="0"/>
      <dgm:spPr/>
    </dgm:pt>
    <dgm:pt modelId="{3B1ADBA5-7A1B-47EC-AA80-1D5C84E20E6C}" type="pres">
      <dgm:prSet presAssocID="{78510A36-857A-4385-B6FD-BB1280560097}" presName="compositeNode" presStyleCnt="0">
        <dgm:presLayoutVars>
          <dgm:bulletEnabled val="1"/>
        </dgm:presLayoutVars>
      </dgm:prSet>
      <dgm:spPr/>
    </dgm:pt>
    <dgm:pt modelId="{7BCBAC8A-2E6B-45C1-901B-285577884A8E}" type="pres">
      <dgm:prSet presAssocID="{78510A36-857A-4385-B6FD-BB1280560097}" presName="image" presStyleLbl="fgImgPlac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solidFill>
            <a:schemeClr val="bg2"/>
          </a:solidFill>
        </a:ln>
      </dgm:spPr>
      <dgm:extLst>
        <a:ext uri="{E40237B7-FDA0-4F09-8148-C483321AD2D9}">
          <dgm14:cNvPr xmlns:dgm14="http://schemas.microsoft.com/office/drawing/2010/diagram" id="0" name="" descr="Gebruikers"/>
        </a:ext>
      </dgm:extLst>
    </dgm:pt>
    <dgm:pt modelId="{DDDD4E75-EA8F-4F27-9F60-7173C720F202}" type="pres">
      <dgm:prSet presAssocID="{78510A36-857A-4385-B6FD-BB1280560097}" presName="childNode" presStyleLbl="node1" presStyleIdx="3" presStyleCnt="6">
        <dgm:presLayoutVars>
          <dgm:bulletEnabled val="1"/>
        </dgm:presLayoutVars>
      </dgm:prSet>
      <dgm:spPr/>
    </dgm:pt>
    <dgm:pt modelId="{F0D6D9F3-9443-4E01-847B-C8EC4EC5AF98}" type="pres">
      <dgm:prSet presAssocID="{78510A36-857A-4385-B6FD-BB1280560097}" presName="parentNode" presStyleLbl="revTx" presStyleIdx="3" presStyleCnt="6">
        <dgm:presLayoutVars>
          <dgm:chMax val="0"/>
          <dgm:bulletEnabled val="1"/>
        </dgm:presLayoutVars>
      </dgm:prSet>
      <dgm:spPr/>
    </dgm:pt>
    <dgm:pt modelId="{97760F7C-3ADA-42AF-A8CF-CC5E1886FC58}" type="pres">
      <dgm:prSet presAssocID="{0D3A4CE7-9CBE-4F18-81F3-AC8187844DFF}" presName="sibTrans" presStyleCnt="0"/>
      <dgm:spPr/>
    </dgm:pt>
    <dgm:pt modelId="{145EE3F7-96A4-4555-9FCE-A711E10E41F2}" type="pres">
      <dgm:prSet presAssocID="{882B9815-8A4D-4B18-B70C-716AE526C851}" presName="compositeNode" presStyleCnt="0">
        <dgm:presLayoutVars>
          <dgm:bulletEnabled val="1"/>
        </dgm:presLayoutVars>
      </dgm:prSet>
      <dgm:spPr/>
    </dgm:pt>
    <dgm:pt modelId="{356DBA52-69C5-45E4-BB89-9013C0BD0207}" type="pres">
      <dgm:prSet presAssocID="{882B9815-8A4D-4B18-B70C-716AE526C851}" presName="image" presStyleLbl="fgImgPlac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solidFill>
            <a:schemeClr val="bg1"/>
          </a:solidFill>
        </a:ln>
      </dgm:spPr>
      <dgm:extLst>
        <a:ext uri="{E40237B7-FDA0-4F09-8148-C483321AD2D9}">
          <dgm14:cNvPr xmlns:dgm14="http://schemas.microsoft.com/office/drawing/2010/diagram" id="0" name="" descr="Verbindingen"/>
        </a:ext>
      </dgm:extLst>
    </dgm:pt>
    <dgm:pt modelId="{BD35DC1C-46BC-4DAF-A18E-59AFD7DACF95}" type="pres">
      <dgm:prSet presAssocID="{882B9815-8A4D-4B18-B70C-716AE526C851}" presName="childNode" presStyleLbl="node1" presStyleIdx="4" presStyleCnt="6">
        <dgm:presLayoutVars>
          <dgm:bulletEnabled val="1"/>
        </dgm:presLayoutVars>
      </dgm:prSet>
      <dgm:spPr/>
    </dgm:pt>
    <dgm:pt modelId="{59198A9C-B367-4542-B5CD-29B657244D64}" type="pres">
      <dgm:prSet presAssocID="{882B9815-8A4D-4B18-B70C-716AE526C851}" presName="parentNode" presStyleLbl="revTx" presStyleIdx="4" presStyleCnt="6">
        <dgm:presLayoutVars>
          <dgm:chMax val="0"/>
          <dgm:bulletEnabled val="1"/>
        </dgm:presLayoutVars>
      </dgm:prSet>
      <dgm:spPr/>
    </dgm:pt>
    <dgm:pt modelId="{AEA29037-6686-474F-8AD8-B6F1703CFE75}" type="pres">
      <dgm:prSet presAssocID="{09B61ADA-D937-4900-9BE0-AD017F77A455}" presName="sibTrans" presStyleCnt="0"/>
      <dgm:spPr/>
    </dgm:pt>
    <dgm:pt modelId="{984ADF36-8B8B-4A90-A802-ACB9ED9C4E54}" type="pres">
      <dgm:prSet presAssocID="{F27C27A2-B3B6-41A9-A577-A89241804FAC}" presName="compositeNode" presStyleCnt="0">
        <dgm:presLayoutVars>
          <dgm:bulletEnabled val="1"/>
        </dgm:presLayoutVars>
      </dgm:prSet>
      <dgm:spPr/>
    </dgm:pt>
    <dgm:pt modelId="{3B3BAFCD-F70A-4535-A276-5115C9AFAFC1}" type="pres">
      <dgm:prSet presAssocID="{F27C27A2-B3B6-41A9-A577-A89241804FAC}" presName="image" presStyleLbl="fgImgPlac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solidFill>
            <a:schemeClr val="bg1"/>
          </a:solidFill>
        </a:ln>
      </dgm:spPr>
      <dgm:extLst>
        <a:ext uri="{E40237B7-FDA0-4F09-8148-C483321AD2D9}">
          <dgm14:cNvPr xmlns:dgm14="http://schemas.microsoft.com/office/drawing/2010/diagram" id="0" name="" descr="Gloeilamp"/>
        </a:ext>
      </dgm:extLst>
    </dgm:pt>
    <dgm:pt modelId="{580DD366-5704-4DE6-8BD0-2B9A18367C96}" type="pres">
      <dgm:prSet presAssocID="{F27C27A2-B3B6-41A9-A577-A89241804FAC}" presName="childNode" presStyleLbl="node1" presStyleIdx="5" presStyleCnt="6">
        <dgm:presLayoutVars>
          <dgm:bulletEnabled val="1"/>
        </dgm:presLayoutVars>
      </dgm:prSet>
      <dgm:spPr/>
    </dgm:pt>
    <dgm:pt modelId="{71A03CF9-3160-4E68-9557-E1F8A99010F3}" type="pres">
      <dgm:prSet presAssocID="{F27C27A2-B3B6-41A9-A577-A89241804FAC}" presName="parentNode" presStyleLbl="revTx" presStyleIdx="5" presStyleCnt="6">
        <dgm:presLayoutVars>
          <dgm:chMax val="0"/>
          <dgm:bulletEnabled val="1"/>
        </dgm:presLayoutVars>
      </dgm:prSet>
      <dgm:spPr/>
    </dgm:pt>
  </dgm:ptLst>
  <dgm:cxnLst>
    <dgm:cxn modelId="{39AF1600-4102-45EE-8E37-CC660023BEAC}" srcId="{C29C4CB0-B03C-4866-8C23-0105E88FB06D}" destId="{52D80EC4-FA48-4BF3-B23B-84BBDD420303}" srcOrd="6" destOrd="0" parTransId="{B03D6BC9-F63A-4B00-98B4-B1E47E34CECD}" sibTransId="{C9472890-E066-4A81-9769-E71603EC9A0B}"/>
    <dgm:cxn modelId="{76FA5703-76F7-4797-9523-C690A1DF4375}" srcId="{0E675102-498A-45EE-A102-5E24D9ED552B}" destId="{F27C27A2-B3B6-41A9-A577-A89241804FAC}" srcOrd="5" destOrd="0" parTransId="{29DDC66B-DE1B-4755-B847-812806548688}" sibTransId="{8218DDE0-1A8B-48F3-8F2F-2661C0BC7F20}"/>
    <dgm:cxn modelId="{DAF99803-950F-4EEA-BD48-0390E2B9B017}" srcId="{9C0D2F2D-E996-4CB1-A834-4C547DCB7D03}" destId="{246BFB9E-640E-4FB0-A650-AE2E303319B7}" srcOrd="1" destOrd="0" parTransId="{FC4A8D6B-C71E-4735-8E94-7E0728F2793A}" sibTransId="{6D3C5B5B-90FF-4893-A96F-76FDF31E535B}"/>
    <dgm:cxn modelId="{E6A10605-61A6-47FB-B582-D0ECA9A80048}" srcId="{F27C27A2-B3B6-41A9-A577-A89241804FAC}" destId="{5BA8906F-A31B-48DF-A29F-6BBBD5E73F0B}" srcOrd="2" destOrd="0" parTransId="{15C15C45-791F-42E8-8DEA-9FA77FB3EEB4}" sibTransId="{E4199877-F63B-488B-945D-8D1912B7FCAD}"/>
    <dgm:cxn modelId="{8527D805-BACF-469B-89B1-CD4CDBF2A532}" type="presOf" srcId="{469C3CF0-6C65-4D55-8804-EF4246D3493E}" destId="{BD35DC1C-46BC-4DAF-A18E-59AFD7DACF95}" srcOrd="0" destOrd="14" presId="urn:microsoft.com/office/officeart/2005/8/layout/hList2"/>
    <dgm:cxn modelId="{1AF5D006-CC41-42B1-A3F9-6A9CCADA5550}" srcId="{C29C4CB0-B03C-4866-8C23-0105E88FB06D}" destId="{769DBE0E-1846-4DE5-A13F-5419CC9C1F52}" srcOrd="1" destOrd="0" parTransId="{95443177-61B9-455A-AF73-D6AF202D795F}" sibTransId="{C01D515B-25B8-4601-BDE7-30EF6FCF5BB2}"/>
    <dgm:cxn modelId="{10826308-FA5D-434D-819B-01670A39CCE7}" srcId="{882B9815-8A4D-4B18-B70C-716AE526C851}" destId="{5C51DC12-CA87-4050-83FA-972707F1B531}" srcOrd="9" destOrd="0" parTransId="{A1AF78F2-DAAF-4868-9B47-B0259F3450D6}" sibTransId="{E674FA6E-ADF7-433A-BEB8-E85D6CE645ED}"/>
    <dgm:cxn modelId="{DCB2A809-1A7C-4D74-94CC-EF9D0B2D5AC6}" type="presOf" srcId="{05206F0A-CF33-49B8-9F1E-C0290B50228C}" destId="{BD35DC1C-46BC-4DAF-A18E-59AFD7DACF95}" srcOrd="0" destOrd="0" presId="urn:microsoft.com/office/officeart/2005/8/layout/hList2"/>
    <dgm:cxn modelId="{D9FDEC0A-EC50-400E-B6A8-D3D1EC959CAC}" srcId="{78510A36-857A-4385-B6FD-BB1280560097}" destId="{05D1A75A-B913-41F6-9972-CEA0937AE0FE}" srcOrd="6" destOrd="0" parTransId="{6E33F7C5-710B-45B5-9BA7-F41AA77F098D}" sibTransId="{CF628616-4C89-47C7-ACC4-D7C5687CDA2D}"/>
    <dgm:cxn modelId="{2B93710D-E2EA-414E-9C1C-DAD9D9430C64}" srcId="{78510A36-857A-4385-B6FD-BB1280560097}" destId="{B78E2DED-B4C9-4AD3-BD6F-C923E4129A36}" srcOrd="0" destOrd="0" parTransId="{4A4CE393-809E-4851-B46F-6AE7866813AD}" sibTransId="{7C84A769-741B-4B98-BEB0-C548DAE9630A}"/>
    <dgm:cxn modelId="{6744570D-D5D7-47B1-B5A9-11BEEC04B7DB}" type="presOf" srcId="{246BFB9E-640E-4FB0-A650-AE2E303319B7}" destId="{4CD67261-2A06-4D30-A7E4-F18579AE81E9}" srcOrd="0" destOrd="1" presId="urn:microsoft.com/office/officeart/2005/8/layout/hList2"/>
    <dgm:cxn modelId="{A65D930D-626A-4B5A-80E2-C0F3747E6B10}" srcId="{F27C27A2-B3B6-41A9-A577-A89241804FAC}" destId="{4D1A7231-1D1A-4EE4-9ED2-26CA368EAACB}" srcOrd="11" destOrd="0" parTransId="{9F9D6430-47DC-4682-AEC4-F39E7047A3C1}" sibTransId="{726E5633-0C0F-476A-87AA-4A192F70CEAA}"/>
    <dgm:cxn modelId="{8F56D012-ECCD-4AAE-A105-549FBA478FE8}" type="presOf" srcId="{303B971F-5B0A-4270-BBCB-AE2259323567}" destId="{4CD67261-2A06-4D30-A7E4-F18579AE81E9}" srcOrd="0" destOrd="8" presId="urn:microsoft.com/office/officeart/2005/8/layout/hList2"/>
    <dgm:cxn modelId="{F5F6EE13-D9D0-439C-AEF9-70FDFC297CED}" srcId="{0E675102-498A-45EE-A102-5E24D9ED552B}" destId="{9C0D2F2D-E996-4CB1-A834-4C547DCB7D03}" srcOrd="0" destOrd="0" parTransId="{55A628CC-6946-4CBD-ACB2-77670BEE97D6}" sibTransId="{EDE22113-A7F2-4776-9F84-ED3817A1360D}"/>
    <dgm:cxn modelId="{D63A0914-E533-47BD-A34D-7B6624B043AE}" srcId="{F27C27A2-B3B6-41A9-A577-A89241804FAC}" destId="{4C7FA759-F9D5-4985-9114-1A38B3A946FE}" srcOrd="6" destOrd="0" parTransId="{2BDC5FE9-DE78-4584-B883-97156F8D5F4C}" sibTransId="{2A2FBE70-E1DC-4D8B-A25C-3FE65C309EB9}"/>
    <dgm:cxn modelId="{19057115-D831-424A-A8F0-453A63BF1114}" srcId="{9C0D2F2D-E996-4CB1-A834-4C547DCB7D03}" destId="{431415E9-263F-4312-AE61-36AA0C8B6FD6}" srcOrd="5" destOrd="0" parTransId="{3D3BF645-7BA1-4CE6-B3AA-210A72ED741C}" sibTransId="{B32001AA-BBD0-44B5-8DB8-A198A654AAD0}"/>
    <dgm:cxn modelId="{F2BE3E18-7D3E-4836-9BA6-A4B04428707B}" type="presOf" srcId="{2E554154-5FD4-4CF1-A975-5AB8E3EEC469}" destId="{DDDD4E75-EA8F-4F27-9F60-7173C720F202}" srcOrd="0" destOrd="1" presId="urn:microsoft.com/office/officeart/2005/8/layout/hList2"/>
    <dgm:cxn modelId="{01374D18-02AD-41F4-AA17-73DDC19FA286}" type="presOf" srcId="{8D7C9532-B63A-4ECF-913A-53002981741D}" destId="{DDDD4E75-EA8F-4F27-9F60-7173C720F202}" srcOrd="0" destOrd="4" presId="urn:microsoft.com/office/officeart/2005/8/layout/hList2"/>
    <dgm:cxn modelId="{AB975718-9FDE-4269-B852-F3858E03A528}" type="presOf" srcId="{0E675102-498A-45EE-A102-5E24D9ED552B}" destId="{5AB2A579-43BE-4B90-BBED-02CBA9E7F4B5}" srcOrd="0" destOrd="0" presId="urn:microsoft.com/office/officeart/2005/8/layout/hList2"/>
    <dgm:cxn modelId="{45413D1E-4280-4CFD-B678-62FAFD847D7A}" srcId="{C29C4CB0-B03C-4866-8C23-0105E88FB06D}" destId="{57083921-F546-4B75-A552-E2D72906B7DB}" srcOrd="8" destOrd="0" parTransId="{44168DBC-682A-4C05-B7D3-E29014D895D2}" sibTransId="{D8DD0B44-CE80-4D20-8CBF-4D232B8CAD9F}"/>
    <dgm:cxn modelId="{8FFA4120-57E8-4FE8-8CB6-9B00B833CE31}" srcId="{9C0D2F2D-E996-4CB1-A834-4C547DCB7D03}" destId="{2267A8ED-ECEF-46E3-8F86-587E39E80E49}" srcOrd="7" destOrd="0" parTransId="{026BC3EB-DE8E-40F8-B65B-063A28B158C1}" sibTransId="{D232067E-9FE1-45EA-BAA3-2B973771CA5C}"/>
    <dgm:cxn modelId="{1AF78020-4A97-4406-BB12-F898BC19D5A8}" type="presOf" srcId="{D01A0CE2-FBF2-4A7C-9FAE-FBF8474B27CE}" destId="{BD35DC1C-46BC-4DAF-A18E-59AFD7DACF95}" srcOrd="0" destOrd="6" presId="urn:microsoft.com/office/officeart/2005/8/layout/hList2"/>
    <dgm:cxn modelId="{69216B21-C59A-43D2-A0B5-5D40115CBE10}" srcId="{0E675102-498A-45EE-A102-5E24D9ED552B}" destId="{78510A36-857A-4385-B6FD-BB1280560097}" srcOrd="3" destOrd="0" parTransId="{9E48CD21-CBD6-446E-86CD-C7118A7CF7C7}" sibTransId="{0D3A4CE7-9CBE-4F18-81F3-AC8187844DFF}"/>
    <dgm:cxn modelId="{C4DEB921-A71C-4158-9417-DA2CF6BDFB85}" type="presOf" srcId="{C5FE59DF-F364-485A-84CB-19198173E6AD}" destId="{BD35DC1C-46BC-4DAF-A18E-59AFD7DACF95}" srcOrd="0" destOrd="11" presId="urn:microsoft.com/office/officeart/2005/8/layout/hList2"/>
    <dgm:cxn modelId="{79CAA722-A797-46A7-980F-32266CDE5B97}" type="presOf" srcId="{BE1F3E1F-51E4-41EF-8FAF-74E03A716636}" destId="{DDDD4E75-EA8F-4F27-9F60-7173C720F202}" srcOrd="0" destOrd="10" presId="urn:microsoft.com/office/officeart/2005/8/layout/hList2"/>
    <dgm:cxn modelId="{03AB2324-F236-4F82-A0DC-C78C7B6000B9}" srcId="{F27C27A2-B3B6-41A9-A577-A89241804FAC}" destId="{ECF9DD67-7D2F-4684-9B15-73A966788583}" srcOrd="7" destOrd="0" parTransId="{230D1FD3-A5C5-4D86-A63D-08FDB577F568}" sibTransId="{C63D1A85-92F5-4647-B727-69E96723CF13}"/>
    <dgm:cxn modelId="{71B2C326-A6E0-45AE-88BA-A8F90691DBDD}" type="presOf" srcId="{78510A36-857A-4385-B6FD-BB1280560097}" destId="{F0D6D9F3-9443-4E01-847B-C8EC4EC5AF98}" srcOrd="0" destOrd="0" presId="urn:microsoft.com/office/officeart/2005/8/layout/hList2"/>
    <dgm:cxn modelId="{A0A11628-A19E-4392-AA6C-08E5CA4603E8}" type="presOf" srcId="{EDF366F8-5A34-40C2-BC19-23A6798DF513}" destId="{E9BDE4C5-B750-4242-A051-10627BD275F7}" srcOrd="0" destOrd="5" presId="urn:microsoft.com/office/officeart/2005/8/layout/hList2"/>
    <dgm:cxn modelId="{93FEAE29-586F-4C02-B742-4FFB3227AB6B}" type="presOf" srcId="{3CF9EAED-5BC9-487E-BCA4-8B87EA15D1EE}" destId="{DDDD4E75-EA8F-4F27-9F60-7173C720F202}" srcOrd="0" destOrd="11" presId="urn:microsoft.com/office/officeart/2005/8/layout/hList2"/>
    <dgm:cxn modelId="{84CC7C2C-959C-4239-969B-8828A37D4323}" type="presOf" srcId="{B78E2DED-B4C9-4AD3-BD6F-C923E4129A36}" destId="{DDDD4E75-EA8F-4F27-9F60-7173C720F202}" srcOrd="0" destOrd="0" presId="urn:microsoft.com/office/officeart/2005/8/layout/hList2"/>
    <dgm:cxn modelId="{E7060F2E-8FA6-405B-86E2-0549647F42DA}" type="presOf" srcId="{78E88460-562A-4C0C-8F74-3E2B7F1AB696}" destId="{4CD67261-2A06-4D30-A7E4-F18579AE81E9}" srcOrd="0" destOrd="11" presId="urn:microsoft.com/office/officeart/2005/8/layout/hList2"/>
    <dgm:cxn modelId="{0356312F-568D-4691-891A-B5DAAAF78A7E}" type="presOf" srcId="{882B9815-8A4D-4B18-B70C-716AE526C851}" destId="{59198A9C-B367-4542-B5CD-29B657244D64}" srcOrd="0" destOrd="0" presId="urn:microsoft.com/office/officeart/2005/8/layout/hList2"/>
    <dgm:cxn modelId="{DFDDA42F-7B93-4BBF-ADB3-D206D4CA9BD3}" type="presOf" srcId="{B5FD5F01-E83D-4E27-9BD8-81EF24D961C5}" destId="{06173D39-1E48-4F82-A685-8A2F3E837A7F}" srcOrd="0" destOrd="5" presId="urn:microsoft.com/office/officeart/2005/8/layout/hList2"/>
    <dgm:cxn modelId="{61DED030-C9FC-4682-9647-6FCA0A93D8C0}" srcId="{882B9815-8A4D-4B18-B70C-716AE526C851}" destId="{7D3215AF-9137-4DD8-B231-FC6FAF7018B1}" srcOrd="12" destOrd="0" parTransId="{6CBB7579-D1D0-4CAE-AD03-93BE4BC041E4}" sibTransId="{DF9949DB-E672-4F1D-804A-D1B775FE1065}"/>
    <dgm:cxn modelId="{4A2B0932-89E4-484B-B079-597ABA30F3F0}" type="presOf" srcId="{8EF5C02B-B9A2-4367-A906-61125BB3C402}" destId="{06173D39-1E48-4F82-A685-8A2F3E837A7F}" srcOrd="0" destOrd="12" presId="urn:microsoft.com/office/officeart/2005/8/layout/hList2"/>
    <dgm:cxn modelId="{3F902233-186B-46AC-B949-E16646D085CF}" type="presOf" srcId="{2267A8ED-ECEF-46E3-8F86-587E39E80E49}" destId="{4CD67261-2A06-4D30-A7E4-F18579AE81E9}" srcOrd="0" destOrd="7" presId="urn:microsoft.com/office/officeart/2005/8/layout/hList2"/>
    <dgm:cxn modelId="{34D15635-481E-43B8-8252-2B89088A7046}" type="presOf" srcId="{4758E964-284E-4345-996D-DF9709EF5070}" destId="{580DD366-5704-4DE6-8BD0-2B9A18367C96}" srcOrd="0" destOrd="12" presId="urn:microsoft.com/office/officeart/2005/8/layout/hList2"/>
    <dgm:cxn modelId="{FD4D0D37-E69B-488E-8202-517618D3266A}" type="presOf" srcId="{72AE709F-43B7-4C4E-822C-01ABCB31EB9E}" destId="{DDDD4E75-EA8F-4F27-9F60-7173C720F202}" srcOrd="0" destOrd="13" presId="urn:microsoft.com/office/officeart/2005/8/layout/hList2"/>
    <dgm:cxn modelId="{4389573C-876F-419C-9A9D-DEFE12D89A80}" type="presOf" srcId="{70CA5C8F-FD3D-469C-8A02-797466786109}" destId="{06173D39-1E48-4F82-A685-8A2F3E837A7F}" srcOrd="0" destOrd="4" presId="urn:microsoft.com/office/officeart/2005/8/layout/hList2"/>
    <dgm:cxn modelId="{D4881A3E-B6DC-4811-BE98-D92E99FB0184}" srcId="{882B9815-8A4D-4B18-B70C-716AE526C851}" destId="{469C3CF0-6C65-4D55-8804-EF4246D3493E}" srcOrd="14" destOrd="0" parTransId="{7F5F826A-9E27-4B9F-B29D-304DF9CDAD5A}" sibTransId="{91D33705-E960-41BB-889C-08C078B80B88}"/>
    <dgm:cxn modelId="{3DA1145C-F617-4D6A-8405-EC8FAE072C6B}" type="presOf" srcId="{F60BC620-C4C0-4690-AC20-067F1A9DF545}" destId="{DDDD4E75-EA8F-4F27-9F60-7173C720F202}" srcOrd="0" destOrd="2" presId="urn:microsoft.com/office/officeart/2005/8/layout/hList2"/>
    <dgm:cxn modelId="{5F2B3162-927D-4181-A715-6CD62E082E0F}" type="presOf" srcId="{109C70CF-27EB-4F16-AC08-963CE4831928}" destId="{06173D39-1E48-4F82-A685-8A2F3E837A7F}" srcOrd="0" destOrd="1" presId="urn:microsoft.com/office/officeart/2005/8/layout/hList2"/>
    <dgm:cxn modelId="{39AD5862-562B-43D1-AC19-9D1C46F58722}" srcId="{9C0D2F2D-E996-4CB1-A834-4C547DCB7D03}" destId="{6254BBFC-4830-44DF-B170-7D3B48E04B3F}" srcOrd="3" destOrd="0" parTransId="{DA32DE34-F1A4-42C7-902E-6F0B9739E855}" sibTransId="{2078B08C-15E8-4375-8A25-16F223FA7A18}"/>
    <dgm:cxn modelId="{B3BFBF44-9505-45D7-95A0-D78210E68DC5}" srcId="{9C0D2F2D-E996-4CB1-A834-4C547DCB7D03}" destId="{9A3612BE-5367-4529-996F-8BED2A9CA6D5}" srcOrd="9" destOrd="0" parTransId="{36D25E50-FBB0-41C1-B948-0E9D74EBB0F8}" sibTransId="{26D64C51-BBF1-466A-8FF3-2FCA1136E4C6}"/>
    <dgm:cxn modelId="{EFAAEF65-ACC6-40E3-8EF4-18D67F2FC7B4}" srcId="{F27C27A2-B3B6-41A9-A577-A89241804FAC}" destId="{8E4DD2FD-664B-4B7C-B23F-2112D297B496}" srcOrd="8" destOrd="0" parTransId="{DF444FCD-DB38-4AAA-947E-F0953A1AEC9C}" sibTransId="{ED27F7C0-52F4-4CD7-8560-8F88C4B2ACE7}"/>
    <dgm:cxn modelId="{3ADB0846-D4C7-47BB-8A99-E31AC15A148B}" srcId="{3FC0BE99-46F4-4246-9DBA-E2D3DBA91E04}" destId="{8EF5C02B-B9A2-4367-A906-61125BB3C402}" srcOrd="12" destOrd="0" parTransId="{D4B44BCE-8ACB-49FF-9054-727CA558C67A}" sibTransId="{6D387827-AE98-468D-A7C8-C33DB390C28E}"/>
    <dgm:cxn modelId="{7E373A66-B51A-42D8-A37C-D22A8458C26D}" type="presOf" srcId="{1026A3C8-D961-4F64-B38A-22CB3870FD47}" destId="{4CD67261-2A06-4D30-A7E4-F18579AE81E9}" srcOrd="0" destOrd="4" presId="urn:microsoft.com/office/officeart/2005/8/layout/hList2"/>
    <dgm:cxn modelId="{0D858246-0F5B-42BD-8FB6-8F69FF088D45}" srcId="{882B9815-8A4D-4B18-B70C-716AE526C851}" destId="{DF0C75E3-25A2-4AA6-BAB0-203ED5C7F49C}" srcOrd="2" destOrd="0" parTransId="{9FA2060E-3A9D-4A5A-A3D9-1A2289CE564A}" sibTransId="{64A4FF1D-4A3C-4110-B766-30F2D0B49BFC}"/>
    <dgm:cxn modelId="{09F76D47-7E7C-4B28-9687-FBDD365757C3}" srcId="{9C0D2F2D-E996-4CB1-A834-4C547DCB7D03}" destId="{E33BCACF-54F1-403D-AF00-FD0A3F522450}" srcOrd="10" destOrd="0" parTransId="{38244359-A057-46F8-818C-88B2BD652D32}" sibTransId="{13F5578C-FC13-41CB-BF51-A6814A381A7C}"/>
    <dgm:cxn modelId="{1C9F8B48-4B50-487A-882E-014B1BDF9515}" srcId="{3FC0BE99-46F4-4246-9DBA-E2D3DBA91E04}" destId="{109C70CF-27EB-4F16-AC08-963CE4831928}" srcOrd="1" destOrd="0" parTransId="{210B698A-76DB-4175-B44A-22D9EB1542F0}" sibTransId="{AC1F19B6-3430-45FA-849E-27FC372796DD}"/>
    <dgm:cxn modelId="{1DB09E68-9348-43BA-BC4B-6FD6A37B1EF3}" srcId="{3FC0BE99-46F4-4246-9DBA-E2D3DBA91E04}" destId="{04A4E608-C79E-4C82-852F-C774AF3599C3}" srcOrd="13" destOrd="0" parTransId="{E3DF32CC-5C37-4026-BC58-FE16674C09AB}" sibTransId="{C52479DB-6FF5-4E65-BA3C-F67B8358D378}"/>
    <dgm:cxn modelId="{86570C6A-414D-47C8-BE73-AB6BE110A156}" type="presOf" srcId="{05D1A75A-B913-41F6-9972-CEA0937AE0FE}" destId="{DDDD4E75-EA8F-4F27-9F60-7173C720F202}" srcOrd="0" destOrd="6" presId="urn:microsoft.com/office/officeart/2005/8/layout/hList2"/>
    <dgm:cxn modelId="{7EF4614A-29C3-4CC7-8BBD-A85D655840D8}" srcId="{882B9815-8A4D-4B18-B70C-716AE526C851}" destId="{515450DC-E84E-4199-AE2F-5E8AE88AC2DA}" srcOrd="10" destOrd="0" parTransId="{B15310B3-F4F5-4A8A-BDB0-C022CCB77A3D}" sibTransId="{30DC2398-78FD-46CB-AABE-D4159B82C196}"/>
    <dgm:cxn modelId="{B650886B-C2A3-47BF-85F1-D08DCAB6FF0A}" type="presOf" srcId="{C31C8A6F-A62C-425A-9AD0-C753B4940F91}" destId="{4CD67261-2A06-4D30-A7E4-F18579AE81E9}" srcOrd="0" destOrd="0" presId="urn:microsoft.com/office/officeart/2005/8/layout/hList2"/>
    <dgm:cxn modelId="{7A39226C-CFB5-4532-9BBC-1799A94E019C}" srcId="{F27C27A2-B3B6-41A9-A577-A89241804FAC}" destId="{74258515-4E2C-43FD-8902-F6B0BEDF5F7F}" srcOrd="3" destOrd="0" parTransId="{2C3631E5-9971-4B91-82C3-47FBBD321CA0}" sibTransId="{47DDBD5C-15A6-475F-83B4-4846D08E096A}"/>
    <dgm:cxn modelId="{AAC1664C-8079-45C0-B89A-2ED9AE15EB7E}" type="presOf" srcId="{515450DC-E84E-4199-AE2F-5E8AE88AC2DA}" destId="{BD35DC1C-46BC-4DAF-A18E-59AFD7DACF95}" srcOrd="0" destOrd="10" presId="urn:microsoft.com/office/officeart/2005/8/layout/hList2"/>
    <dgm:cxn modelId="{80EC5E6D-6B46-4E06-B3DE-4D5BB9CE65B8}" srcId="{F27C27A2-B3B6-41A9-A577-A89241804FAC}" destId="{6D4E6C9D-8367-45E0-A7A7-1B1A8802FFD2}" srcOrd="5" destOrd="0" parTransId="{FB60B347-69AB-4284-AA32-668CFFD9CABB}" sibTransId="{0271F91D-028C-42B5-B3AB-655F239C4A3A}"/>
    <dgm:cxn modelId="{FB896A6D-6B4F-4549-B700-FB5974E18C29}" srcId="{882B9815-8A4D-4B18-B70C-716AE526C851}" destId="{05206F0A-CF33-49B8-9F1E-C0290B50228C}" srcOrd="0" destOrd="0" parTransId="{3258B562-BDEE-49D6-AC80-FE1988BB5DBA}" sibTransId="{7C13B8A0-C3C9-4833-A499-516D27683DA0}"/>
    <dgm:cxn modelId="{BBF1D24D-2809-4BBA-A869-598B21E29773}" type="presOf" srcId="{A3660455-D158-448E-B600-4ECA8F5E6004}" destId="{580DD366-5704-4DE6-8BD0-2B9A18367C96}" srcOrd="0" destOrd="10" presId="urn:microsoft.com/office/officeart/2005/8/layout/hList2"/>
    <dgm:cxn modelId="{DBA9156E-10DA-4718-A97A-B1DA4740A040}" type="presOf" srcId="{9D2A37BE-AECE-4E78-9B8A-A7FBC8CDDB10}" destId="{06173D39-1E48-4F82-A685-8A2F3E837A7F}" srcOrd="0" destOrd="0" presId="urn:microsoft.com/office/officeart/2005/8/layout/hList2"/>
    <dgm:cxn modelId="{BD35F66F-7C56-4733-A575-F72C775E52F6}" srcId="{78510A36-857A-4385-B6FD-BB1280560097}" destId="{986185D2-736A-4A67-9D3E-8AD9A333CD0A}" srcOrd="8" destOrd="0" parTransId="{9491EDDC-436D-41F0-A3A2-F874C6355847}" sibTransId="{B0D4A621-3715-445D-B8C3-D15D94D8E2BE}"/>
    <dgm:cxn modelId="{F66EB350-FA2F-44D5-B17E-A1D7DFD86156}" srcId="{78510A36-857A-4385-B6FD-BB1280560097}" destId="{72AE709F-43B7-4C4E-822C-01ABCB31EB9E}" srcOrd="13" destOrd="0" parTransId="{DE3D7ADD-6EC1-4D20-9888-DE5782ACC97C}" sibTransId="{1D6C5617-BD92-49BB-BEA8-3AC7002FD911}"/>
    <dgm:cxn modelId="{7D3EDE52-473B-48DA-BC77-94BA551E93D3}" type="presOf" srcId="{0163E284-D76E-40D4-9E9B-56A96796FFAB}" destId="{BD35DC1C-46BC-4DAF-A18E-59AFD7DACF95}" srcOrd="0" destOrd="1" presId="urn:microsoft.com/office/officeart/2005/8/layout/hList2"/>
    <dgm:cxn modelId="{9C36E672-3A68-4BF3-BAB6-7522814BA080}" srcId="{78510A36-857A-4385-B6FD-BB1280560097}" destId="{CBB9F657-C5CF-4E82-85ED-1E82638015D1}" srcOrd="9" destOrd="0" parTransId="{F44C5100-A1C7-4382-9F3C-C81F2BE1721A}" sibTransId="{6CD110AF-EEEC-4F39-8D25-F7917845909A}"/>
    <dgm:cxn modelId="{EDAF9753-7D61-446A-B773-C08AB91444D2}" type="presOf" srcId="{8D6A535A-E520-4916-A0AA-B13CD1796232}" destId="{E9BDE4C5-B750-4242-A051-10627BD275F7}" srcOrd="0" destOrd="0" presId="urn:microsoft.com/office/officeart/2005/8/layout/hList2"/>
    <dgm:cxn modelId="{064CEA53-A656-485B-AB11-2D7078F4F017}" type="presOf" srcId="{1D65A961-DBFD-4AE4-BB97-9D0F062BA2D7}" destId="{06173D39-1E48-4F82-A685-8A2F3E837A7F}" srcOrd="0" destOrd="10" presId="urn:microsoft.com/office/officeart/2005/8/layout/hList2"/>
    <dgm:cxn modelId="{055DF173-A3B5-48EF-816E-7433C39ED30F}" srcId="{3FC0BE99-46F4-4246-9DBA-E2D3DBA91E04}" destId="{45D261D6-F44C-48EC-9993-9DC864A9C0D0}" srcOrd="11" destOrd="0" parTransId="{4B0BED99-56F5-4D67-B7BB-DFB7C1BA2C7E}" sibTransId="{2473A5B2-25DA-46F2-A512-584D1D144A34}"/>
    <dgm:cxn modelId="{9E1B0475-02DC-4359-BECE-BF643770E318}" srcId="{3FC0BE99-46F4-4246-9DBA-E2D3DBA91E04}" destId="{03F8935E-7BDD-4F17-B158-6E8E6B199F7D}" srcOrd="14" destOrd="0" parTransId="{50CD4223-112F-4087-9BEC-1A01D55A0F8D}" sibTransId="{0C617AC1-F8D6-4F0F-9D3A-3C19B66F077E}"/>
    <dgm:cxn modelId="{E8007855-43B4-4EC1-B477-AA365C11564D}" srcId="{882B9815-8A4D-4B18-B70C-716AE526C851}" destId="{C5FE59DF-F364-485A-84CB-19198173E6AD}" srcOrd="11" destOrd="0" parTransId="{CAEE191F-65FF-43C3-9A13-2B1364BCB341}" sibTransId="{19250A9E-6333-456E-8D2F-F65D64A3D05A}"/>
    <dgm:cxn modelId="{3E0D0477-7F39-4BC5-9E26-A6CD3915612A}" srcId="{78510A36-857A-4385-B6FD-BB1280560097}" destId="{3FD9DEF3-DC2F-46E6-A152-100012101232}" srcOrd="3" destOrd="0" parTransId="{0F7070B2-D64F-4E7D-91B0-52E7F10CBB2E}" sibTransId="{6E10B4B4-F192-402A-A5A3-12F9F30709ED}"/>
    <dgm:cxn modelId="{83E3F577-17B9-4EEB-A367-DC2DEBB63DE4}" type="presOf" srcId="{25DD0429-07F9-44A4-AAD0-498B4665387D}" destId="{DDDD4E75-EA8F-4F27-9F60-7173C720F202}" srcOrd="0" destOrd="12" presId="urn:microsoft.com/office/officeart/2005/8/layout/hList2"/>
    <dgm:cxn modelId="{D27CE258-56EF-4C8A-8134-34D11D43F19A}" srcId="{F27C27A2-B3B6-41A9-A577-A89241804FAC}" destId="{B8150E54-1AFD-4FDD-9C6A-8B4689056D79}" srcOrd="4" destOrd="0" parTransId="{67622F35-33B4-47E8-9307-98607E58A09F}" sibTransId="{656C86A1-957B-4245-9070-202169E966F5}"/>
    <dgm:cxn modelId="{19B1D279-A5C8-4150-B5A9-979B960252F3}" type="presOf" srcId="{7F82B677-0E14-4DA4-AF48-8BEC17E6628A}" destId="{BD35DC1C-46BC-4DAF-A18E-59AFD7DACF95}" srcOrd="0" destOrd="5" presId="urn:microsoft.com/office/officeart/2005/8/layout/hList2"/>
    <dgm:cxn modelId="{AEAE495A-5C49-4C61-9815-BAB2EBEF2B2D}" type="presOf" srcId="{CBB9F657-C5CF-4E82-85ED-1E82638015D1}" destId="{DDDD4E75-EA8F-4F27-9F60-7173C720F202}" srcOrd="0" destOrd="9" presId="urn:microsoft.com/office/officeart/2005/8/layout/hList2"/>
    <dgm:cxn modelId="{C4FBCE7B-D29F-4593-942B-E8BB243155A6}" srcId="{882B9815-8A4D-4B18-B70C-716AE526C851}" destId="{D01A0CE2-FBF2-4A7C-9FAE-FBF8474B27CE}" srcOrd="6" destOrd="0" parTransId="{23B0D824-BE2D-43F7-BFA2-7838524408E5}" sibTransId="{DCCC96CA-14CE-49C7-BF8B-48CBD0A12284}"/>
    <dgm:cxn modelId="{4007177C-DE77-4E1D-9F65-668A15288965}" type="presOf" srcId="{45D261D6-F44C-48EC-9993-9DC864A9C0D0}" destId="{06173D39-1E48-4F82-A685-8A2F3E837A7F}" srcOrd="0" destOrd="11" presId="urn:microsoft.com/office/officeart/2005/8/layout/hList2"/>
    <dgm:cxn modelId="{2072337D-7ED5-4D28-B425-9F96732BE220}" srcId="{78510A36-857A-4385-B6FD-BB1280560097}" destId="{2E554154-5FD4-4CF1-A975-5AB8E3EEC469}" srcOrd="1" destOrd="0" parTransId="{F9CD653A-824B-45B9-BED8-E15D968DE07D}" sibTransId="{5002F203-654C-4DFA-BDEB-30E309529005}"/>
    <dgm:cxn modelId="{7175677D-A175-4169-9F13-D56D60AFCDB9}" type="presOf" srcId="{211D8494-D322-44E0-9BB4-3A2F9592E0B9}" destId="{06173D39-1E48-4F82-A685-8A2F3E837A7F}" srcOrd="0" destOrd="2" presId="urn:microsoft.com/office/officeart/2005/8/layout/hList2"/>
    <dgm:cxn modelId="{5C3F607F-8F19-44F5-8FD3-20E782ADA7AD}" srcId="{3FC0BE99-46F4-4246-9DBA-E2D3DBA91E04}" destId="{7E3DCCC2-8B31-4AB1-92DC-07299D189823}" srcOrd="9" destOrd="0" parTransId="{FB0690D8-17EC-4BDF-8F40-EDD8736E5F5F}" sibTransId="{2C1BC784-938C-4CF6-8678-3B9FA1C1B1B7}"/>
    <dgm:cxn modelId="{9494DA81-BA01-4294-A8D6-9DDA937298C6}" srcId="{882B9815-8A4D-4B18-B70C-716AE526C851}" destId="{7F82B677-0E14-4DA4-AF48-8BEC17E6628A}" srcOrd="5" destOrd="0" parTransId="{8FD8B98E-6CD9-4BA0-9C0D-4026E69FFB6D}" sibTransId="{06925757-0806-454A-9ADB-0DBCEF9F89F6}"/>
    <dgm:cxn modelId="{5832EB83-B6D9-4576-8EE2-F3A124A3A507}" type="presOf" srcId="{03F8935E-7BDD-4F17-B158-6E8E6B199F7D}" destId="{06173D39-1E48-4F82-A685-8A2F3E837A7F}" srcOrd="0" destOrd="14" presId="urn:microsoft.com/office/officeart/2005/8/layout/hList2"/>
    <dgm:cxn modelId="{2D2E0684-3869-475D-A4DF-76B2192F01DB}" type="presOf" srcId="{C61E2E70-A9FF-434D-A32D-97F440A28FFB}" destId="{E9BDE4C5-B750-4242-A051-10627BD275F7}" srcOrd="0" destOrd="4" presId="urn:microsoft.com/office/officeart/2005/8/layout/hList2"/>
    <dgm:cxn modelId="{9254ED84-B234-4509-A7D0-D2CBD4374980}" srcId="{9C0D2F2D-E996-4CB1-A834-4C547DCB7D03}" destId="{455E5425-5EC0-4274-A293-BAD78D08A566}" srcOrd="2" destOrd="0" parTransId="{D8227DCA-87EC-4FCE-A986-47C17460772F}" sibTransId="{F4F41FA1-9F34-42AA-B38E-D6CB3FE165F8}"/>
    <dgm:cxn modelId="{1E23FF84-0559-42D8-92E3-8D2CA9D80274}" type="presOf" srcId="{4C7FA759-F9D5-4985-9114-1A38B3A946FE}" destId="{580DD366-5704-4DE6-8BD0-2B9A18367C96}" srcOrd="0" destOrd="6" presId="urn:microsoft.com/office/officeart/2005/8/layout/hList2"/>
    <dgm:cxn modelId="{C6C21886-9EEE-48C1-8469-D9B087E9CC4A}" type="presOf" srcId="{5C51DC12-CA87-4050-83FA-972707F1B531}" destId="{BD35DC1C-46BC-4DAF-A18E-59AFD7DACF95}" srcOrd="0" destOrd="9" presId="urn:microsoft.com/office/officeart/2005/8/layout/hList2"/>
    <dgm:cxn modelId="{20098A86-84D9-49A0-AE05-406F04E8A058}" srcId="{C29C4CB0-B03C-4866-8C23-0105E88FB06D}" destId="{7BB6BAEF-B73A-40EC-828D-DF853C0ED23F}" srcOrd="7" destOrd="0" parTransId="{C34AC0EF-9737-4BA6-81C8-9718F90F30D8}" sibTransId="{89DE620B-40AE-45F9-B69F-471697D174A0}"/>
    <dgm:cxn modelId="{589B8B86-EBF5-4A5F-B31D-C02552428BA6}" type="presOf" srcId="{9A3612BE-5367-4529-996F-8BED2A9CA6D5}" destId="{4CD67261-2A06-4D30-A7E4-F18579AE81E9}" srcOrd="0" destOrd="9" presId="urn:microsoft.com/office/officeart/2005/8/layout/hList2"/>
    <dgm:cxn modelId="{66FDCD88-EBFC-4907-837E-DDDECB7C870F}" type="presOf" srcId="{68E40F1A-45F1-433E-A412-8E849CB81C92}" destId="{06173D39-1E48-4F82-A685-8A2F3E837A7F}" srcOrd="0" destOrd="3" presId="urn:microsoft.com/office/officeart/2005/8/layout/hList2"/>
    <dgm:cxn modelId="{596A7F8D-5898-40D0-ABB3-6D6E7C5495A2}" type="presOf" srcId="{FFBC3848-589A-4F97-B933-A9A808C930BD}" destId="{4CD67261-2A06-4D30-A7E4-F18579AE81E9}" srcOrd="0" destOrd="6" presId="urn:microsoft.com/office/officeart/2005/8/layout/hList2"/>
    <dgm:cxn modelId="{34303B8E-95C2-46D9-9B82-3D9F90E1EB20}" srcId="{882B9815-8A4D-4B18-B70C-716AE526C851}" destId="{73423CA3-3417-48D3-B766-5E2349AA4F68}" srcOrd="7" destOrd="0" parTransId="{5799CF40-0CA4-4C3F-99CE-85D122DC0366}" sibTransId="{B8A0F5AC-9EC7-471D-B7F8-590DA41A4237}"/>
    <dgm:cxn modelId="{4108C892-7C4A-47A8-9740-0F6E1B1AA9A8}" srcId="{F27C27A2-B3B6-41A9-A577-A89241804FAC}" destId="{4758E964-284E-4345-996D-DF9709EF5070}" srcOrd="12" destOrd="0" parTransId="{B243B79D-7B8D-4BED-80F3-CA2DCDD15C8D}" sibTransId="{85AD1F66-A1DB-4AA9-A739-088DF381FA42}"/>
    <dgm:cxn modelId="{819BA493-7956-4849-BE94-67691F7A9F23}" type="presOf" srcId="{E06D9B82-E5A8-4716-8A69-3DA6D576C21B}" destId="{E9BDE4C5-B750-4242-A051-10627BD275F7}" srcOrd="0" destOrd="2" presId="urn:microsoft.com/office/officeart/2005/8/layout/hList2"/>
    <dgm:cxn modelId="{B457CB95-5166-438D-8EAE-9BDB49A1DAD0}" srcId="{78510A36-857A-4385-B6FD-BB1280560097}" destId="{BE1F3E1F-51E4-41EF-8FAF-74E03A716636}" srcOrd="10" destOrd="0" parTransId="{0883A098-78F7-4FE8-9E07-FBF3358FDE73}" sibTransId="{0A815C52-B0A9-4E96-BD65-C090845FB00F}"/>
    <dgm:cxn modelId="{D7F8ED96-37F1-499F-AF32-C75CEE3D2CB2}" srcId="{3FC0BE99-46F4-4246-9DBA-E2D3DBA91E04}" destId="{211D8494-D322-44E0-9BB4-3A2F9592E0B9}" srcOrd="2" destOrd="0" parTransId="{DA044FE4-9143-4D50-922B-4C5B34D176CE}" sibTransId="{E326B21E-2B4B-4819-82C6-0F592405106C}"/>
    <dgm:cxn modelId="{23318F99-F3BE-4B31-97C3-5C19B595B18C}" type="presOf" srcId="{8031E5EA-7422-47BC-9933-498BD4FC403C}" destId="{580DD366-5704-4DE6-8BD0-2B9A18367C96}" srcOrd="0" destOrd="0" presId="urn:microsoft.com/office/officeart/2005/8/layout/hList2"/>
    <dgm:cxn modelId="{155A7B9B-B060-44AA-A033-5684B6E33B8C}" srcId="{C29C4CB0-B03C-4866-8C23-0105E88FB06D}" destId="{E06D9B82-E5A8-4716-8A69-3DA6D576C21B}" srcOrd="2" destOrd="0" parTransId="{FB7E7D8D-9BB5-4C25-89DC-FDB07C9DCC53}" sibTransId="{302A99AA-DEF3-4791-8513-03B5E8BF21C1}"/>
    <dgm:cxn modelId="{48C052A0-A08F-4A74-86C8-696D44BAEECE}" srcId="{C29C4CB0-B03C-4866-8C23-0105E88FB06D}" destId="{EDF366F8-5A34-40C2-BC19-23A6798DF513}" srcOrd="5" destOrd="0" parTransId="{77866D7C-487E-4C46-977D-F69777E5A2B0}" sibTransId="{63A30F3D-CF7C-4086-BB0D-22141D6A06F6}"/>
    <dgm:cxn modelId="{18BD5AA0-9C2F-47FD-BB09-2957824705DB}" type="presOf" srcId="{0F93901A-0E4B-4ADB-96A7-7BDCA6B4EE3E}" destId="{06173D39-1E48-4F82-A685-8A2F3E837A7F}" srcOrd="0" destOrd="7" presId="urn:microsoft.com/office/officeart/2005/8/layout/hList2"/>
    <dgm:cxn modelId="{B62FC2A1-3CDC-40C3-8B22-F97DAED92D58}" type="presOf" srcId="{985108EB-D3C7-48D5-A196-4B85017019F3}" destId="{06173D39-1E48-4F82-A685-8A2F3E837A7F}" srcOrd="0" destOrd="8" presId="urn:microsoft.com/office/officeart/2005/8/layout/hList2"/>
    <dgm:cxn modelId="{7D652BA2-0D4D-4775-BCC1-0840D2DB9F2A}" srcId="{3FC0BE99-46F4-4246-9DBA-E2D3DBA91E04}" destId="{1D65A961-DBFD-4AE4-BB97-9D0F062BA2D7}" srcOrd="10" destOrd="0" parTransId="{5F88ABDD-657E-41E1-939B-07D773107B84}" sibTransId="{C9ED47AD-FDFD-424C-BD89-321206B12C4F}"/>
    <dgm:cxn modelId="{CCE63CA2-1DA8-46E9-B0C7-BCAAC231717A}" srcId="{F27C27A2-B3B6-41A9-A577-A89241804FAC}" destId="{4F90BCD5-B0F3-4D1F-A246-A3C3F8834FBB}" srcOrd="1" destOrd="0" parTransId="{530630D4-07BA-470A-8CD5-7E0D983F5C70}" sibTransId="{46F5AB89-6BAD-4397-B3FD-95C8691BB96C}"/>
    <dgm:cxn modelId="{31946EAA-26D0-4741-B300-4607DC685FB0}" type="presOf" srcId="{A45F3954-0E4E-4C9D-B7DC-42ADA0A75F08}" destId="{BD35DC1C-46BC-4DAF-A18E-59AFD7DACF95}" srcOrd="0" destOrd="3" presId="urn:microsoft.com/office/officeart/2005/8/layout/hList2"/>
    <dgm:cxn modelId="{3F2C3DAB-5395-4FEB-840E-B01966967375}" type="presOf" srcId="{9C0D2F2D-E996-4CB1-A834-4C547DCB7D03}" destId="{17B734E8-1770-4359-B828-F8ED3F973052}" srcOrd="0" destOrd="0" presId="urn:microsoft.com/office/officeart/2005/8/layout/hList2"/>
    <dgm:cxn modelId="{0919DDAC-AD6D-4016-BAA0-7A602C8532DF}" type="presOf" srcId="{DF0C75E3-25A2-4AA6-BAB0-203ED5C7F49C}" destId="{BD35DC1C-46BC-4DAF-A18E-59AFD7DACF95}" srcOrd="0" destOrd="2" presId="urn:microsoft.com/office/officeart/2005/8/layout/hList2"/>
    <dgm:cxn modelId="{5E9299AD-B565-4DB6-8030-19077F4DB503}" srcId="{3FC0BE99-46F4-4246-9DBA-E2D3DBA91E04}" destId="{985108EB-D3C7-48D5-A196-4B85017019F3}" srcOrd="8" destOrd="0" parTransId="{A70C05D2-AF59-45DA-8829-E3BCBC2E14BB}" sibTransId="{1A875123-EF90-4DC8-9E3B-E0360711F63C}"/>
    <dgm:cxn modelId="{C1E352AE-AA3A-4DC6-A319-EC038FCBA9D9}" type="presOf" srcId="{F0E105DA-448F-4A38-BBE3-627C910F7DD6}" destId="{DDDD4E75-EA8F-4F27-9F60-7173C720F202}" srcOrd="0" destOrd="14" presId="urn:microsoft.com/office/officeart/2005/8/layout/hList2"/>
    <dgm:cxn modelId="{A2026BAF-0E92-4004-91E8-1E5FBEDC70CB}" srcId="{3FC0BE99-46F4-4246-9DBA-E2D3DBA91E04}" destId="{70CA5C8F-FD3D-469C-8A02-797466786109}" srcOrd="4" destOrd="0" parTransId="{F71D60B8-394E-488F-8C80-B54ACA1B923F}" sibTransId="{B69084B6-3978-40B3-9B1B-94C212BE2877}"/>
    <dgm:cxn modelId="{BF74D6AF-1711-4ACD-B32D-3D3EEBA9401B}" type="presOf" srcId="{2FEC6AB8-F62A-49AB-87FB-B6A54C9C67EE}" destId="{E9BDE4C5-B750-4242-A051-10627BD275F7}" srcOrd="0" destOrd="3" presId="urn:microsoft.com/office/officeart/2005/8/layout/hList2"/>
    <dgm:cxn modelId="{581477B0-683C-4E02-83D1-820E76742CA3}" type="presOf" srcId="{8E4DD2FD-664B-4B7C-B23F-2112D297B496}" destId="{580DD366-5704-4DE6-8BD0-2B9A18367C96}" srcOrd="0" destOrd="8" presId="urn:microsoft.com/office/officeart/2005/8/layout/hList2"/>
    <dgm:cxn modelId="{3F1BBBB3-572A-49B3-9C18-F0ABF45FA35C}" srcId="{F27C27A2-B3B6-41A9-A577-A89241804FAC}" destId="{A3660455-D158-448E-B600-4ECA8F5E6004}" srcOrd="10" destOrd="0" parTransId="{EEE8332B-F96D-4530-A84A-D8F9B784BD7A}" sibTransId="{FC444121-C899-4F91-88CB-9B6D6CF89923}"/>
    <dgm:cxn modelId="{102D49B5-51EF-4926-B392-D0534D6CD302}" srcId="{F27C27A2-B3B6-41A9-A577-A89241804FAC}" destId="{8031E5EA-7422-47BC-9933-498BD4FC403C}" srcOrd="0" destOrd="0" parTransId="{51FEC08F-993F-4430-9115-84A9A750B688}" sibTransId="{AEC1EA54-133E-4FF0-A30A-E260452DD011}"/>
    <dgm:cxn modelId="{2F0DEBB5-EF88-443B-ABAE-45C995A59A84}" type="presOf" srcId="{1A6BACA0-B181-4DC0-9F4C-F2A909BE2B77}" destId="{DDDD4E75-EA8F-4F27-9F60-7173C720F202}" srcOrd="0" destOrd="7" presId="urn:microsoft.com/office/officeart/2005/8/layout/hList2"/>
    <dgm:cxn modelId="{CE3152B7-25C9-4F5D-A0EE-824EA426953A}" srcId="{0E675102-498A-45EE-A102-5E24D9ED552B}" destId="{C29C4CB0-B03C-4866-8C23-0105E88FB06D}" srcOrd="2" destOrd="0" parTransId="{556E7A5E-000A-470F-92A2-1D7743966225}" sibTransId="{16CEF01E-F33C-4BBB-B97C-FBE04B3B009F}"/>
    <dgm:cxn modelId="{2EA012B8-0D62-461E-AAF7-054A89999305}" srcId="{882B9815-8A4D-4B18-B70C-716AE526C851}" destId="{12E2CC72-7E66-407F-87CA-0B16EDD6E842}" srcOrd="13" destOrd="0" parTransId="{28D0847E-DA5F-41EA-A472-DAB1B8B89C23}" sibTransId="{28D64853-6BFE-406F-9046-58DBFA2CD240}"/>
    <dgm:cxn modelId="{E0E757B8-96B1-4B69-B205-597A3D22DD8A}" srcId="{9C0D2F2D-E996-4CB1-A834-4C547DCB7D03}" destId="{C31C8A6F-A62C-425A-9AD0-C753B4940F91}" srcOrd="0" destOrd="0" parTransId="{1E8B20D4-DC6B-4680-BF82-BC5401B576F2}" sibTransId="{35169574-12C7-4828-A486-2DFFE2BADA3A}"/>
    <dgm:cxn modelId="{2F0A5EBD-72BA-430E-8902-4BB48A8EDE7B}" type="presOf" srcId="{6D4E6C9D-8367-45E0-A7A7-1B1A8802FFD2}" destId="{580DD366-5704-4DE6-8BD0-2B9A18367C96}" srcOrd="0" destOrd="5" presId="urn:microsoft.com/office/officeart/2005/8/layout/hList2"/>
    <dgm:cxn modelId="{1B67A0BD-EAB4-43A7-8C86-D958DE6FCAAD}" srcId="{9C0D2F2D-E996-4CB1-A834-4C547DCB7D03}" destId="{303B971F-5B0A-4270-BBCB-AE2259323567}" srcOrd="8" destOrd="0" parTransId="{2FE5003E-0F56-41B3-9642-1B789D388D5F}" sibTransId="{465B152E-1EA0-4A58-9D17-0EB7F191C3F1}"/>
    <dgm:cxn modelId="{BD7FFDBF-D988-4304-80D4-5987B0687759}" type="presOf" srcId="{43696DA7-E8A4-45F7-8643-46E8C1C3B835}" destId="{06173D39-1E48-4F82-A685-8A2F3E837A7F}" srcOrd="0" destOrd="15" presId="urn:microsoft.com/office/officeart/2005/8/layout/hList2"/>
    <dgm:cxn modelId="{54535AC0-48C5-4921-8417-177F12735F22}" srcId="{C29C4CB0-B03C-4866-8C23-0105E88FB06D}" destId="{52CD8D24-52D1-4CF9-9B1F-25D54A011073}" srcOrd="9" destOrd="0" parTransId="{DD0A5443-3345-45B4-BA88-0B504D1415FA}" sibTransId="{CECC10E9-E563-4F22-822F-F0FD0DCC6031}"/>
    <dgm:cxn modelId="{8C762FC2-5A41-450E-8F5F-1F6972594CB5}" type="presOf" srcId="{EBF89A4C-6034-43F9-A28D-B8FE75FF1F64}" destId="{BD35DC1C-46BC-4DAF-A18E-59AFD7DACF95}" srcOrd="0" destOrd="4" presId="urn:microsoft.com/office/officeart/2005/8/layout/hList2"/>
    <dgm:cxn modelId="{A5984AC2-7AAE-4D07-A28A-CB4BA7594D2F}" type="presOf" srcId="{0F606964-476E-4F1A-9CE3-33FF76116D00}" destId="{06173D39-1E48-4F82-A685-8A2F3E837A7F}" srcOrd="0" destOrd="6" presId="urn:microsoft.com/office/officeart/2005/8/layout/hList2"/>
    <dgm:cxn modelId="{29F1BDC2-571D-4AA8-BBDA-21FEF9E0C4E6}" srcId="{3FC0BE99-46F4-4246-9DBA-E2D3DBA91E04}" destId="{0F606964-476E-4F1A-9CE3-33FF76116D00}" srcOrd="6" destOrd="0" parTransId="{DCE1CE36-FCB5-4E58-9456-76038AE2125B}" sibTransId="{DE496D88-D43E-4801-984F-09A478455090}"/>
    <dgm:cxn modelId="{0E5ACBC2-F0C5-4249-93D1-7C11353CEA01}" type="presOf" srcId="{2E523A7A-65D1-4797-8B1E-424C528E6139}" destId="{BD35DC1C-46BC-4DAF-A18E-59AFD7DACF95}" srcOrd="0" destOrd="8" presId="urn:microsoft.com/office/officeart/2005/8/layout/hList2"/>
    <dgm:cxn modelId="{03D614C5-6256-4A8D-8059-3EC92310491C}" type="presOf" srcId="{ECF9DD67-7D2F-4684-9B15-73A966788583}" destId="{580DD366-5704-4DE6-8BD0-2B9A18367C96}" srcOrd="0" destOrd="7" presId="urn:microsoft.com/office/officeart/2005/8/layout/hList2"/>
    <dgm:cxn modelId="{1E24ADC5-33F1-4B4C-971F-6029F75FF767}" srcId="{9C0D2F2D-E996-4CB1-A834-4C547DCB7D03}" destId="{EC5F1D21-B313-432E-954B-8AABBFBA7A39}" srcOrd="12" destOrd="0" parTransId="{7FD09A2E-6633-4E40-B22E-AE777C3AEB84}" sibTransId="{76F3EC28-8F7E-40D4-BC88-68DB48045993}"/>
    <dgm:cxn modelId="{834DDCC5-5B9D-4C89-B981-BD31637EFBAA}" srcId="{3FC0BE99-46F4-4246-9DBA-E2D3DBA91E04}" destId="{9D2A37BE-AECE-4E78-9B8A-A7FBC8CDDB10}" srcOrd="0" destOrd="0" parTransId="{8ED4E86F-1590-48D5-BF35-A4BD68CC30E3}" sibTransId="{38036BCD-415F-4003-8ADD-A548F78097E0}"/>
    <dgm:cxn modelId="{9E043EC6-4A49-433C-A77D-7DA9ACF02F46}" type="presOf" srcId="{3FD9DEF3-DC2F-46E6-A152-100012101232}" destId="{DDDD4E75-EA8F-4F27-9F60-7173C720F202}" srcOrd="0" destOrd="3" presId="urn:microsoft.com/office/officeart/2005/8/layout/hList2"/>
    <dgm:cxn modelId="{7FA306C8-5FFE-41DF-931D-0E511D29AA51}" type="presOf" srcId="{986185D2-736A-4A67-9D3E-8AD9A333CD0A}" destId="{DDDD4E75-EA8F-4F27-9F60-7173C720F202}" srcOrd="0" destOrd="8" presId="urn:microsoft.com/office/officeart/2005/8/layout/hList2"/>
    <dgm:cxn modelId="{6D91BBCC-31CE-410D-B023-0D7CFC5E792A}" srcId="{C29C4CB0-B03C-4866-8C23-0105E88FB06D}" destId="{2FEC6AB8-F62A-49AB-87FB-B6A54C9C67EE}" srcOrd="3" destOrd="0" parTransId="{CA671569-17A7-4D88-AF2C-B600CB8A357F}" sibTransId="{4AA3313B-C05D-42B4-92DC-523FD43BC71D}"/>
    <dgm:cxn modelId="{DDC2E7CD-B9AA-40EB-B529-68C275CB2EE5}" type="presOf" srcId="{4D1A7231-1D1A-4EE4-9ED2-26CA368EAACB}" destId="{580DD366-5704-4DE6-8BD0-2B9A18367C96}" srcOrd="0" destOrd="11" presId="urn:microsoft.com/office/officeart/2005/8/layout/hList2"/>
    <dgm:cxn modelId="{CDEDF5CE-123E-48D7-86C3-5CE9631039EC}" srcId="{3FC0BE99-46F4-4246-9DBA-E2D3DBA91E04}" destId="{0F93901A-0E4B-4ADB-96A7-7BDCA6B4EE3E}" srcOrd="7" destOrd="0" parTransId="{AA34AB7F-F76E-416B-9027-864FDD1E5BEB}" sibTransId="{0F4A214B-C3C9-4D5F-BD55-25973DEAFF8B}"/>
    <dgm:cxn modelId="{8BAC2BD1-FB94-4656-ACE6-DA27C7FBFA91}" srcId="{3FC0BE99-46F4-4246-9DBA-E2D3DBA91E04}" destId="{43696DA7-E8A4-45F7-8643-46E8C1C3B835}" srcOrd="15" destOrd="0" parTransId="{58F21277-66A1-4458-8A31-A917E727B487}" sibTransId="{05D16A07-DB85-4D9A-A906-FEBA169585A8}"/>
    <dgm:cxn modelId="{FF0BF8D1-CD7C-41CB-B38E-E4CF0298CEC5}" srcId="{3FC0BE99-46F4-4246-9DBA-E2D3DBA91E04}" destId="{B5FD5F01-E83D-4E27-9BD8-81EF24D961C5}" srcOrd="5" destOrd="0" parTransId="{85D1BFF6-FBC7-4E2D-8AFB-E786156251B7}" sibTransId="{DB1CBB8B-0F8E-4500-9D28-9CF466D0AD6E}"/>
    <dgm:cxn modelId="{F885A1D2-F676-48F4-A658-56CAE03B61A0}" srcId="{78510A36-857A-4385-B6FD-BB1280560097}" destId="{25DD0429-07F9-44A4-AAD0-498B4665387D}" srcOrd="12" destOrd="0" parTransId="{A392E4EF-1C2A-4397-93C3-ACE47A2A8C0D}" sibTransId="{4C73CFAE-0596-4445-91EC-AF8170E439F3}"/>
    <dgm:cxn modelId="{DECBC2D2-E0CC-4AC6-8F2E-2BBB260F010B}" type="presOf" srcId="{6254BBFC-4830-44DF-B170-7D3B48E04B3F}" destId="{4CD67261-2A06-4D30-A7E4-F18579AE81E9}" srcOrd="0" destOrd="3" presId="urn:microsoft.com/office/officeart/2005/8/layout/hList2"/>
    <dgm:cxn modelId="{092120D4-AE95-4B19-8DEE-E75485CB825D}" type="presOf" srcId="{57083921-F546-4B75-A552-E2D72906B7DB}" destId="{E9BDE4C5-B750-4242-A051-10627BD275F7}" srcOrd="0" destOrd="8" presId="urn:microsoft.com/office/officeart/2005/8/layout/hList2"/>
    <dgm:cxn modelId="{8EDDA1D4-4734-4984-809A-44DA0421853B}" srcId="{9C0D2F2D-E996-4CB1-A834-4C547DCB7D03}" destId="{78E88460-562A-4C0C-8F74-3E2B7F1AB696}" srcOrd="11" destOrd="0" parTransId="{84DB52F2-490B-4422-B56B-87B99E0B8C50}" sibTransId="{1A94B1E0-A484-42E4-A8C6-5E3EAB23EEBD}"/>
    <dgm:cxn modelId="{8756C9D4-9B1F-4F35-882E-DBCF45C91F57}" type="presOf" srcId="{73423CA3-3417-48D3-B766-5E2349AA4F68}" destId="{BD35DC1C-46BC-4DAF-A18E-59AFD7DACF95}" srcOrd="0" destOrd="7" presId="urn:microsoft.com/office/officeart/2005/8/layout/hList2"/>
    <dgm:cxn modelId="{E8EDF3D4-A0B1-43E7-B7CF-66239719BFB2}" srcId="{78510A36-857A-4385-B6FD-BB1280560097}" destId="{3CF9EAED-5BC9-487E-BCA4-8B87EA15D1EE}" srcOrd="11" destOrd="0" parTransId="{47C00E4B-7210-4148-AB00-FC3A1C3A6365}" sibTransId="{B980C8D4-2F86-4893-B1AE-1B69AB683863}"/>
    <dgm:cxn modelId="{FE7704D5-9F4A-438D-BE2C-378C1AEB8161}" type="presOf" srcId="{7E3DCCC2-8B31-4AB1-92DC-07299D189823}" destId="{06173D39-1E48-4F82-A685-8A2F3E837A7F}" srcOrd="0" destOrd="9" presId="urn:microsoft.com/office/officeart/2005/8/layout/hList2"/>
    <dgm:cxn modelId="{5AB22BD7-FD71-44C2-976D-BCF4918B0F8F}" srcId="{882B9815-8A4D-4B18-B70C-716AE526C851}" destId="{EBF89A4C-6034-43F9-A28D-B8FE75FF1F64}" srcOrd="4" destOrd="0" parTransId="{BCBD2C70-9F6A-499E-85B6-C72AE4E5114B}" sibTransId="{3BCD63A2-C07A-410D-A89E-97A2F2383988}"/>
    <dgm:cxn modelId="{2713F7D8-DF75-42BA-9951-2020EDE3648F}" type="presOf" srcId="{36FE9B0C-86AB-4E53-98CB-6F5549767800}" destId="{DDDD4E75-EA8F-4F27-9F60-7173C720F202}" srcOrd="0" destOrd="5" presId="urn:microsoft.com/office/officeart/2005/8/layout/hList2"/>
    <dgm:cxn modelId="{B23425D9-E2C6-44B4-AD1C-A39A6BE707CC}" type="presOf" srcId="{52D80EC4-FA48-4BF3-B23B-84BBDD420303}" destId="{E9BDE4C5-B750-4242-A051-10627BD275F7}" srcOrd="0" destOrd="6" presId="urn:microsoft.com/office/officeart/2005/8/layout/hList2"/>
    <dgm:cxn modelId="{35FA77D9-1717-47E7-B08F-46974B0FE30E}" srcId="{882B9815-8A4D-4B18-B70C-716AE526C851}" destId="{2E523A7A-65D1-4797-8B1E-424C528E6139}" srcOrd="8" destOrd="0" parTransId="{3DBEF63A-05F8-4EF5-BAC8-0AFB049D157F}" sibTransId="{0B875B86-BC65-442B-BD4B-A07B702D633B}"/>
    <dgm:cxn modelId="{DA9F3EDB-7E98-43E5-BD8B-0025325E4C72}" srcId="{78510A36-857A-4385-B6FD-BB1280560097}" destId="{F0E105DA-448F-4A38-BBE3-627C910F7DD6}" srcOrd="14" destOrd="0" parTransId="{4B8F874C-FA56-40EA-8A37-6EE654B595D5}" sibTransId="{4B9691F1-D77B-4CD2-92D1-A1D130242B20}"/>
    <dgm:cxn modelId="{1D99F8DB-148A-4F94-99E3-077175940D85}" type="presOf" srcId="{52CD8D24-52D1-4CF9-9B1F-25D54A011073}" destId="{E9BDE4C5-B750-4242-A051-10627BD275F7}" srcOrd="0" destOrd="9" presId="urn:microsoft.com/office/officeart/2005/8/layout/hList2"/>
    <dgm:cxn modelId="{41D393DC-93F2-4DBD-BB99-76D561716D9B}" srcId="{C29C4CB0-B03C-4866-8C23-0105E88FB06D}" destId="{8D6A535A-E520-4916-A0AA-B13CD1796232}" srcOrd="0" destOrd="0" parTransId="{31B03EDD-72E9-4331-B857-506995450D41}" sibTransId="{F6FA2A0C-29FE-4CB6-BB65-8E070E87794D}"/>
    <dgm:cxn modelId="{6706ABDD-3422-4CCC-8C94-9D07B5DF7EAE}" type="presOf" srcId="{5BA8906F-A31B-48DF-A29F-6BBBD5E73F0B}" destId="{580DD366-5704-4DE6-8BD0-2B9A18367C96}" srcOrd="0" destOrd="2" presId="urn:microsoft.com/office/officeart/2005/8/layout/hList2"/>
    <dgm:cxn modelId="{E6D4F2DF-5954-4E27-BF7B-A61011400B47}" srcId="{3FC0BE99-46F4-4246-9DBA-E2D3DBA91E04}" destId="{68E40F1A-45F1-433E-A412-8E849CB81C92}" srcOrd="3" destOrd="0" parTransId="{81B1C5ED-D134-4307-A720-DA44BA7FAC96}" sibTransId="{6AD91158-F5D7-460A-9841-BD0C15ACE908}"/>
    <dgm:cxn modelId="{D8B306E2-8E62-4A5D-804B-1EA681B61A63}" srcId="{9C0D2F2D-E996-4CB1-A834-4C547DCB7D03}" destId="{FFBC3848-589A-4F97-B933-A9A808C930BD}" srcOrd="6" destOrd="0" parTransId="{4F3C97A2-D6D2-40F4-983E-450C5837FE24}" sibTransId="{2676F153-4480-4BFF-8136-974446A42925}"/>
    <dgm:cxn modelId="{CE5F25E4-9A94-4172-8585-EA3BC3D60C6E}" srcId="{882B9815-8A4D-4B18-B70C-716AE526C851}" destId="{0163E284-D76E-40D4-9E9B-56A96796FFAB}" srcOrd="1" destOrd="0" parTransId="{C6560A44-829B-471D-A8C9-532AA7C91AB3}" sibTransId="{BE3A7E24-C5BB-45F4-8FD3-B590BA7BAD51}"/>
    <dgm:cxn modelId="{59D55FE8-BF42-4281-A4F4-092CCFC3B1D1}" type="presOf" srcId="{12E2CC72-7E66-407F-87CA-0B16EDD6E842}" destId="{BD35DC1C-46BC-4DAF-A18E-59AFD7DACF95}" srcOrd="0" destOrd="13" presId="urn:microsoft.com/office/officeart/2005/8/layout/hList2"/>
    <dgm:cxn modelId="{53A2EEE8-E1C8-43C9-8E0D-80CF4E5CBD37}" srcId="{0E675102-498A-45EE-A102-5E24D9ED552B}" destId="{882B9815-8A4D-4B18-B70C-716AE526C851}" srcOrd="4" destOrd="0" parTransId="{072A9F0D-DBEC-47AB-A62D-F2DA8263F88F}" sibTransId="{09B61ADA-D937-4900-9BE0-AD017F77A455}"/>
    <dgm:cxn modelId="{E30BE4E9-D261-46CE-85FE-F9AA9B82B13E}" type="presOf" srcId="{7BB6BAEF-B73A-40EC-828D-DF853C0ED23F}" destId="{E9BDE4C5-B750-4242-A051-10627BD275F7}" srcOrd="0" destOrd="7" presId="urn:microsoft.com/office/officeart/2005/8/layout/hList2"/>
    <dgm:cxn modelId="{FF1A3FEA-D72B-4B66-8E00-7CC541A89D3E}" type="presOf" srcId="{4F90BCD5-B0F3-4D1F-A246-A3C3F8834FBB}" destId="{580DD366-5704-4DE6-8BD0-2B9A18367C96}" srcOrd="0" destOrd="1" presId="urn:microsoft.com/office/officeart/2005/8/layout/hList2"/>
    <dgm:cxn modelId="{05D74DEA-A9D9-4AD1-83AB-36957698F771}" type="presOf" srcId="{EC5F1D21-B313-432E-954B-8AABBFBA7A39}" destId="{4CD67261-2A06-4D30-A7E4-F18579AE81E9}" srcOrd="0" destOrd="12" presId="urn:microsoft.com/office/officeart/2005/8/layout/hList2"/>
    <dgm:cxn modelId="{3F7B98EA-F770-4C52-AB79-EA13CC49FBB4}" type="presOf" srcId="{455E5425-5EC0-4274-A293-BAD78D08A566}" destId="{4CD67261-2A06-4D30-A7E4-F18579AE81E9}" srcOrd="0" destOrd="2" presId="urn:microsoft.com/office/officeart/2005/8/layout/hList2"/>
    <dgm:cxn modelId="{BE33D2EA-3360-4D29-AD98-249247102540}" srcId="{9C0D2F2D-E996-4CB1-A834-4C547DCB7D03}" destId="{1026A3C8-D961-4F64-B38A-22CB3870FD47}" srcOrd="4" destOrd="0" parTransId="{D392C586-D78F-42E7-8ACD-C3400BF2562F}" sibTransId="{4A5887DF-71DB-43DF-84BA-8273A3DEEB1A}"/>
    <dgm:cxn modelId="{5A1ADBEA-35BE-4F07-A727-7C149F90C739}" type="presOf" srcId="{B8150E54-1AFD-4FDD-9C6A-8B4689056D79}" destId="{580DD366-5704-4DE6-8BD0-2B9A18367C96}" srcOrd="0" destOrd="4" presId="urn:microsoft.com/office/officeart/2005/8/layout/hList2"/>
    <dgm:cxn modelId="{B2C575EC-A556-4574-935C-3C9D1DE19D46}" srcId="{C29C4CB0-B03C-4866-8C23-0105E88FB06D}" destId="{C61E2E70-A9FF-434D-A32D-97F440A28FFB}" srcOrd="4" destOrd="0" parTransId="{7119021A-C48D-45F8-8F77-D8EE0EBC685D}" sibTransId="{43BF15AE-081E-43FB-8F6A-A1B78FEE19B7}"/>
    <dgm:cxn modelId="{DA3C9FEC-25D6-4E72-9207-2E68A9F66D58}" srcId="{78510A36-857A-4385-B6FD-BB1280560097}" destId="{1A6BACA0-B181-4DC0-9F4C-F2A909BE2B77}" srcOrd="7" destOrd="0" parTransId="{F7DB66F9-89B9-4BC8-9580-041F13344D88}" sibTransId="{B73EF930-2C3F-4980-A617-362043549EBF}"/>
    <dgm:cxn modelId="{35ADC4EE-C2B2-461A-9ECA-E7DC27A0D7C6}" type="presOf" srcId="{04A4E608-C79E-4C82-852F-C774AF3599C3}" destId="{06173D39-1E48-4F82-A685-8A2F3E837A7F}" srcOrd="0" destOrd="13" presId="urn:microsoft.com/office/officeart/2005/8/layout/hList2"/>
    <dgm:cxn modelId="{C647A4EF-8AB6-49C6-A6DF-6669DAE99EF0}" type="presOf" srcId="{3FC0BE99-46F4-4246-9DBA-E2D3DBA91E04}" destId="{68C7FE5C-73AB-49E8-B140-E046E781329A}" srcOrd="0" destOrd="0" presId="urn:microsoft.com/office/officeart/2005/8/layout/hList2"/>
    <dgm:cxn modelId="{CF58CEF0-DF58-44B1-B2DB-56BA6E58894B}" type="presOf" srcId="{C29C4CB0-B03C-4866-8C23-0105E88FB06D}" destId="{24298AD9-9B26-4C54-BC29-40111D05F8A7}" srcOrd="0" destOrd="0" presId="urn:microsoft.com/office/officeart/2005/8/layout/hList2"/>
    <dgm:cxn modelId="{C8088EF1-FCB1-41C9-903B-D5F020580D66}" type="presOf" srcId="{7D3215AF-9137-4DD8-B231-FC6FAF7018B1}" destId="{BD35DC1C-46BC-4DAF-A18E-59AFD7DACF95}" srcOrd="0" destOrd="12" presId="urn:microsoft.com/office/officeart/2005/8/layout/hList2"/>
    <dgm:cxn modelId="{8E971CF4-3E86-4076-9ED5-DBDFA9E50808}" type="presOf" srcId="{E33BCACF-54F1-403D-AF00-FD0A3F522450}" destId="{4CD67261-2A06-4D30-A7E4-F18579AE81E9}" srcOrd="0" destOrd="10" presId="urn:microsoft.com/office/officeart/2005/8/layout/hList2"/>
    <dgm:cxn modelId="{1CDC1DF5-2BA2-4E14-95E7-0C6F35249B2F}" type="presOf" srcId="{74258515-4E2C-43FD-8902-F6B0BEDF5F7F}" destId="{580DD366-5704-4DE6-8BD0-2B9A18367C96}" srcOrd="0" destOrd="3" presId="urn:microsoft.com/office/officeart/2005/8/layout/hList2"/>
    <dgm:cxn modelId="{1F7056F5-E772-4928-BCF3-A558E8D01C5E}" srcId="{882B9815-8A4D-4B18-B70C-716AE526C851}" destId="{A45F3954-0E4E-4C9D-B7DC-42ADA0A75F08}" srcOrd="3" destOrd="0" parTransId="{EB65B2E4-A4D9-4D3F-966D-209CEF60C439}" sibTransId="{3047E44E-61C8-4AFD-ADC5-714B786CC571}"/>
    <dgm:cxn modelId="{BEF558F6-6054-4BCD-A824-7B06BAA40C8C}" srcId="{0E675102-498A-45EE-A102-5E24D9ED552B}" destId="{3FC0BE99-46F4-4246-9DBA-E2D3DBA91E04}" srcOrd="1" destOrd="0" parTransId="{10E46DCC-CDCE-4ED1-BB8C-5C8BEAE20F9D}" sibTransId="{DC1B8BC7-7E07-46B6-9007-4D6066DF9568}"/>
    <dgm:cxn modelId="{DE24CEF8-34BA-48B1-B5B0-4FF7C7F9F8AE}" type="presOf" srcId="{769DBE0E-1846-4DE5-A13F-5419CC9C1F52}" destId="{E9BDE4C5-B750-4242-A051-10627BD275F7}" srcOrd="0" destOrd="1" presId="urn:microsoft.com/office/officeart/2005/8/layout/hList2"/>
    <dgm:cxn modelId="{965C2EFA-28DB-41DA-951B-7AD279B371FB}" type="presOf" srcId="{91B63C3E-5A66-4546-B5FC-2F10BFFEB7E5}" destId="{580DD366-5704-4DE6-8BD0-2B9A18367C96}" srcOrd="0" destOrd="9" presId="urn:microsoft.com/office/officeart/2005/8/layout/hList2"/>
    <dgm:cxn modelId="{B51251FB-E87B-4C6B-AE1B-35152F016961}" type="presOf" srcId="{F27C27A2-B3B6-41A9-A577-A89241804FAC}" destId="{71A03CF9-3160-4E68-9557-E1F8A99010F3}" srcOrd="0" destOrd="0" presId="urn:microsoft.com/office/officeart/2005/8/layout/hList2"/>
    <dgm:cxn modelId="{BCE8A6FD-8740-4920-98F5-6D058341D0B7}" srcId="{78510A36-857A-4385-B6FD-BB1280560097}" destId="{8D7C9532-B63A-4ECF-913A-53002981741D}" srcOrd="4" destOrd="0" parTransId="{A3BB0E13-A188-42FD-B635-1913823CF364}" sibTransId="{D2489ECB-A5B2-4C91-B2F6-E7BB871D9BBE}"/>
    <dgm:cxn modelId="{FBB3C6FD-9B84-43F4-9CF2-C5209B98F90D}" type="presOf" srcId="{431415E9-263F-4312-AE61-36AA0C8B6FD6}" destId="{4CD67261-2A06-4D30-A7E4-F18579AE81E9}" srcOrd="0" destOrd="5" presId="urn:microsoft.com/office/officeart/2005/8/layout/hList2"/>
    <dgm:cxn modelId="{39B5D2FD-93BB-43A9-B2C0-67F0A6DD6124}" srcId="{78510A36-857A-4385-B6FD-BB1280560097}" destId="{F60BC620-C4C0-4690-AC20-067F1A9DF545}" srcOrd="2" destOrd="0" parTransId="{24EEC13A-12C0-4238-899A-6442531792B5}" sibTransId="{F3FBA3F7-F33C-423D-A36F-485FF2F367E4}"/>
    <dgm:cxn modelId="{7477CBFE-F8D7-422D-B4B3-9918F50239EA}" srcId="{F27C27A2-B3B6-41A9-A577-A89241804FAC}" destId="{91B63C3E-5A66-4546-B5FC-2F10BFFEB7E5}" srcOrd="9" destOrd="0" parTransId="{5B216C8C-A571-4415-B64C-BEB0DF507294}" sibTransId="{CEF15EC9-23B9-450E-A632-602BB201CBB3}"/>
    <dgm:cxn modelId="{387163FF-FB07-47B8-943C-45D8F1DDF435}" srcId="{78510A36-857A-4385-B6FD-BB1280560097}" destId="{36FE9B0C-86AB-4E53-98CB-6F5549767800}" srcOrd="5" destOrd="0" parTransId="{A45998FF-5ECA-437F-B3D6-DAC8A2FA1EF3}" sibTransId="{38E19DAF-B9E6-4AFD-9D46-2D94D637410F}"/>
    <dgm:cxn modelId="{A9D15D5E-5CD1-4E9C-9F54-DCF53D95AEA9}" type="presParOf" srcId="{5AB2A579-43BE-4B90-BBED-02CBA9E7F4B5}" destId="{284353AD-7F3E-439F-A767-3A0E264F00B7}" srcOrd="0" destOrd="0" presId="urn:microsoft.com/office/officeart/2005/8/layout/hList2"/>
    <dgm:cxn modelId="{FEC208C0-AD3B-485E-BD01-7A075AC784C8}" type="presParOf" srcId="{284353AD-7F3E-439F-A767-3A0E264F00B7}" destId="{CD7A7832-727A-4656-B7E7-A6C11AA2CFF0}" srcOrd="0" destOrd="0" presId="urn:microsoft.com/office/officeart/2005/8/layout/hList2"/>
    <dgm:cxn modelId="{4C2402DD-936E-4D6D-B933-100527CF5961}" type="presParOf" srcId="{284353AD-7F3E-439F-A767-3A0E264F00B7}" destId="{4CD67261-2A06-4D30-A7E4-F18579AE81E9}" srcOrd="1" destOrd="0" presId="urn:microsoft.com/office/officeart/2005/8/layout/hList2"/>
    <dgm:cxn modelId="{4351A3BB-EB71-43C8-A35C-ED274EACA1DD}" type="presParOf" srcId="{284353AD-7F3E-439F-A767-3A0E264F00B7}" destId="{17B734E8-1770-4359-B828-F8ED3F973052}" srcOrd="2" destOrd="0" presId="urn:microsoft.com/office/officeart/2005/8/layout/hList2"/>
    <dgm:cxn modelId="{B8277ECB-26EE-4142-978C-371FC7BCD6D6}" type="presParOf" srcId="{5AB2A579-43BE-4B90-BBED-02CBA9E7F4B5}" destId="{10E45CC2-635B-426A-91DB-0CDEC36F334D}" srcOrd="1" destOrd="0" presId="urn:microsoft.com/office/officeart/2005/8/layout/hList2"/>
    <dgm:cxn modelId="{B7415FA4-7C1C-4B29-A945-05FDFE60D69E}" type="presParOf" srcId="{5AB2A579-43BE-4B90-BBED-02CBA9E7F4B5}" destId="{98654B5B-9823-4544-B6BD-EFAC535A5A4C}" srcOrd="2" destOrd="0" presId="urn:microsoft.com/office/officeart/2005/8/layout/hList2"/>
    <dgm:cxn modelId="{40CB062B-1285-4BEB-85BA-CFBDC3E8850A}" type="presParOf" srcId="{98654B5B-9823-4544-B6BD-EFAC535A5A4C}" destId="{3EC85F55-7AC9-4DAA-8557-FB88FF139D53}" srcOrd="0" destOrd="0" presId="urn:microsoft.com/office/officeart/2005/8/layout/hList2"/>
    <dgm:cxn modelId="{8A87333C-55F5-4210-B74C-403358D60398}" type="presParOf" srcId="{98654B5B-9823-4544-B6BD-EFAC535A5A4C}" destId="{06173D39-1E48-4F82-A685-8A2F3E837A7F}" srcOrd="1" destOrd="0" presId="urn:microsoft.com/office/officeart/2005/8/layout/hList2"/>
    <dgm:cxn modelId="{08451CE6-DBDB-4673-AFE9-E1AC6C44D6AA}" type="presParOf" srcId="{98654B5B-9823-4544-B6BD-EFAC535A5A4C}" destId="{68C7FE5C-73AB-49E8-B140-E046E781329A}" srcOrd="2" destOrd="0" presId="urn:microsoft.com/office/officeart/2005/8/layout/hList2"/>
    <dgm:cxn modelId="{858A068D-5060-46CF-B611-19238D793BF4}" type="presParOf" srcId="{5AB2A579-43BE-4B90-BBED-02CBA9E7F4B5}" destId="{77EE484E-35CC-49FD-BF1F-425D86C68762}" srcOrd="3" destOrd="0" presId="urn:microsoft.com/office/officeart/2005/8/layout/hList2"/>
    <dgm:cxn modelId="{8BDAE27C-8217-429C-9DE9-336316FD5B1E}" type="presParOf" srcId="{5AB2A579-43BE-4B90-BBED-02CBA9E7F4B5}" destId="{3F6E701F-3765-49D5-B840-2766D8DEB49D}" srcOrd="4" destOrd="0" presId="urn:microsoft.com/office/officeart/2005/8/layout/hList2"/>
    <dgm:cxn modelId="{2EA57603-ACA9-4D18-86A6-8E310C9EE937}" type="presParOf" srcId="{3F6E701F-3765-49D5-B840-2766D8DEB49D}" destId="{652C9F63-268F-4E4C-97C6-BFAF3BA19645}" srcOrd="0" destOrd="0" presId="urn:microsoft.com/office/officeart/2005/8/layout/hList2"/>
    <dgm:cxn modelId="{55EB085F-33EE-4702-AD55-1528723D1AAD}" type="presParOf" srcId="{3F6E701F-3765-49D5-B840-2766D8DEB49D}" destId="{E9BDE4C5-B750-4242-A051-10627BD275F7}" srcOrd="1" destOrd="0" presId="urn:microsoft.com/office/officeart/2005/8/layout/hList2"/>
    <dgm:cxn modelId="{1C32224C-02BE-4B93-93EE-E97A35F18B64}" type="presParOf" srcId="{3F6E701F-3765-49D5-B840-2766D8DEB49D}" destId="{24298AD9-9B26-4C54-BC29-40111D05F8A7}" srcOrd="2" destOrd="0" presId="urn:microsoft.com/office/officeart/2005/8/layout/hList2"/>
    <dgm:cxn modelId="{6577B0C2-1B91-4FD4-B510-4182B26DE429}" type="presParOf" srcId="{5AB2A579-43BE-4B90-BBED-02CBA9E7F4B5}" destId="{8E53DB52-8D88-4659-A118-49D2F53F3BCC}" srcOrd="5" destOrd="0" presId="urn:microsoft.com/office/officeart/2005/8/layout/hList2"/>
    <dgm:cxn modelId="{E5034466-7360-488C-B841-2EBD55E005F8}" type="presParOf" srcId="{5AB2A579-43BE-4B90-BBED-02CBA9E7F4B5}" destId="{3B1ADBA5-7A1B-47EC-AA80-1D5C84E20E6C}" srcOrd="6" destOrd="0" presId="urn:microsoft.com/office/officeart/2005/8/layout/hList2"/>
    <dgm:cxn modelId="{716CF5FD-D60D-44E7-97F8-C4C80E36D88B}" type="presParOf" srcId="{3B1ADBA5-7A1B-47EC-AA80-1D5C84E20E6C}" destId="{7BCBAC8A-2E6B-45C1-901B-285577884A8E}" srcOrd="0" destOrd="0" presId="urn:microsoft.com/office/officeart/2005/8/layout/hList2"/>
    <dgm:cxn modelId="{D099A98A-95BF-4702-8DDB-45D0DA245FE8}" type="presParOf" srcId="{3B1ADBA5-7A1B-47EC-AA80-1D5C84E20E6C}" destId="{DDDD4E75-EA8F-4F27-9F60-7173C720F202}" srcOrd="1" destOrd="0" presId="urn:microsoft.com/office/officeart/2005/8/layout/hList2"/>
    <dgm:cxn modelId="{3CB9E512-031B-47E4-9501-6862CD90C484}" type="presParOf" srcId="{3B1ADBA5-7A1B-47EC-AA80-1D5C84E20E6C}" destId="{F0D6D9F3-9443-4E01-847B-C8EC4EC5AF98}" srcOrd="2" destOrd="0" presId="urn:microsoft.com/office/officeart/2005/8/layout/hList2"/>
    <dgm:cxn modelId="{9CCFE9CB-F635-48FD-8FCC-5952E7FC091D}" type="presParOf" srcId="{5AB2A579-43BE-4B90-BBED-02CBA9E7F4B5}" destId="{97760F7C-3ADA-42AF-A8CF-CC5E1886FC58}" srcOrd="7" destOrd="0" presId="urn:microsoft.com/office/officeart/2005/8/layout/hList2"/>
    <dgm:cxn modelId="{3D0F87EC-066C-46E0-820E-A6AF00B68CD2}" type="presParOf" srcId="{5AB2A579-43BE-4B90-BBED-02CBA9E7F4B5}" destId="{145EE3F7-96A4-4555-9FCE-A711E10E41F2}" srcOrd="8" destOrd="0" presId="urn:microsoft.com/office/officeart/2005/8/layout/hList2"/>
    <dgm:cxn modelId="{ACEF77A1-2658-4AB0-8EAC-7435B0891FC1}" type="presParOf" srcId="{145EE3F7-96A4-4555-9FCE-A711E10E41F2}" destId="{356DBA52-69C5-45E4-BB89-9013C0BD0207}" srcOrd="0" destOrd="0" presId="urn:microsoft.com/office/officeart/2005/8/layout/hList2"/>
    <dgm:cxn modelId="{6FC56FE4-380E-4EF3-BA32-535CCB28C782}" type="presParOf" srcId="{145EE3F7-96A4-4555-9FCE-A711E10E41F2}" destId="{BD35DC1C-46BC-4DAF-A18E-59AFD7DACF95}" srcOrd="1" destOrd="0" presId="urn:microsoft.com/office/officeart/2005/8/layout/hList2"/>
    <dgm:cxn modelId="{F8D6EE18-8F6B-4F1A-9FA5-D0036B6AA8DF}" type="presParOf" srcId="{145EE3F7-96A4-4555-9FCE-A711E10E41F2}" destId="{59198A9C-B367-4542-B5CD-29B657244D64}" srcOrd="2" destOrd="0" presId="urn:microsoft.com/office/officeart/2005/8/layout/hList2"/>
    <dgm:cxn modelId="{BD5D79D5-01F7-4C8D-9EC2-487646B2CB68}" type="presParOf" srcId="{5AB2A579-43BE-4B90-BBED-02CBA9E7F4B5}" destId="{AEA29037-6686-474F-8AD8-B6F1703CFE75}" srcOrd="9" destOrd="0" presId="urn:microsoft.com/office/officeart/2005/8/layout/hList2"/>
    <dgm:cxn modelId="{11E7D0B9-6540-4B4E-A2D4-8C5F861290B1}" type="presParOf" srcId="{5AB2A579-43BE-4B90-BBED-02CBA9E7F4B5}" destId="{984ADF36-8B8B-4A90-A802-ACB9ED9C4E54}" srcOrd="10" destOrd="0" presId="urn:microsoft.com/office/officeart/2005/8/layout/hList2"/>
    <dgm:cxn modelId="{B5D3395F-87A0-4D79-B597-5968703C7E10}" type="presParOf" srcId="{984ADF36-8B8B-4A90-A802-ACB9ED9C4E54}" destId="{3B3BAFCD-F70A-4535-A276-5115C9AFAFC1}" srcOrd="0" destOrd="0" presId="urn:microsoft.com/office/officeart/2005/8/layout/hList2"/>
    <dgm:cxn modelId="{8499874E-6E47-4F89-8799-159F9B89BFDC}" type="presParOf" srcId="{984ADF36-8B8B-4A90-A802-ACB9ED9C4E54}" destId="{580DD366-5704-4DE6-8BD0-2B9A18367C96}" srcOrd="1" destOrd="0" presId="urn:microsoft.com/office/officeart/2005/8/layout/hList2"/>
    <dgm:cxn modelId="{3B26CF10-A692-4A1C-99E6-2FC6AA15078B}" type="presParOf" srcId="{984ADF36-8B8B-4A90-A802-ACB9ED9C4E54}" destId="{71A03CF9-3160-4E68-9557-E1F8A99010F3}"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B734E8-1770-4359-B828-F8ED3F973052}">
      <dsp:nvSpPr>
        <dsp:cNvPr id="0" name=""/>
        <dsp:cNvSpPr/>
      </dsp:nvSpPr>
      <dsp:spPr>
        <a:xfrm rot="16200000">
          <a:off x="-1529574" y="2277125"/>
          <a:ext cx="3482306" cy="280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47373" bIns="0" numCol="1" spcCol="1270" anchor="t" anchorCtr="0">
          <a:noAutofit/>
        </a:bodyPr>
        <a:lstStyle/>
        <a:p>
          <a:pPr marL="0" lvl="0" indent="0" algn="r" defTabSz="488950">
            <a:lnSpc>
              <a:spcPct val="90000"/>
            </a:lnSpc>
            <a:spcBef>
              <a:spcPct val="0"/>
            </a:spcBef>
            <a:spcAft>
              <a:spcPct val="35000"/>
            </a:spcAft>
            <a:buNone/>
          </a:pPr>
          <a:r>
            <a:rPr lang="nl-NL" sz="1100" kern="1200" dirty="0"/>
            <a:t>Juni 2021</a:t>
          </a:r>
        </a:p>
      </dsp:txBody>
      <dsp:txXfrm>
        <a:off x="-1529574" y="2277125"/>
        <a:ext cx="3482306" cy="280485"/>
      </dsp:txXfrm>
    </dsp:sp>
    <dsp:sp modelId="{4CD67261-2A06-4D30-A7E4-F18579AE81E9}">
      <dsp:nvSpPr>
        <dsp:cNvPr id="0" name=""/>
        <dsp:cNvSpPr/>
      </dsp:nvSpPr>
      <dsp:spPr>
        <a:xfrm>
          <a:off x="351821" y="676215"/>
          <a:ext cx="1397116" cy="3482306"/>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247373" rIns="99568" bIns="99568" numCol="1" spcCol="1270" anchor="t" anchorCtr="0">
          <a:noAutofit/>
        </a:bodyPr>
        <a:lstStyle/>
        <a:p>
          <a:pPr marL="114300" lvl="1" indent="-114300" algn="l" defTabSz="622300">
            <a:lnSpc>
              <a:spcPct val="90000"/>
            </a:lnSpc>
            <a:spcBef>
              <a:spcPct val="0"/>
            </a:spcBef>
            <a:spcAft>
              <a:spcPct val="15000"/>
            </a:spcAft>
            <a:buNone/>
          </a:pPr>
          <a:r>
            <a:rPr lang="nl-NL" sz="1400" b="1" kern="1200" dirty="0"/>
            <a:t>Individuele intakes </a:t>
          </a:r>
        </a:p>
        <a:p>
          <a:pPr marL="57150" lvl="1" indent="-57150" algn="l" defTabSz="488950">
            <a:lnSpc>
              <a:spcPct val="90000"/>
            </a:lnSpc>
            <a:spcBef>
              <a:spcPct val="0"/>
            </a:spcBef>
            <a:spcAft>
              <a:spcPct val="15000"/>
            </a:spcAft>
            <a:buNone/>
          </a:pPr>
          <a:endParaRPr lang="nl-NL" sz="1100" b="1" kern="1200"/>
        </a:p>
        <a:p>
          <a:pPr marL="57150" lvl="1" indent="-57150" algn="l" defTabSz="488950">
            <a:lnSpc>
              <a:spcPct val="90000"/>
            </a:lnSpc>
            <a:spcBef>
              <a:spcPct val="0"/>
            </a:spcBef>
            <a:spcAft>
              <a:spcPct val="15000"/>
            </a:spcAft>
            <a:buFont typeface="Arial" panose="020B0604020202020204" pitchFamily="34" charset="0"/>
            <a:buChar char="•"/>
          </a:pPr>
          <a:r>
            <a:rPr lang="nl-NL" sz="1100" b="0" kern="1200"/>
            <a:t>Inzoomen op het eigen leerdoel</a:t>
          </a:r>
        </a:p>
        <a:p>
          <a:pPr marL="57150" lvl="1" indent="-57150" algn="l" defTabSz="488950">
            <a:lnSpc>
              <a:spcPct val="90000"/>
            </a:lnSpc>
            <a:spcBef>
              <a:spcPct val="0"/>
            </a:spcBef>
            <a:spcAft>
              <a:spcPct val="15000"/>
            </a:spcAft>
            <a:buFont typeface="Arial" panose="020B0604020202020204" pitchFamily="34" charset="0"/>
            <a:buChar char="•"/>
          </a:pPr>
          <a:r>
            <a:rPr lang="nl-NL" sz="1100" b="0" kern="1200"/>
            <a:t>Persoonlijke opdrachten</a:t>
          </a:r>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Font typeface="Arial" panose="020B0604020202020204" pitchFamily="34" charset="0"/>
            <a:buChar char="•"/>
          </a:pPr>
          <a:r>
            <a:rPr lang="nl-NL" sz="1100" i="1" kern="1200" dirty="0"/>
            <a:t>Alex en intervisie begeleider</a:t>
          </a:r>
        </a:p>
      </dsp:txBody>
      <dsp:txXfrm>
        <a:off x="351821" y="676215"/>
        <a:ext cx="1397116" cy="3482306"/>
      </dsp:txXfrm>
    </dsp:sp>
    <dsp:sp modelId="{CD7A7832-727A-4656-B7E7-A6C11AA2CFF0}">
      <dsp:nvSpPr>
        <dsp:cNvPr id="0" name=""/>
        <dsp:cNvSpPr/>
      </dsp:nvSpPr>
      <dsp:spPr>
        <a:xfrm>
          <a:off x="71336" y="305973"/>
          <a:ext cx="560971" cy="5609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solidFill>
            <a:schemeClr val="bg2"/>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68C7FE5C-73AB-49E8-B140-E046E781329A}">
      <dsp:nvSpPr>
        <dsp:cNvPr id="0" name=""/>
        <dsp:cNvSpPr/>
      </dsp:nvSpPr>
      <dsp:spPr>
        <a:xfrm rot="16200000">
          <a:off x="521220" y="2277125"/>
          <a:ext cx="3482306" cy="280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47373" bIns="0" numCol="1" spcCol="1270" anchor="t" anchorCtr="0">
          <a:noAutofit/>
        </a:bodyPr>
        <a:lstStyle/>
        <a:p>
          <a:pPr marL="0" lvl="0" indent="0" algn="r" defTabSz="488950">
            <a:lnSpc>
              <a:spcPct val="90000"/>
            </a:lnSpc>
            <a:spcBef>
              <a:spcPct val="0"/>
            </a:spcBef>
            <a:spcAft>
              <a:spcPct val="35000"/>
            </a:spcAft>
            <a:buNone/>
          </a:pPr>
          <a:r>
            <a:rPr lang="nl-NL" sz="1100" kern="1200" dirty="0"/>
            <a:t>Juli 2021</a:t>
          </a:r>
        </a:p>
      </dsp:txBody>
      <dsp:txXfrm>
        <a:off x="521220" y="2277125"/>
        <a:ext cx="3482306" cy="280485"/>
      </dsp:txXfrm>
    </dsp:sp>
    <dsp:sp modelId="{06173D39-1E48-4F82-A685-8A2F3E837A7F}">
      <dsp:nvSpPr>
        <dsp:cNvPr id="0" name=""/>
        <dsp:cNvSpPr/>
      </dsp:nvSpPr>
      <dsp:spPr>
        <a:xfrm>
          <a:off x="2402617" y="676215"/>
          <a:ext cx="1397116" cy="3482306"/>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247373" rIns="99568" bIns="99568" numCol="1" spcCol="1270" anchor="t" anchorCtr="0">
          <a:noAutofit/>
        </a:bodyPr>
        <a:lstStyle/>
        <a:p>
          <a:pPr marL="114300" lvl="1" indent="-114300" algn="l" defTabSz="622300">
            <a:lnSpc>
              <a:spcPct val="90000"/>
            </a:lnSpc>
            <a:spcBef>
              <a:spcPct val="0"/>
            </a:spcBef>
            <a:spcAft>
              <a:spcPct val="15000"/>
            </a:spcAft>
            <a:buNone/>
          </a:pPr>
          <a:r>
            <a:rPr lang="nl-NL" sz="1400" b="1" kern="1200" dirty="0"/>
            <a:t>Samen op pad</a:t>
          </a:r>
        </a:p>
        <a:p>
          <a:pPr marL="57150" lvl="1" indent="-57150" algn="l" defTabSz="488950">
            <a:lnSpc>
              <a:spcPct val="90000"/>
            </a:lnSpc>
            <a:spcBef>
              <a:spcPct val="0"/>
            </a:spcBef>
            <a:spcAft>
              <a:spcPct val="15000"/>
            </a:spcAft>
            <a:buNone/>
          </a:pPr>
          <a:endParaRPr lang="nl-NL" sz="1100" b="1" kern="1200"/>
        </a:p>
        <a:p>
          <a:pPr marL="57150" lvl="1" indent="-57150" algn="l" defTabSz="488950">
            <a:lnSpc>
              <a:spcPct val="90000"/>
            </a:lnSpc>
            <a:spcBef>
              <a:spcPct val="0"/>
            </a:spcBef>
            <a:spcAft>
              <a:spcPct val="15000"/>
            </a:spcAft>
            <a:buChar char="•"/>
          </a:pPr>
          <a:r>
            <a:rPr lang="nl-NL" sz="1100" kern="1200" dirty="0"/>
            <a:t>Aftrap met directie</a:t>
          </a:r>
        </a:p>
        <a:p>
          <a:pPr marL="57150" lvl="1" indent="-57150" algn="l" defTabSz="488950">
            <a:lnSpc>
              <a:spcPct val="90000"/>
            </a:lnSpc>
            <a:spcBef>
              <a:spcPct val="0"/>
            </a:spcBef>
            <a:spcAft>
              <a:spcPct val="15000"/>
            </a:spcAft>
            <a:buChar char="•"/>
          </a:pPr>
          <a:r>
            <a:rPr lang="nl-NL" sz="1100" kern="1200"/>
            <a:t>Kennismaken</a:t>
          </a:r>
        </a:p>
        <a:p>
          <a:pPr marL="57150" lvl="1" indent="-57150" algn="l" defTabSz="488950">
            <a:lnSpc>
              <a:spcPct val="90000"/>
            </a:lnSpc>
            <a:spcBef>
              <a:spcPct val="0"/>
            </a:spcBef>
            <a:spcAft>
              <a:spcPct val="15000"/>
            </a:spcAft>
            <a:buChar char="•"/>
          </a:pPr>
          <a:r>
            <a:rPr lang="nl-NL" sz="1100" kern="1200"/>
            <a:t>Individuele leerdoelen</a:t>
          </a:r>
        </a:p>
        <a:p>
          <a:pPr marL="57150" lvl="1" indent="-57150" algn="l" defTabSz="488950">
            <a:lnSpc>
              <a:spcPct val="90000"/>
            </a:lnSpc>
            <a:spcBef>
              <a:spcPct val="0"/>
            </a:spcBef>
            <a:spcAft>
              <a:spcPct val="15000"/>
            </a:spcAft>
            <a:buChar char="•"/>
          </a:pPr>
          <a:r>
            <a:rPr lang="nl-NL" sz="1100" kern="1200" err="1"/>
            <a:t>Insights</a:t>
          </a:r>
          <a:r>
            <a:rPr lang="nl-NL" sz="1100" kern="1200"/>
            <a:t> </a:t>
          </a:r>
          <a:r>
            <a:rPr lang="nl-NL" sz="1100" kern="1200" err="1"/>
            <a:t>discovery</a:t>
          </a:r>
          <a:endParaRPr lang="nl-NL" sz="1100" kern="1200"/>
        </a:p>
        <a:p>
          <a:pPr marL="57150" lvl="1" indent="-57150" algn="l" defTabSz="488950">
            <a:lnSpc>
              <a:spcPct val="90000"/>
            </a:lnSpc>
            <a:spcBef>
              <a:spcPct val="0"/>
            </a:spcBef>
            <a:spcAft>
              <a:spcPct val="15000"/>
            </a:spcAft>
            <a:buChar char="•"/>
          </a:pPr>
          <a:r>
            <a:rPr lang="nl-NL" sz="1100" kern="1200" dirty="0"/>
            <a:t>De 7 eigenschappen (</a:t>
          </a:r>
          <a:r>
            <a:rPr lang="nl-NL" sz="1100" kern="1200" dirty="0" err="1"/>
            <a:t>Covey</a:t>
          </a:r>
          <a:r>
            <a:rPr lang="nl-NL" sz="1100" kern="1200" dirty="0"/>
            <a:t>)</a:t>
          </a:r>
        </a:p>
        <a:p>
          <a:pPr marL="57150" lvl="1" indent="-57150" algn="l" defTabSz="488950">
            <a:lnSpc>
              <a:spcPct val="90000"/>
            </a:lnSpc>
            <a:spcBef>
              <a:spcPct val="0"/>
            </a:spcBef>
            <a:spcAft>
              <a:spcPct val="15000"/>
            </a:spcAft>
            <a:buChar char="•"/>
          </a:pPr>
          <a:r>
            <a:rPr lang="nl-NL" sz="1100" kern="1200"/>
            <a:t>Buddy’s vormen</a:t>
          </a:r>
        </a:p>
        <a:p>
          <a:pPr marL="57150" lvl="1" indent="-57150" algn="l" defTabSz="488950">
            <a:lnSpc>
              <a:spcPct val="90000"/>
            </a:lnSpc>
            <a:spcBef>
              <a:spcPct val="0"/>
            </a:spcBef>
            <a:spcAft>
              <a:spcPct val="15000"/>
            </a:spcAft>
            <a:buNone/>
          </a:pPr>
          <a:endParaRPr lang="nl-NL" sz="1100" i="1" kern="1200"/>
        </a:p>
        <a:p>
          <a:pPr marL="57150" lvl="1" indent="-57150" algn="l" defTabSz="488950">
            <a:lnSpc>
              <a:spcPct val="90000"/>
            </a:lnSpc>
            <a:spcBef>
              <a:spcPct val="0"/>
            </a:spcBef>
            <a:spcAft>
              <a:spcPct val="15000"/>
            </a:spcAft>
            <a:buNone/>
          </a:pPr>
          <a:endParaRPr lang="nl-NL" sz="1100" i="1" kern="1200" dirty="0"/>
        </a:p>
        <a:p>
          <a:pPr marL="57150" lvl="1" indent="-57150" algn="l" defTabSz="488950">
            <a:lnSpc>
              <a:spcPct val="90000"/>
            </a:lnSpc>
            <a:spcBef>
              <a:spcPct val="0"/>
            </a:spcBef>
            <a:spcAft>
              <a:spcPct val="15000"/>
            </a:spcAft>
            <a:buNone/>
          </a:pPr>
          <a:endParaRPr lang="nl-NL" sz="1100" i="1" kern="1200" dirty="0"/>
        </a:p>
        <a:p>
          <a:pPr marL="57150" lvl="1" indent="-57150" algn="l" defTabSz="488950">
            <a:lnSpc>
              <a:spcPct val="90000"/>
            </a:lnSpc>
            <a:spcBef>
              <a:spcPct val="0"/>
            </a:spcBef>
            <a:spcAft>
              <a:spcPct val="15000"/>
            </a:spcAft>
            <a:buFont typeface="Arial" panose="020B0604020202020204" pitchFamily="34" charset="0"/>
            <a:buChar char="•"/>
          </a:pPr>
          <a:r>
            <a:rPr lang="nl-NL" sz="1100" i="1" kern="1200"/>
            <a:t>1 externe en 1 interne trainer</a:t>
          </a:r>
        </a:p>
        <a:p>
          <a:pPr marL="57150" lvl="1" indent="-57150" algn="l" defTabSz="488950">
            <a:lnSpc>
              <a:spcPct val="90000"/>
            </a:lnSpc>
            <a:spcBef>
              <a:spcPct val="0"/>
            </a:spcBef>
            <a:spcAft>
              <a:spcPct val="15000"/>
            </a:spcAft>
            <a:buFont typeface="Arial" panose="020B0604020202020204" pitchFamily="34" charset="0"/>
            <a:buChar char="•"/>
          </a:pPr>
          <a:r>
            <a:rPr lang="nl-NL" sz="1100" i="1" kern="1200"/>
            <a:t>2 dagdelen</a:t>
          </a:r>
        </a:p>
        <a:p>
          <a:pPr marL="57150" lvl="1" indent="-57150" algn="l" defTabSz="488950">
            <a:lnSpc>
              <a:spcPct val="90000"/>
            </a:lnSpc>
            <a:spcBef>
              <a:spcPct val="0"/>
            </a:spcBef>
            <a:spcAft>
              <a:spcPct val="15000"/>
            </a:spcAft>
            <a:buFont typeface="Arial" panose="020B0604020202020204" pitchFamily="34" charset="0"/>
            <a:buNone/>
          </a:pPr>
          <a:endParaRPr lang="nl-NL" sz="1100" i="1" kern="1200" dirty="0"/>
        </a:p>
        <a:p>
          <a:pPr marL="57150" lvl="1" indent="-57150" algn="l" defTabSz="488950">
            <a:lnSpc>
              <a:spcPct val="90000"/>
            </a:lnSpc>
            <a:spcBef>
              <a:spcPct val="0"/>
            </a:spcBef>
            <a:spcAft>
              <a:spcPct val="15000"/>
            </a:spcAft>
            <a:buChar char="•"/>
          </a:pPr>
          <a:endParaRPr lang="nl-NL" sz="1100" kern="1200"/>
        </a:p>
        <a:p>
          <a:pPr marL="57150" lvl="1" indent="-57150" algn="l" defTabSz="488950">
            <a:lnSpc>
              <a:spcPct val="90000"/>
            </a:lnSpc>
            <a:spcBef>
              <a:spcPct val="0"/>
            </a:spcBef>
            <a:spcAft>
              <a:spcPct val="15000"/>
            </a:spcAft>
            <a:buChar char="•"/>
          </a:pPr>
          <a:endParaRPr lang="nl-NL" sz="1100" kern="1200"/>
        </a:p>
      </dsp:txBody>
      <dsp:txXfrm>
        <a:off x="2402617" y="676215"/>
        <a:ext cx="1397116" cy="3482306"/>
      </dsp:txXfrm>
    </dsp:sp>
    <dsp:sp modelId="{3EC85F55-7AC9-4DAA-8557-FB88FF139D53}">
      <dsp:nvSpPr>
        <dsp:cNvPr id="0" name=""/>
        <dsp:cNvSpPr/>
      </dsp:nvSpPr>
      <dsp:spPr>
        <a:xfrm>
          <a:off x="2122131" y="305973"/>
          <a:ext cx="560971" cy="5609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solidFill>
            <a:schemeClr val="bg1"/>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24298AD9-9B26-4C54-BC29-40111D05F8A7}">
      <dsp:nvSpPr>
        <dsp:cNvPr id="0" name=""/>
        <dsp:cNvSpPr/>
      </dsp:nvSpPr>
      <dsp:spPr>
        <a:xfrm rot="16200000">
          <a:off x="2572016" y="2277125"/>
          <a:ext cx="3482306" cy="280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47373" bIns="0" numCol="1" spcCol="1270" anchor="t" anchorCtr="0">
          <a:noAutofit/>
        </a:bodyPr>
        <a:lstStyle/>
        <a:p>
          <a:pPr marL="0" lvl="0" indent="0" algn="r" defTabSz="488950">
            <a:lnSpc>
              <a:spcPct val="90000"/>
            </a:lnSpc>
            <a:spcBef>
              <a:spcPct val="0"/>
            </a:spcBef>
            <a:spcAft>
              <a:spcPct val="35000"/>
            </a:spcAft>
            <a:buNone/>
          </a:pPr>
          <a:r>
            <a:rPr lang="nl-NL" sz="1100" kern="1200" dirty="0"/>
            <a:t>Oktober 2021</a:t>
          </a:r>
        </a:p>
      </dsp:txBody>
      <dsp:txXfrm>
        <a:off x="2572016" y="2277125"/>
        <a:ext cx="3482306" cy="280485"/>
      </dsp:txXfrm>
    </dsp:sp>
    <dsp:sp modelId="{E9BDE4C5-B750-4242-A051-10627BD275F7}">
      <dsp:nvSpPr>
        <dsp:cNvPr id="0" name=""/>
        <dsp:cNvSpPr/>
      </dsp:nvSpPr>
      <dsp:spPr>
        <a:xfrm>
          <a:off x="4453412" y="676215"/>
          <a:ext cx="1397116" cy="3482306"/>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247373" rIns="99568" bIns="99568" numCol="1" spcCol="1270" anchor="t" anchorCtr="0">
          <a:noAutofit/>
        </a:bodyPr>
        <a:lstStyle/>
        <a:p>
          <a:pPr marL="114300" lvl="1" indent="-114300" algn="l" defTabSz="622300">
            <a:lnSpc>
              <a:spcPct val="90000"/>
            </a:lnSpc>
            <a:spcBef>
              <a:spcPct val="0"/>
            </a:spcBef>
            <a:spcAft>
              <a:spcPct val="15000"/>
            </a:spcAft>
            <a:buNone/>
          </a:pPr>
          <a:r>
            <a:rPr lang="nl-NL" sz="1400" b="1" kern="1200"/>
            <a:t>Ik in mijn organisatie</a:t>
          </a:r>
        </a:p>
        <a:p>
          <a:pPr marL="57150" lvl="1" indent="-57150" algn="l" defTabSz="488950">
            <a:lnSpc>
              <a:spcPct val="90000"/>
            </a:lnSpc>
            <a:spcBef>
              <a:spcPct val="0"/>
            </a:spcBef>
            <a:spcAft>
              <a:spcPct val="15000"/>
            </a:spcAft>
            <a:buNone/>
          </a:pPr>
          <a:endParaRPr lang="nl-NL" sz="1100" b="1" kern="1200"/>
        </a:p>
        <a:p>
          <a:pPr marL="57150" lvl="1" indent="-57150" algn="l" defTabSz="488950">
            <a:lnSpc>
              <a:spcPct val="90000"/>
            </a:lnSpc>
            <a:spcBef>
              <a:spcPct val="0"/>
            </a:spcBef>
            <a:spcAft>
              <a:spcPct val="15000"/>
            </a:spcAft>
            <a:buChar char="•"/>
          </a:pPr>
          <a:r>
            <a:rPr lang="nl-NL" sz="1100" kern="1200"/>
            <a:t>Waarden van de organisatie</a:t>
          </a:r>
        </a:p>
        <a:p>
          <a:pPr marL="57150" lvl="1" indent="-57150" algn="l" defTabSz="488950">
            <a:lnSpc>
              <a:spcPct val="90000"/>
            </a:lnSpc>
            <a:spcBef>
              <a:spcPct val="0"/>
            </a:spcBef>
            <a:spcAft>
              <a:spcPct val="15000"/>
            </a:spcAft>
            <a:buChar char="•"/>
          </a:pPr>
          <a:r>
            <a:rPr lang="nl-NL" sz="1100" kern="1200"/>
            <a:t>Opdrachtgever-opdrachtnemer-schap</a:t>
          </a:r>
        </a:p>
        <a:p>
          <a:pPr marL="57150" lvl="1" indent="-57150" algn="l" defTabSz="488950">
            <a:lnSpc>
              <a:spcPct val="90000"/>
            </a:lnSpc>
            <a:spcBef>
              <a:spcPct val="0"/>
            </a:spcBef>
            <a:spcAft>
              <a:spcPct val="15000"/>
            </a:spcAft>
            <a:buChar char="•"/>
          </a:pPr>
          <a:r>
            <a:rPr lang="nl-NL" sz="1100" kern="1200"/>
            <a:t>Werken in een politieke organisatie</a:t>
          </a:r>
        </a:p>
        <a:p>
          <a:pPr marL="57150" lvl="1" indent="-57150" algn="l" defTabSz="488950">
            <a:lnSpc>
              <a:spcPct val="90000"/>
            </a:lnSpc>
            <a:spcBef>
              <a:spcPct val="0"/>
            </a:spcBef>
            <a:spcAft>
              <a:spcPct val="15000"/>
            </a:spcAft>
            <a:buNone/>
          </a:pPr>
          <a:endParaRPr lang="nl-NL" sz="1100" i="1" kern="1200" dirty="0"/>
        </a:p>
        <a:p>
          <a:pPr marL="57150" lvl="1" indent="-57150" algn="l" defTabSz="488950">
            <a:lnSpc>
              <a:spcPct val="90000"/>
            </a:lnSpc>
            <a:spcBef>
              <a:spcPct val="0"/>
            </a:spcBef>
            <a:spcAft>
              <a:spcPct val="15000"/>
            </a:spcAft>
            <a:buNone/>
          </a:pPr>
          <a:endParaRPr lang="nl-NL" sz="1100" i="1" kern="1200" dirty="0"/>
        </a:p>
        <a:p>
          <a:pPr marL="57150" lvl="1" indent="-57150" algn="l" defTabSz="488950">
            <a:lnSpc>
              <a:spcPct val="90000"/>
            </a:lnSpc>
            <a:spcBef>
              <a:spcPct val="0"/>
            </a:spcBef>
            <a:spcAft>
              <a:spcPct val="15000"/>
            </a:spcAft>
            <a:buNone/>
          </a:pPr>
          <a:endParaRPr lang="nl-NL" sz="1100" i="1" kern="1200" dirty="0"/>
        </a:p>
        <a:p>
          <a:pPr marL="57150" lvl="1" indent="-57150" algn="l" defTabSz="488950">
            <a:lnSpc>
              <a:spcPct val="90000"/>
            </a:lnSpc>
            <a:spcBef>
              <a:spcPct val="0"/>
            </a:spcBef>
            <a:spcAft>
              <a:spcPct val="15000"/>
            </a:spcAft>
            <a:buFont typeface="Arial" panose="020B0604020202020204" pitchFamily="34" charset="0"/>
            <a:buChar char="•"/>
          </a:pPr>
          <a:r>
            <a:rPr lang="nl-NL" sz="1100" i="1" kern="1200"/>
            <a:t>1 externe en 1 interne trainer</a:t>
          </a:r>
        </a:p>
        <a:p>
          <a:pPr marL="57150" lvl="1" indent="-57150" algn="l" defTabSz="488950">
            <a:lnSpc>
              <a:spcPct val="90000"/>
            </a:lnSpc>
            <a:spcBef>
              <a:spcPct val="0"/>
            </a:spcBef>
            <a:spcAft>
              <a:spcPct val="15000"/>
            </a:spcAft>
            <a:buFont typeface="Arial" panose="020B0604020202020204" pitchFamily="34" charset="0"/>
            <a:buChar char="•"/>
          </a:pPr>
          <a:r>
            <a:rPr lang="nl-NL" sz="1100" i="1" kern="1200"/>
            <a:t>1 dagdeel</a:t>
          </a:r>
        </a:p>
      </dsp:txBody>
      <dsp:txXfrm>
        <a:off x="4453412" y="676215"/>
        <a:ext cx="1397116" cy="3482306"/>
      </dsp:txXfrm>
    </dsp:sp>
    <dsp:sp modelId="{652C9F63-268F-4E4C-97C6-BFAF3BA19645}">
      <dsp:nvSpPr>
        <dsp:cNvPr id="0" name=""/>
        <dsp:cNvSpPr/>
      </dsp:nvSpPr>
      <dsp:spPr>
        <a:xfrm>
          <a:off x="4172926" y="305973"/>
          <a:ext cx="560971" cy="5609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solidFill>
            <a:schemeClr val="bg2"/>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F0D6D9F3-9443-4E01-847B-C8EC4EC5AF98}">
      <dsp:nvSpPr>
        <dsp:cNvPr id="0" name=""/>
        <dsp:cNvSpPr/>
      </dsp:nvSpPr>
      <dsp:spPr>
        <a:xfrm rot="16200000">
          <a:off x="4622811" y="2277125"/>
          <a:ext cx="3482306" cy="280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47373" bIns="0" numCol="1" spcCol="1270" anchor="t" anchorCtr="0">
          <a:noAutofit/>
        </a:bodyPr>
        <a:lstStyle/>
        <a:p>
          <a:pPr marL="0" lvl="0" indent="0" algn="r" defTabSz="488950">
            <a:lnSpc>
              <a:spcPct val="90000"/>
            </a:lnSpc>
            <a:spcBef>
              <a:spcPct val="0"/>
            </a:spcBef>
            <a:spcAft>
              <a:spcPct val="35000"/>
            </a:spcAft>
            <a:buNone/>
          </a:pPr>
          <a:r>
            <a:rPr lang="nl-NL" sz="1100" i="1" kern="1200" dirty="0"/>
            <a:t>December 2021</a:t>
          </a:r>
        </a:p>
      </dsp:txBody>
      <dsp:txXfrm>
        <a:off x="4622811" y="2277125"/>
        <a:ext cx="3482306" cy="280485"/>
      </dsp:txXfrm>
    </dsp:sp>
    <dsp:sp modelId="{DDDD4E75-EA8F-4F27-9F60-7173C720F202}">
      <dsp:nvSpPr>
        <dsp:cNvPr id="0" name=""/>
        <dsp:cNvSpPr/>
      </dsp:nvSpPr>
      <dsp:spPr>
        <a:xfrm>
          <a:off x="6504207" y="676215"/>
          <a:ext cx="1397116" cy="3482306"/>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247373" rIns="99568" bIns="99568" numCol="1" spcCol="1270" anchor="t" anchorCtr="0">
          <a:noAutofit/>
        </a:bodyPr>
        <a:lstStyle/>
        <a:p>
          <a:pPr marL="114300" lvl="1" indent="-114300" algn="l" defTabSz="622300">
            <a:lnSpc>
              <a:spcPct val="90000"/>
            </a:lnSpc>
            <a:spcBef>
              <a:spcPct val="0"/>
            </a:spcBef>
            <a:spcAft>
              <a:spcPct val="15000"/>
            </a:spcAft>
            <a:buNone/>
          </a:pPr>
          <a:r>
            <a:rPr lang="nl-NL" sz="1400" b="1" kern="1200" dirty="0"/>
            <a:t>Ik en de ander</a:t>
          </a:r>
        </a:p>
        <a:p>
          <a:pPr marL="57150" lvl="1" indent="-57150" algn="l" defTabSz="488950">
            <a:lnSpc>
              <a:spcPct val="90000"/>
            </a:lnSpc>
            <a:spcBef>
              <a:spcPct val="0"/>
            </a:spcBef>
            <a:spcAft>
              <a:spcPct val="15000"/>
            </a:spcAft>
            <a:buNone/>
          </a:pPr>
          <a:endParaRPr lang="nl-NL" sz="1100" b="1" kern="1200" dirty="0"/>
        </a:p>
        <a:p>
          <a:pPr marL="57150" lvl="1" indent="-57150" algn="l" defTabSz="488950">
            <a:lnSpc>
              <a:spcPct val="90000"/>
            </a:lnSpc>
            <a:spcBef>
              <a:spcPct val="0"/>
            </a:spcBef>
            <a:spcAft>
              <a:spcPct val="15000"/>
            </a:spcAft>
            <a:buChar char="•"/>
          </a:pPr>
          <a:r>
            <a:rPr lang="nl-NL" sz="1100" kern="1200" dirty="0"/>
            <a:t>Persoonlijke waarden</a:t>
          </a:r>
        </a:p>
        <a:p>
          <a:pPr marL="57150" lvl="1" indent="-57150" algn="l" defTabSz="488950">
            <a:lnSpc>
              <a:spcPct val="90000"/>
            </a:lnSpc>
            <a:spcBef>
              <a:spcPct val="0"/>
            </a:spcBef>
            <a:spcAft>
              <a:spcPct val="15000"/>
            </a:spcAft>
            <a:buChar char="•"/>
          </a:pPr>
          <a:r>
            <a:rPr lang="nl-NL" sz="1100" kern="1200" dirty="0"/>
            <a:t>Gespreksvaardigheden oefenen</a:t>
          </a:r>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r>
            <a:rPr lang="nl-NL" sz="1100" i="1" kern="1200" dirty="0"/>
            <a:t>1 externe en 1 interne trainer</a:t>
          </a:r>
        </a:p>
        <a:p>
          <a:pPr marL="57150" lvl="1" indent="-57150" algn="l" defTabSz="488950">
            <a:lnSpc>
              <a:spcPct val="90000"/>
            </a:lnSpc>
            <a:spcBef>
              <a:spcPct val="0"/>
            </a:spcBef>
            <a:spcAft>
              <a:spcPct val="15000"/>
            </a:spcAft>
            <a:buChar char="•"/>
          </a:pPr>
          <a:r>
            <a:rPr lang="nl-NL" sz="1100" i="1" kern="1200" dirty="0"/>
            <a:t>1 dagdeel</a:t>
          </a:r>
        </a:p>
        <a:p>
          <a:pPr marL="57150" lvl="1" indent="-57150" algn="l" defTabSz="488950">
            <a:lnSpc>
              <a:spcPct val="90000"/>
            </a:lnSpc>
            <a:spcBef>
              <a:spcPct val="0"/>
            </a:spcBef>
            <a:spcAft>
              <a:spcPct val="15000"/>
            </a:spcAft>
            <a:buChar char="•"/>
          </a:pPr>
          <a:endParaRPr lang="nl-NL" sz="1100" kern="1200" dirty="0"/>
        </a:p>
      </dsp:txBody>
      <dsp:txXfrm>
        <a:off x="6504207" y="676215"/>
        <a:ext cx="1397116" cy="3482306"/>
      </dsp:txXfrm>
    </dsp:sp>
    <dsp:sp modelId="{7BCBAC8A-2E6B-45C1-901B-285577884A8E}">
      <dsp:nvSpPr>
        <dsp:cNvPr id="0" name=""/>
        <dsp:cNvSpPr/>
      </dsp:nvSpPr>
      <dsp:spPr>
        <a:xfrm>
          <a:off x="6223722" y="305973"/>
          <a:ext cx="560971" cy="5609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solidFill>
            <a:schemeClr val="bg2"/>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59198A9C-B367-4542-B5CD-29B657244D64}">
      <dsp:nvSpPr>
        <dsp:cNvPr id="0" name=""/>
        <dsp:cNvSpPr/>
      </dsp:nvSpPr>
      <dsp:spPr>
        <a:xfrm rot="16200000">
          <a:off x="6673606" y="2277125"/>
          <a:ext cx="3482306" cy="280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47373" bIns="0" numCol="1" spcCol="1270" anchor="t" anchorCtr="0">
          <a:noAutofit/>
        </a:bodyPr>
        <a:lstStyle/>
        <a:p>
          <a:pPr marL="0" lvl="0" indent="0" algn="r" defTabSz="488950">
            <a:lnSpc>
              <a:spcPct val="90000"/>
            </a:lnSpc>
            <a:spcBef>
              <a:spcPct val="0"/>
            </a:spcBef>
            <a:spcAft>
              <a:spcPct val="35000"/>
            </a:spcAft>
            <a:buNone/>
          </a:pPr>
          <a:r>
            <a:rPr lang="nl-NL" sz="1100" i="1" kern="1200" dirty="0"/>
            <a:t>Februari 2022</a:t>
          </a:r>
        </a:p>
      </dsp:txBody>
      <dsp:txXfrm>
        <a:off x="6673606" y="2277125"/>
        <a:ext cx="3482306" cy="280485"/>
      </dsp:txXfrm>
    </dsp:sp>
    <dsp:sp modelId="{BD35DC1C-46BC-4DAF-A18E-59AFD7DACF95}">
      <dsp:nvSpPr>
        <dsp:cNvPr id="0" name=""/>
        <dsp:cNvSpPr/>
      </dsp:nvSpPr>
      <dsp:spPr>
        <a:xfrm>
          <a:off x="8555003" y="676215"/>
          <a:ext cx="1397116" cy="3482306"/>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247373" rIns="99568" bIns="99568" numCol="1" spcCol="1270" anchor="t" anchorCtr="0">
          <a:noAutofit/>
        </a:bodyPr>
        <a:lstStyle/>
        <a:p>
          <a:pPr marL="114300" lvl="1" indent="-114300" algn="l" defTabSz="622300">
            <a:lnSpc>
              <a:spcPct val="90000"/>
            </a:lnSpc>
            <a:spcBef>
              <a:spcPct val="0"/>
            </a:spcBef>
            <a:spcAft>
              <a:spcPct val="15000"/>
            </a:spcAft>
            <a:buNone/>
          </a:pPr>
          <a:r>
            <a:rPr lang="nl-NL" sz="1400" b="1" kern="1200" dirty="0"/>
            <a:t>Ik en mijn team</a:t>
          </a:r>
        </a:p>
        <a:p>
          <a:pPr marL="57150" lvl="1" indent="-57150" algn="l" defTabSz="488950">
            <a:lnSpc>
              <a:spcPct val="90000"/>
            </a:lnSpc>
            <a:spcBef>
              <a:spcPct val="0"/>
            </a:spcBef>
            <a:spcAft>
              <a:spcPct val="15000"/>
            </a:spcAft>
            <a:buNone/>
          </a:pPr>
          <a:endParaRPr lang="nl-NL" sz="1100" b="1" kern="1200" dirty="0"/>
        </a:p>
        <a:p>
          <a:pPr marL="57150" lvl="1" indent="-57150" algn="l" defTabSz="488950">
            <a:lnSpc>
              <a:spcPct val="90000"/>
            </a:lnSpc>
            <a:spcBef>
              <a:spcPct val="0"/>
            </a:spcBef>
            <a:spcAft>
              <a:spcPct val="15000"/>
            </a:spcAft>
            <a:buChar char="•"/>
          </a:pPr>
          <a:r>
            <a:rPr lang="nl-NL" sz="1100" kern="1200" dirty="0"/>
            <a:t>Teamontwikkeling</a:t>
          </a:r>
        </a:p>
        <a:p>
          <a:pPr marL="57150" lvl="1" indent="-57150" algn="l" defTabSz="488950">
            <a:lnSpc>
              <a:spcPct val="90000"/>
            </a:lnSpc>
            <a:spcBef>
              <a:spcPct val="0"/>
            </a:spcBef>
            <a:spcAft>
              <a:spcPct val="15000"/>
            </a:spcAft>
            <a:buChar char="•"/>
          </a:pPr>
          <a:r>
            <a:rPr lang="nl-NL" sz="1100" kern="1200" dirty="0"/>
            <a:t>Bijdragen aan het leer- en ontwikkelklimaat</a:t>
          </a:r>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endParaRPr lang="nl-NL" sz="1100" kern="1200" dirty="0"/>
        </a:p>
        <a:p>
          <a:pPr marL="57150" lvl="1" indent="-57150" algn="l" defTabSz="488950">
            <a:lnSpc>
              <a:spcPct val="90000"/>
            </a:lnSpc>
            <a:spcBef>
              <a:spcPct val="0"/>
            </a:spcBef>
            <a:spcAft>
              <a:spcPct val="15000"/>
            </a:spcAft>
            <a:buChar char="•"/>
          </a:pPr>
          <a:r>
            <a:rPr lang="nl-NL" sz="1100" i="1" kern="1200" dirty="0"/>
            <a:t>1 externe en 1 interne trainer</a:t>
          </a:r>
        </a:p>
        <a:p>
          <a:pPr marL="57150" lvl="1" indent="-57150" algn="l" defTabSz="488950">
            <a:lnSpc>
              <a:spcPct val="90000"/>
            </a:lnSpc>
            <a:spcBef>
              <a:spcPct val="0"/>
            </a:spcBef>
            <a:spcAft>
              <a:spcPct val="15000"/>
            </a:spcAft>
            <a:buChar char="•"/>
          </a:pPr>
          <a:r>
            <a:rPr lang="nl-NL" sz="1100" i="1" kern="1200" dirty="0"/>
            <a:t>1 dagdeel</a:t>
          </a:r>
        </a:p>
        <a:p>
          <a:pPr marL="57150" lvl="1" indent="-57150" algn="l" defTabSz="488950">
            <a:lnSpc>
              <a:spcPct val="90000"/>
            </a:lnSpc>
            <a:spcBef>
              <a:spcPct val="0"/>
            </a:spcBef>
            <a:spcAft>
              <a:spcPct val="15000"/>
            </a:spcAft>
            <a:buChar char="•"/>
          </a:pPr>
          <a:endParaRPr lang="nl-NL" sz="1100" kern="1200" dirty="0"/>
        </a:p>
      </dsp:txBody>
      <dsp:txXfrm>
        <a:off x="8555003" y="676215"/>
        <a:ext cx="1397116" cy="3482306"/>
      </dsp:txXfrm>
    </dsp:sp>
    <dsp:sp modelId="{356DBA52-69C5-45E4-BB89-9013C0BD0207}">
      <dsp:nvSpPr>
        <dsp:cNvPr id="0" name=""/>
        <dsp:cNvSpPr/>
      </dsp:nvSpPr>
      <dsp:spPr>
        <a:xfrm>
          <a:off x="8274517" y="305973"/>
          <a:ext cx="560971" cy="56097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solidFill>
            <a:schemeClr val="bg1"/>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71A03CF9-3160-4E68-9557-E1F8A99010F3}">
      <dsp:nvSpPr>
        <dsp:cNvPr id="0" name=""/>
        <dsp:cNvSpPr/>
      </dsp:nvSpPr>
      <dsp:spPr>
        <a:xfrm rot="16200000">
          <a:off x="8724402" y="2277125"/>
          <a:ext cx="3482306" cy="280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47373" bIns="0" numCol="1" spcCol="1270" anchor="t" anchorCtr="0">
          <a:noAutofit/>
        </a:bodyPr>
        <a:lstStyle/>
        <a:p>
          <a:pPr marL="0" lvl="0" indent="0" algn="r" defTabSz="488950">
            <a:lnSpc>
              <a:spcPct val="90000"/>
            </a:lnSpc>
            <a:spcBef>
              <a:spcPct val="0"/>
            </a:spcBef>
            <a:spcAft>
              <a:spcPct val="35000"/>
            </a:spcAft>
            <a:buNone/>
          </a:pPr>
          <a:r>
            <a:rPr lang="nl-NL" sz="1100" i="1" kern="1200" dirty="0"/>
            <a:t>Maart 2022</a:t>
          </a:r>
        </a:p>
      </dsp:txBody>
      <dsp:txXfrm>
        <a:off x="8724402" y="2277125"/>
        <a:ext cx="3482306" cy="280485"/>
      </dsp:txXfrm>
    </dsp:sp>
    <dsp:sp modelId="{580DD366-5704-4DE6-8BD0-2B9A18367C96}">
      <dsp:nvSpPr>
        <dsp:cNvPr id="0" name=""/>
        <dsp:cNvSpPr/>
      </dsp:nvSpPr>
      <dsp:spPr>
        <a:xfrm>
          <a:off x="10605798" y="676215"/>
          <a:ext cx="1397116" cy="3482306"/>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247373" rIns="99568" bIns="99568" numCol="1" spcCol="1270" anchor="t" anchorCtr="0">
          <a:noAutofit/>
        </a:bodyPr>
        <a:lstStyle/>
        <a:p>
          <a:pPr marL="114300" lvl="1" indent="-114300" algn="l" defTabSz="622300">
            <a:lnSpc>
              <a:spcPct val="90000"/>
            </a:lnSpc>
            <a:spcBef>
              <a:spcPct val="0"/>
            </a:spcBef>
            <a:spcAft>
              <a:spcPct val="15000"/>
            </a:spcAft>
            <a:buNone/>
          </a:pPr>
          <a:r>
            <a:rPr lang="nl-NL" sz="1400" b="1" kern="1200" dirty="0"/>
            <a:t>Mutual </a:t>
          </a:r>
          <a:r>
            <a:rPr lang="nl-NL" sz="1400" b="1" kern="1200" dirty="0" err="1"/>
            <a:t>gains</a:t>
          </a:r>
          <a:endParaRPr lang="nl-NL" sz="1400" b="1" kern="1200" dirty="0"/>
        </a:p>
        <a:p>
          <a:pPr marL="57150" lvl="1" indent="-57150" algn="l" defTabSz="488950">
            <a:lnSpc>
              <a:spcPct val="90000"/>
            </a:lnSpc>
            <a:spcBef>
              <a:spcPct val="0"/>
            </a:spcBef>
            <a:spcAft>
              <a:spcPct val="15000"/>
            </a:spcAft>
            <a:buNone/>
          </a:pPr>
          <a:endParaRPr lang="nl-NL" sz="1100" b="1" kern="1200" dirty="0"/>
        </a:p>
        <a:p>
          <a:pPr marL="57150" lvl="1" indent="-57150" algn="l" defTabSz="488950">
            <a:lnSpc>
              <a:spcPct val="90000"/>
            </a:lnSpc>
            <a:spcBef>
              <a:spcPct val="0"/>
            </a:spcBef>
            <a:spcAft>
              <a:spcPct val="15000"/>
            </a:spcAft>
            <a:buChar char="•"/>
          </a:pPr>
          <a:r>
            <a:rPr lang="nl-NL" sz="1100" kern="1200"/>
            <a:t>Omgaan met verschillende belangen</a:t>
          </a:r>
        </a:p>
        <a:p>
          <a:pPr marL="57150" lvl="1" indent="-57150" algn="l" defTabSz="488950">
            <a:lnSpc>
              <a:spcPct val="90000"/>
            </a:lnSpc>
            <a:spcBef>
              <a:spcPct val="0"/>
            </a:spcBef>
            <a:spcAft>
              <a:spcPct val="15000"/>
            </a:spcAft>
            <a:buChar char="•"/>
          </a:pPr>
          <a:r>
            <a:rPr lang="nl-NL" sz="1100" kern="1200"/>
            <a:t>Gedragen besluitvorming</a:t>
          </a:r>
        </a:p>
        <a:p>
          <a:pPr marL="57150" lvl="1" indent="-57150" algn="l" defTabSz="488950">
            <a:lnSpc>
              <a:spcPct val="90000"/>
            </a:lnSpc>
            <a:spcBef>
              <a:spcPct val="0"/>
            </a:spcBef>
            <a:spcAft>
              <a:spcPct val="15000"/>
            </a:spcAft>
            <a:buChar char="•"/>
          </a:pPr>
          <a:endParaRPr lang="nl-NL" sz="1100" i="0" kern="1200"/>
        </a:p>
        <a:p>
          <a:pPr marL="57150" lvl="1" indent="-57150" algn="l" defTabSz="488950">
            <a:lnSpc>
              <a:spcPct val="90000"/>
            </a:lnSpc>
            <a:spcBef>
              <a:spcPct val="0"/>
            </a:spcBef>
            <a:spcAft>
              <a:spcPct val="15000"/>
            </a:spcAft>
            <a:buChar char="•"/>
          </a:pPr>
          <a:endParaRPr lang="nl-NL" sz="1100" i="0" kern="1200"/>
        </a:p>
        <a:p>
          <a:pPr marL="57150" lvl="1" indent="-57150" algn="l" defTabSz="488950">
            <a:lnSpc>
              <a:spcPct val="90000"/>
            </a:lnSpc>
            <a:spcBef>
              <a:spcPct val="0"/>
            </a:spcBef>
            <a:spcAft>
              <a:spcPct val="15000"/>
            </a:spcAft>
            <a:buChar char="•"/>
          </a:pPr>
          <a:endParaRPr lang="nl-NL" sz="1100" i="0" kern="1200"/>
        </a:p>
        <a:p>
          <a:pPr marL="57150" lvl="1" indent="-57150" algn="l" defTabSz="488950">
            <a:lnSpc>
              <a:spcPct val="90000"/>
            </a:lnSpc>
            <a:spcBef>
              <a:spcPct val="0"/>
            </a:spcBef>
            <a:spcAft>
              <a:spcPct val="15000"/>
            </a:spcAft>
            <a:buChar char="•"/>
          </a:pPr>
          <a:endParaRPr lang="nl-NL" sz="1100" i="0" kern="1200"/>
        </a:p>
        <a:p>
          <a:pPr marL="57150" lvl="1" indent="-57150" algn="l" defTabSz="488950">
            <a:lnSpc>
              <a:spcPct val="90000"/>
            </a:lnSpc>
            <a:spcBef>
              <a:spcPct val="0"/>
            </a:spcBef>
            <a:spcAft>
              <a:spcPct val="15000"/>
            </a:spcAft>
            <a:buChar char="•"/>
          </a:pPr>
          <a:endParaRPr lang="nl-NL" sz="1100" i="0" kern="1200"/>
        </a:p>
        <a:p>
          <a:pPr marL="57150" lvl="1" indent="-57150" algn="l" defTabSz="488950">
            <a:lnSpc>
              <a:spcPct val="90000"/>
            </a:lnSpc>
            <a:spcBef>
              <a:spcPct val="0"/>
            </a:spcBef>
            <a:spcAft>
              <a:spcPct val="15000"/>
            </a:spcAft>
            <a:buChar char="•"/>
          </a:pPr>
          <a:endParaRPr lang="nl-NL" sz="1100" i="0" kern="1200" dirty="0"/>
        </a:p>
        <a:p>
          <a:pPr marL="57150" lvl="1" indent="-57150" algn="l" defTabSz="488950">
            <a:lnSpc>
              <a:spcPct val="90000"/>
            </a:lnSpc>
            <a:spcBef>
              <a:spcPct val="0"/>
            </a:spcBef>
            <a:spcAft>
              <a:spcPct val="15000"/>
            </a:spcAft>
            <a:buChar char="•"/>
          </a:pPr>
          <a:endParaRPr lang="nl-NL" sz="1100" i="0" kern="1200" dirty="0"/>
        </a:p>
        <a:p>
          <a:pPr marL="57150" lvl="1" indent="-57150" algn="l" defTabSz="488950">
            <a:lnSpc>
              <a:spcPct val="90000"/>
            </a:lnSpc>
            <a:spcBef>
              <a:spcPct val="0"/>
            </a:spcBef>
            <a:spcAft>
              <a:spcPct val="15000"/>
            </a:spcAft>
            <a:buChar char="•"/>
          </a:pPr>
          <a:r>
            <a:rPr lang="nl-NL" sz="1100" i="0" kern="1200" dirty="0"/>
            <a:t>1 externe en 1 interne trainer</a:t>
          </a:r>
        </a:p>
        <a:p>
          <a:pPr marL="57150" lvl="1" indent="-57150" algn="l" defTabSz="488950">
            <a:lnSpc>
              <a:spcPct val="90000"/>
            </a:lnSpc>
            <a:spcBef>
              <a:spcPct val="0"/>
            </a:spcBef>
            <a:spcAft>
              <a:spcPct val="15000"/>
            </a:spcAft>
            <a:buChar char="•"/>
          </a:pPr>
          <a:r>
            <a:rPr lang="nl-NL" sz="1100" i="0" kern="1200"/>
            <a:t>1 dagdeel</a:t>
          </a:r>
        </a:p>
      </dsp:txBody>
      <dsp:txXfrm>
        <a:off x="10605798" y="676215"/>
        <a:ext cx="1397116" cy="3482306"/>
      </dsp:txXfrm>
    </dsp:sp>
    <dsp:sp modelId="{3B3BAFCD-F70A-4535-A276-5115C9AFAFC1}">
      <dsp:nvSpPr>
        <dsp:cNvPr id="0" name=""/>
        <dsp:cNvSpPr/>
      </dsp:nvSpPr>
      <dsp:spPr>
        <a:xfrm>
          <a:off x="10325312" y="305973"/>
          <a:ext cx="560971" cy="56097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solidFill>
            <a:schemeClr val="bg1"/>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479612" y="360000"/>
            <a:ext cx="27900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573016" y="360000"/>
            <a:ext cx="2790000" cy="457200"/>
          </a:xfrm>
          <a:prstGeom prst="rect">
            <a:avLst/>
          </a:prstGeom>
        </p:spPr>
        <p:txBody>
          <a:bodyPr vert="horz" lIns="91440" tIns="45720" rIns="91440" bIns="45720" rtlCol="0"/>
          <a:lstStyle>
            <a:lvl1pPr algn="r">
              <a:defRPr sz="1200"/>
            </a:lvl1pPr>
          </a:lstStyle>
          <a:p>
            <a:fld id="{2D7757D0-0DA8-4B50-962C-F8908CCD91C6}" type="datetimeFigureOut">
              <a:rPr lang="nl-NL" smtClean="0"/>
              <a:pPr/>
              <a:t>3-5-2021</a:t>
            </a:fld>
            <a:endParaRPr lang="nl-NL" dirty="0"/>
          </a:p>
        </p:txBody>
      </p:sp>
      <p:sp>
        <p:nvSpPr>
          <p:cNvPr id="4" name="Tijdelijke aanduiding voor voettekst 3"/>
          <p:cNvSpPr>
            <a:spLocks noGrp="1"/>
          </p:cNvSpPr>
          <p:nvPr>
            <p:ph type="ftr" sz="quarter" idx="2"/>
          </p:nvPr>
        </p:nvSpPr>
        <p:spPr>
          <a:xfrm>
            <a:off x="479520" y="8326800"/>
            <a:ext cx="27900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573000" y="8326800"/>
            <a:ext cx="2790000" cy="457200"/>
          </a:xfrm>
          <a:prstGeom prst="rect">
            <a:avLst/>
          </a:prstGeom>
        </p:spPr>
        <p:txBody>
          <a:bodyPr vert="horz" lIns="91440" tIns="45720" rIns="91440" bIns="45720" rtlCol="0" anchor="b"/>
          <a:lstStyle>
            <a:lvl1pPr algn="r">
              <a:defRPr sz="1200"/>
            </a:lvl1pPr>
          </a:lstStyle>
          <a:p>
            <a:fld id="{8393B2BB-416B-4E85-A754-0B695991D3F5}" type="slidenum">
              <a:rPr lang="nl-NL" smtClean="0"/>
              <a:pPr/>
              <a:t>‹nr.›</a:t>
            </a:fld>
            <a:endParaRPr lang="nl-NL" dirty="0"/>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380880" y="36000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505200" y="36000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3-5-2021</a:t>
            </a:fld>
            <a:endParaRPr lang="nl-NL" dirty="0"/>
          </a:p>
        </p:txBody>
      </p:sp>
      <p:sp>
        <p:nvSpPr>
          <p:cNvPr id="4" name="Tijdelijke aanduiding voor dia-afbeelding 3"/>
          <p:cNvSpPr>
            <a:spLocks noGrp="1" noRot="1" noChangeAspect="1"/>
          </p:cNvSpPr>
          <p:nvPr>
            <p:ph type="sldImg" idx="2"/>
          </p:nvPr>
        </p:nvSpPr>
        <p:spPr>
          <a:xfrm>
            <a:off x="380880" y="963000"/>
            <a:ext cx="6095880" cy="3428933"/>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525652"/>
            <a:ext cx="5486400" cy="36360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380880" y="8326800"/>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505320" y="8326800"/>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963613"/>
            <a:ext cx="6096000" cy="3429000"/>
          </a:xfrm>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32370846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7.xml"/><Relationship Id="rId1" Type="http://schemas.openxmlformats.org/officeDocument/2006/relationships/customXml" Target="../../customXml/item5.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3.xml"/><Relationship Id="rId1" Type="http://schemas.openxmlformats.org/officeDocument/2006/relationships/customXml" Target="../../customXml/item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748B2A43-0DC5-47CF-9D28-7AF346464ADB}"/>
              </a:ext>
            </a:extLst>
          </p:cNvPr>
          <p:cNvSpPr>
            <a:spLocks noGrp="1" noSelect="1"/>
          </p:cNvSpPr>
          <p:nvPr>
            <p:ph type="pic" sz="quarter" idx="12" hasCustomPrompt="1"/>
          </p:nvPr>
        </p:nvSpPr>
        <p:spPr bwMode="gray">
          <a:xfrm>
            <a:off x="1" y="0"/>
            <a:ext cx="4543425" cy="6857999"/>
          </a:xfrm>
          <a:custGeom>
            <a:avLst/>
            <a:gdLst>
              <a:gd name="connsiteX0" fmla="*/ 0 w 4543425"/>
              <a:gd name="connsiteY0" fmla="*/ 0 h 6857999"/>
              <a:gd name="connsiteX1" fmla="*/ 4543425 w 4543425"/>
              <a:gd name="connsiteY1" fmla="*/ 0 h 6857999"/>
              <a:gd name="connsiteX2" fmla="*/ 2058988 w 4543425"/>
              <a:gd name="connsiteY2" fmla="*/ 5427526 h 6857999"/>
              <a:gd name="connsiteX3" fmla="*/ 1403350 w 4543425"/>
              <a:gd name="connsiteY3" fmla="*/ 6857999 h 6857999"/>
              <a:gd name="connsiteX4" fmla="*/ 0 w 4543425"/>
              <a:gd name="connsiteY4" fmla="*/ 6857999 h 6857999"/>
              <a:gd name="connsiteX5" fmla="*/ 0 w 4543425"/>
              <a:gd name="connsiteY5" fmla="*/ 448554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43425" h="6857999">
                <a:moveTo>
                  <a:pt x="0" y="0"/>
                </a:moveTo>
                <a:lnTo>
                  <a:pt x="4543425" y="0"/>
                </a:lnTo>
                <a:lnTo>
                  <a:pt x="2058988" y="5427526"/>
                </a:lnTo>
                <a:lnTo>
                  <a:pt x="1403350" y="6857999"/>
                </a:lnTo>
                <a:lnTo>
                  <a:pt x="0" y="6857999"/>
                </a:lnTo>
                <a:lnTo>
                  <a:pt x="0" y="4485545"/>
                </a:lnTo>
                <a:close/>
              </a:path>
            </a:pathLst>
          </a:custGeom>
        </p:spPr>
        <p:txBody>
          <a:bodyPr wrap="square" anchor="ctr">
            <a:noAutofit/>
          </a:bodyPr>
          <a:lstStyle>
            <a:lvl1pPr marL="0" indent="0" algn="ctr">
              <a:buNone/>
              <a:defRPr/>
            </a:lvl1pPr>
          </a:lstStyle>
          <a:p>
            <a:r>
              <a:rPr lang="nl-NL" dirty="0"/>
              <a:t>[Afbeelding]</a:t>
            </a:r>
          </a:p>
        </p:txBody>
      </p:sp>
      <p:sp>
        <p:nvSpPr>
          <p:cNvPr id="10" name="Freeform 7">
            <a:extLst>
              <a:ext uri="{FF2B5EF4-FFF2-40B4-BE49-F238E27FC236}">
                <a16:creationId xmlns:a16="http://schemas.microsoft.com/office/drawing/2014/main" id="{B411E6DB-201E-465E-9C5F-8D61DBD00C8F}"/>
              </a:ext>
            </a:extLst>
          </p:cNvPr>
          <p:cNvSpPr>
            <a:spLocks noSelect="1"/>
          </p:cNvSpPr>
          <p:nvPr userDrawn="1"/>
        </p:nvSpPr>
        <p:spPr bwMode="auto">
          <a:xfrm>
            <a:off x="9608491" y="3629026"/>
            <a:ext cx="2343150" cy="2822575"/>
          </a:xfrm>
          <a:custGeom>
            <a:avLst/>
            <a:gdLst>
              <a:gd name="T0" fmla="*/ 7386 w 7386"/>
              <a:gd name="T1" fmla="*/ 0 h 8908"/>
              <a:gd name="T2" fmla="*/ 4281 w 7386"/>
              <a:gd name="T3" fmla="*/ 0 h 8908"/>
              <a:gd name="T4" fmla="*/ 4181 w 7386"/>
              <a:gd name="T5" fmla="*/ 619 h 8908"/>
              <a:gd name="T6" fmla="*/ 5345 w 7386"/>
              <a:gd name="T7" fmla="*/ 619 h 8908"/>
              <a:gd name="T8" fmla="*/ 5184 w 7386"/>
              <a:gd name="T9" fmla="*/ 1633 h 8908"/>
              <a:gd name="T10" fmla="*/ 4614 w 7386"/>
              <a:gd name="T11" fmla="*/ 3860 h 8908"/>
              <a:gd name="T12" fmla="*/ 3588 w 7386"/>
              <a:gd name="T13" fmla="*/ 5172 h 8908"/>
              <a:gd name="T14" fmla="*/ 2846 w 7386"/>
              <a:gd name="T15" fmla="*/ 4120 h 8908"/>
              <a:gd name="T16" fmla="*/ 3736 w 7386"/>
              <a:gd name="T17" fmla="*/ 3365 h 8908"/>
              <a:gd name="T18" fmla="*/ 4108 w 7386"/>
              <a:gd name="T19" fmla="*/ 2388 h 8908"/>
              <a:gd name="T20" fmla="*/ 2870 w 7386"/>
              <a:gd name="T21" fmla="*/ 1399 h 8908"/>
              <a:gd name="T22" fmla="*/ 0 w 7386"/>
              <a:gd name="T23" fmla="*/ 5284 h 8908"/>
              <a:gd name="T24" fmla="*/ 570 w 7386"/>
              <a:gd name="T25" fmla="*/ 7188 h 8908"/>
              <a:gd name="T26" fmla="*/ 1176 w 7386"/>
              <a:gd name="T27" fmla="*/ 7263 h 8908"/>
              <a:gd name="T28" fmla="*/ 2549 w 7386"/>
              <a:gd name="T29" fmla="*/ 6929 h 8908"/>
              <a:gd name="T30" fmla="*/ 3440 w 7386"/>
              <a:gd name="T31" fmla="*/ 6298 h 8908"/>
              <a:gd name="T32" fmla="*/ 4454 w 7386"/>
              <a:gd name="T33" fmla="*/ 7695 h 8908"/>
              <a:gd name="T34" fmla="*/ 5889 w 7386"/>
              <a:gd name="T35" fmla="*/ 8908 h 8908"/>
              <a:gd name="T36" fmla="*/ 6940 w 7386"/>
              <a:gd name="T37" fmla="*/ 8240 h 8908"/>
              <a:gd name="T38" fmla="*/ 6471 w 7386"/>
              <a:gd name="T39" fmla="*/ 7769 h 8908"/>
              <a:gd name="T40" fmla="*/ 5976 w 7386"/>
              <a:gd name="T41" fmla="*/ 8141 h 8908"/>
              <a:gd name="T42" fmla="*/ 5667 w 7386"/>
              <a:gd name="T43" fmla="*/ 7943 h 8908"/>
              <a:gd name="T44" fmla="*/ 5011 w 7386"/>
              <a:gd name="T45" fmla="*/ 7151 h 8908"/>
              <a:gd name="T46" fmla="*/ 4059 w 7386"/>
              <a:gd name="T47" fmla="*/ 5827 h 8908"/>
              <a:gd name="T48" fmla="*/ 5295 w 7386"/>
              <a:gd name="T49" fmla="*/ 4182 h 8908"/>
              <a:gd name="T50" fmla="*/ 5963 w 7386"/>
              <a:gd name="T51" fmla="*/ 1633 h 8908"/>
              <a:gd name="T52" fmla="*/ 6124 w 7386"/>
              <a:gd name="T53" fmla="*/ 619 h 8908"/>
              <a:gd name="T54" fmla="*/ 7287 w 7386"/>
              <a:gd name="T55" fmla="*/ 619 h 8908"/>
              <a:gd name="T56" fmla="*/ 7386 w 7386"/>
              <a:gd name="T57" fmla="*/ 0 h 8908"/>
              <a:gd name="T58" fmla="*/ 1448 w 7386"/>
              <a:gd name="T59" fmla="*/ 6496 h 8908"/>
              <a:gd name="T60" fmla="*/ 817 w 7386"/>
              <a:gd name="T61" fmla="*/ 5159 h 8908"/>
              <a:gd name="T62" fmla="*/ 2784 w 7386"/>
              <a:gd name="T63" fmla="*/ 2116 h 8908"/>
              <a:gd name="T64" fmla="*/ 3328 w 7386"/>
              <a:gd name="T65" fmla="*/ 2512 h 8908"/>
              <a:gd name="T66" fmla="*/ 1931 w 7386"/>
              <a:gd name="T67" fmla="*/ 4046 h 8908"/>
              <a:gd name="T68" fmla="*/ 3007 w 7386"/>
              <a:gd name="T69" fmla="*/ 5679 h 8908"/>
              <a:gd name="T70" fmla="*/ 2091 w 7386"/>
              <a:gd name="T71" fmla="*/ 6298 h 8908"/>
              <a:gd name="T72" fmla="*/ 1448 w 7386"/>
              <a:gd name="T73" fmla="*/ 6496 h 8908"/>
              <a:gd name="T74" fmla="*/ 7386 w 7386"/>
              <a:gd name="T75" fmla="*/ 0 h 8908"/>
              <a:gd name="T76" fmla="*/ 7386 w 7386"/>
              <a:gd name="T77" fmla="*/ 0 h 8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86" h="8908">
                <a:moveTo>
                  <a:pt x="7386" y="0"/>
                </a:moveTo>
                <a:cubicBezTo>
                  <a:pt x="4281" y="0"/>
                  <a:pt x="4281" y="0"/>
                  <a:pt x="4281" y="0"/>
                </a:cubicBezTo>
                <a:cubicBezTo>
                  <a:pt x="4181" y="619"/>
                  <a:pt x="4181" y="619"/>
                  <a:pt x="4181" y="619"/>
                </a:cubicBezTo>
                <a:cubicBezTo>
                  <a:pt x="5345" y="619"/>
                  <a:pt x="5345" y="619"/>
                  <a:pt x="5345" y="619"/>
                </a:cubicBezTo>
                <a:cubicBezTo>
                  <a:pt x="5184" y="1633"/>
                  <a:pt x="5184" y="1633"/>
                  <a:pt x="5184" y="1633"/>
                </a:cubicBezTo>
                <a:cubicBezTo>
                  <a:pt x="5023" y="2685"/>
                  <a:pt x="4862" y="3291"/>
                  <a:pt x="4614" y="3860"/>
                </a:cubicBezTo>
                <a:cubicBezTo>
                  <a:pt x="4368" y="4417"/>
                  <a:pt x="4169" y="4677"/>
                  <a:pt x="3588" y="5172"/>
                </a:cubicBezTo>
                <a:cubicBezTo>
                  <a:pt x="2846" y="4120"/>
                  <a:pt x="2846" y="4120"/>
                  <a:pt x="2846" y="4120"/>
                </a:cubicBezTo>
                <a:cubicBezTo>
                  <a:pt x="3366" y="3749"/>
                  <a:pt x="3552" y="3600"/>
                  <a:pt x="3736" y="3365"/>
                </a:cubicBezTo>
                <a:cubicBezTo>
                  <a:pt x="3960" y="3081"/>
                  <a:pt x="4108" y="2685"/>
                  <a:pt x="4108" y="2388"/>
                </a:cubicBezTo>
                <a:cubicBezTo>
                  <a:pt x="4108" y="1831"/>
                  <a:pt x="3576" y="1399"/>
                  <a:pt x="2870" y="1399"/>
                </a:cubicBezTo>
                <a:cubicBezTo>
                  <a:pt x="1226" y="1399"/>
                  <a:pt x="0" y="3057"/>
                  <a:pt x="0" y="5284"/>
                </a:cubicBezTo>
                <a:cubicBezTo>
                  <a:pt x="0" y="6150"/>
                  <a:pt x="124" y="6582"/>
                  <a:pt x="570" y="7188"/>
                </a:cubicBezTo>
                <a:cubicBezTo>
                  <a:pt x="854" y="7250"/>
                  <a:pt x="978" y="7263"/>
                  <a:pt x="1176" y="7263"/>
                </a:cubicBezTo>
                <a:cubicBezTo>
                  <a:pt x="1634" y="7263"/>
                  <a:pt x="2128" y="7139"/>
                  <a:pt x="2549" y="6929"/>
                </a:cubicBezTo>
                <a:cubicBezTo>
                  <a:pt x="2846" y="6768"/>
                  <a:pt x="3032" y="6644"/>
                  <a:pt x="3440" y="6298"/>
                </a:cubicBezTo>
                <a:cubicBezTo>
                  <a:pt x="4454" y="7695"/>
                  <a:pt x="4454" y="7695"/>
                  <a:pt x="4454" y="7695"/>
                </a:cubicBezTo>
                <a:cubicBezTo>
                  <a:pt x="5098" y="8574"/>
                  <a:pt x="5494" y="8908"/>
                  <a:pt x="5889" y="8908"/>
                </a:cubicBezTo>
                <a:cubicBezTo>
                  <a:pt x="6199" y="8908"/>
                  <a:pt x="6495" y="8735"/>
                  <a:pt x="6940" y="8240"/>
                </a:cubicBezTo>
                <a:cubicBezTo>
                  <a:pt x="6471" y="7769"/>
                  <a:pt x="6471" y="7769"/>
                  <a:pt x="6471" y="7769"/>
                </a:cubicBezTo>
                <a:cubicBezTo>
                  <a:pt x="6210" y="8055"/>
                  <a:pt x="6099" y="8141"/>
                  <a:pt x="5976" y="8141"/>
                </a:cubicBezTo>
                <a:cubicBezTo>
                  <a:pt x="5902" y="8141"/>
                  <a:pt x="5790" y="8067"/>
                  <a:pt x="5667" y="7943"/>
                </a:cubicBezTo>
                <a:cubicBezTo>
                  <a:pt x="5407" y="7695"/>
                  <a:pt x="5382" y="7659"/>
                  <a:pt x="5011" y="7151"/>
                </a:cubicBezTo>
                <a:cubicBezTo>
                  <a:pt x="4059" y="5827"/>
                  <a:pt x="4059" y="5827"/>
                  <a:pt x="4059" y="5827"/>
                </a:cubicBezTo>
                <a:cubicBezTo>
                  <a:pt x="4751" y="5184"/>
                  <a:pt x="4998" y="4863"/>
                  <a:pt x="5295" y="4182"/>
                </a:cubicBezTo>
                <a:cubicBezTo>
                  <a:pt x="5605" y="3490"/>
                  <a:pt x="5765" y="2870"/>
                  <a:pt x="5963" y="1633"/>
                </a:cubicBezTo>
                <a:cubicBezTo>
                  <a:pt x="6124" y="619"/>
                  <a:pt x="6124" y="619"/>
                  <a:pt x="6124" y="619"/>
                </a:cubicBezTo>
                <a:cubicBezTo>
                  <a:pt x="7287" y="619"/>
                  <a:pt x="7287" y="619"/>
                  <a:pt x="7287" y="619"/>
                </a:cubicBezTo>
                <a:cubicBezTo>
                  <a:pt x="7386" y="0"/>
                  <a:pt x="7386" y="0"/>
                  <a:pt x="7386" y="0"/>
                </a:cubicBezTo>
                <a:moveTo>
                  <a:pt x="1448" y="6496"/>
                </a:moveTo>
                <a:cubicBezTo>
                  <a:pt x="1014" y="6496"/>
                  <a:pt x="817" y="6063"/>
                  <a:pt x="817" y="5159"/>
                </a:cubicBezTo>
                <a:cubicBezTo>
                  <a:pt x="817" y="3514"/>
                  <a:pt x="1721" y="2116"/>
                  <a:pt x="2784" y="2116"/>
                </a:cubicBezTo>
                <a:cubicBezTo>
                  <a:pt x="3118" y="2116"/>
                  <a:pt x="3328" y="2264"/>
                  <a:pt x="3328" y="2512"/>
                </a:cubicBezTo>
                <a:cubicBezTo>
                  <a:pt x="3328" y="2908"/>
                  <a:pt x="2858" y="3416"/>
                  <a:pt x="1931" y="4046"/>
                </a:cubicBezTo>
                <a:cubicBezTo>
                  <a:pt x="3007" y="5679"/>
                  <a:pt x="3007" y="5679"/>
                  <a:pt x="3007" y="5679"/>
                </a:cubicBezTo>
                <a:cubicBezTo>
                  <a:pt x="2636" y="6013"/>
                  <a:pt x="2474" y="6124"/>
                  <a:pt x="2091" y="6298"/>
                </a:cubicBezTo>
                <a:cubicBezTo>
                  <a:pt x="1807" y="6434"/>
                  <a:pt x="1621" y="6496"/>
                  <a:pt x="1448" y="6496"/>
                </a:cubicBezTo>
                <a:moveTo>
                  <a:pt x="7386" y="0"/>
                </a:moveTo>
                <a:cubicBezTo>
                  <a:pt x="7386" y="0"/>
                  <a:pt x="7386" y="0"/>
                  <a:pt x="7386" y="0"/>
                </a:cubicBezTo>
              </a:path>
            </a:pathLst>
          </a:custGeom>
          <a:solidFill>
            <a:srgbClr val="EDF4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8">
            <a:extLst>
              <a:ext uri="{FF2B5EF4-FFF2-40B4-BE49-F238E27FC236}">
                <a16:creationId xmlns:a16="http://schemas.microsoft.com/office/drawing/2014/main" id="{A08514AD-F753-43B6-8B2A-358AB51BD3DD}"/>
              </a:ext>
            </a:extLst>
          </p:cNvPr>
          <p:cNvSpPr>
            <a:spLocks noSelect="1"/>
          </p:cNvSpPr>
          <p:nvPr userDrawn="1"/>
        </p:nvSpPr>
        <p:spPr bwMode="auto">
          <a:xfrm>
            <a:off x="8457554" y="519113"/>
            <a:ext cx="3206750" cy="266700"/>
          </a:xfrm>
          <a:custGeom>
            <a:avLst/>
            <a:gdLst>
              <a:gd name="T0" fmla="*/ 442 w 10112"/>
              <a:gd name="T1" fmla="*/ 675 h 840"/>
              <a:gd name="T2" fmla="*/ 0 w 10112"/>
              <a:gd name="T3" fmla="*/ 675 h 840"/>
              <a:gd name="T4" fmla="*/ 442 w 10112"/>
              <a:gd name="T5" fmla="*/ 351 h 840"/>
              <a:gd name="T6" fmla="*/ 868 w 10112"/>
              <a:gd name="T7" fmla="*/ 117 h 840"/>
              <a:gd name="T8" fmla="*/ 1407 w 10112"/>
              <a:gd name="T9" fmla="*/ 425 h 840"/>
              <a:gd name="T10" fmla="*/ 1452 w 10112"/>
              <a:gd name="T11" fmla="*/ 190 h 840"/>
              <a:gd name="T12" fmla="*/ 1459 w 10112"/>
              <a:gd name="T13" fmla="*/ 675 h 840"/>
              <a:gd name="T14" fmla="*/ 1981 w 10112"/>
              <a:gd name="T15" fmla="*/ 529 h 840"/>
              <a:gd name="T16" fmla="*/ 1664 w 10112"/>
              <a:gd name="T17" fmla="*/ 117 h 840"/>
              <a:gd name="T18" fmla="*/ 1775 w 10112"/>
              <a:gd name="T19" fmla="*/ 318 h 840"/>
              <a:gd name="T20" fmla="*/ 2193 w 10112"/>
              <a:gd name="T21" fmla="*/ 230 h 840"/>
              <a:gd name="T22" fmla="*/ 2169 w 10112"/>
              <a:gd name="T23" fmla="*/ 117 h 840"/>
              <a:gd name="T24" fmla="*/ 2833 w 10112"/>
              <a:gd name="T25" fmla="*/ 227 h 840"/>
              <a:gd name="T26" fmla="*/ 2483 w 10112"/>
              <a:gd name="T27" fmla="*/ 259 h 840"/>
              <a:gd name="T28" fmla="*/ 2667 w 10112"/>
              <a:gd name="T29" fmla="*/ 613 h 840"/>
              <a:gd name="T30" fmla="*/ 2542 w 10112"/>
              <a:gd name="T31" fmla="*/ 668 h 840"/>
              <a:gd name="T32" fmla="*/ 2577 w 10112"/>
              <a:gd name="T33" fmla="*/ 280 h 840"/>
              <a:gd name="T34" fmla="*/ 3190 w 10112"/>
              <a:gd name="T35" fmla="*/ 190 h 840"/>
              <a:gd name="T36" fmla="*/ 3476 w 10112"/>
              <a:gd name="T37" fmla="*/ 190 h 840"/>
              <a:gd name="T38" fmla="*/ 3885 w 10112"/>
              <a:gd name="T39" fmla="*/ 440 h 840"/>
              <a:gd name="T40" fmla="*/ 3708 w 10112"/>
              <a:gd name="T41" fmla="*/ 447 h 840"/>
              <a:gd name="T42" fmla="*/ 3808 w 10112"/>
              <a:gd name="T43" fmla="*/ 117 h 840"/>
              <a:gd name="T44" fmla="*/ 3889 w 10112"/>
              <a:gd name="T45" fmla="*/ 350 h 840"/>
              <a:gd name="T46" fmla="*/ 3708 w 10112"/>
              <a:gd name="T47" fmla="*/ 190 h 840"/>
              <a:gd name="T48" fmla="*/ 4689 w 10112"/>
              <a:gd name="T49" fmla="*/ 675 h 840"/>
              <a:gd name="T50" fmla="*/ 4235 w 10112"/>
              <a:gd name="T51" fmla="*/ 675 h 840"/>
              <a:gd name="T52" fmla="*/ 4513 w 10112"/>
              <a:gd name="T53" fmla="*/ 447 h 840"/>
              <a:gd name="T54" fmla="*/ 5473 w 10112"/>
              <a:gd name="T55" fmla="*/ 0 h 840"/>
              <a:gd name="T56" fmla="*/ 5631 w 10112"/>
              <a:gd name="T57" fmla="*/ 154 h 840"/>
              <a:gd name="T58" fmla="*/ 5603 w 10112"/>
              <a:gd name="T59" fmla="*/ 749 h 840"/>
              <a:gd name="T60" fmla="*/ 5624 w 10112"/>
              <a:gd name="T61" fmla="*/ 840 h 840"/>
              <a:gd name="T62" fmla="*/ 5180 w 10112"/>
              <a:gd name="T63" fmla="*/ 685 h 840"/>
              <a:gd name="T64" fmla="*/ 5456 w 10112"/>
              <a:gd name="T65" fmla="*/ 225 h 840"/>
              <a:gd name="T66" fmla="*/ 5504 w 10112"/>
              <a:gd name="T67" fmla="*/ 364 h 840"/>
              <a:gd name="T68" fmla="*/ 5473 w 10112"/>
              <a:gd name="T69" fmla="*/ 0 h 840"/>
              <a:gd name="T70" fmla="*/ 5331 w 10112"/>
              <a:gd name="T71" fmla="*/ 199 h 840"/>
              <a:gd name="T72" fmla="*/ 5352 w 10112"/>
              <a:gd name="T73" fmla="*/ 536 h 840"/>
              <a:gd name="T74" fmla="*/ 6341 w 10112"/>
              <a:gd name="T75" fmla="*/ 675 h 840"/>
              <a:gd name="T76" fmla="*/ 6572 w 10112"/>
              <a:gd name="T77" fmla="*/ 194 h 840"/>
              <a:gd name="T78" fmla="*/ 6224 w 10112"/>
              <a:gd name="T79" fmla="*/ 190 h 840"/>
              <a:gd name="T80" fmla="*/ 6558 w 10112"/>
              <a:gd name="T81" fmla="*/ 394 h 840"/>
              <a:gd name="T82" fmla="*/ 6912 w 10112"/>
              <a:gd name="T83" fmla="*/ 351 h 840"/>
              <a:gd name="T84" fmla="*/ 6823 w 10112"/>
              <a:gd name="T85" fmla="*/ 117 h 840"/>
              <a:gd name="T86" fmla="*/ 6912 w 10112"/>
              <a:gd name="T87" fmla="*/ 601 h 840"/>
              <a:gd name="T88" fmla="*/ 7806 w 10112"/>
              <a:gd name="T89" fmla="*/ 519 h 840"/>
              <a:gd name="T90" fmla="*/ 7832 w 10112"/>
              <a:gd name="T91" fmla="*/ 689 h 840"/>
              <a:gd name="T92" fmla="*/ 8502 w 10112"/>
              <a:gd name="T93" fmla="*/ 440 h 840"/>
              <a:gd name="T94" fmla="*/ 8326 w 10112"/>
              <a:gd name="T95" fmla="*/ 447 h 840"/>
              <a:gd name="T96" fmla="*/ 8425 w 10112"/>
              <a:gd name="T97" fmla="*/ 117 h 840"/>
              <a:gd name="T98" fmla="*/ 8507 w 10112"/>
              <a:gd name="T99" fmla="*/ 350 h 840"/>
              <a:gd name="T100" fmla="*/ 8326 w 10112"/>
              <a:gd name="T101" fmla="*/ 190 h 840"/>
              <a:gd name="T102" fmla="*/ 8948 w 10112"/>
              <a:gd name="T103" fmla="*/ 675 h 840"/>
              <a:gd name="T104" fmla="*/ 9287 w 10112"/>
              <a:gd name="T105" fmla="*/ 425 h 840"/>
              <a:gd name="T106" fmla="*/ 9287 w 10112"/>
              <a:gd name="T107" fmla="*/ 190 h 840"/>
              <a:gd name="T108" fmla="*/ 9198 w 10112"/>
              <a:gd name="T109" fmla="*/ 675 h 840"/>
              <a:gd name="T110" fmla="*/ 9287 w 10112"/>
              <a:gd name="T111" fmla="*/ 425 h 840"/>
              <a:gd name="T112" fmla="*/ 9933 w 10112"/>
              <a:gd name="T113" fmla="*/ 182 h 840"/>
              <a:gd name="T114" fmla="*/ 10038 w 10112"/>
              <a:gd name="T115" fmla="*/ 121 h 840"/>
              <a:gd name="T116" fmla="*/ 9956 w 10112"/>
              <a:gd name="T117" fmla="*/ 455 h 840"/>
              <a:gd name="T118" fmla="*/ 9750 w 10112"/>
              <a:gd name="T119" fmla="*/ 550 h 840"/>
              <a:gd name="T120" fmla="*/ 10108 w 10112"/>
              <a:gd name="T121" fmla="*/ 52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112" h="840">
                <a:moveTo>
                  <a:pt x="442" y="117"/>
                </a:moveTo>
                <a:cubicBezTo>
                  <a:pt x="529" y="117"/>
                  <a:pt x="529" y="117"/>
                  <a:pt x="529" y="117"/>
                </a:cubicBezTo>
                <a:cubicBezTo>
                  <a:pt x="529" y="675"/>
                  <a:pt x="529" y="675"/>
                  <a:pt x="529" y="675"/>
                </a:cubicBezTo>
                <a:cubicBezTo>
                  <a:pt x="442" y="675"/>
                  <a:pt x="442" y="675"/>
                  <a:pt x="442" y="675"/>
                </a:cubicBezTo>
                <a:cubicBezTo>
                  <a:pt x="442" y="425"/>
                  <a:pt x="442" y="425"/>
                  <a:pt x="442" y="425"/>
                </a:cubicBezTo>
                <a:cubicBezTo>
                  <a:pt x="89" y="425"/>
                  <a:pt x="89" y="425"/>
                  <a:pt x="89" y="425"/>
                </a:cubicBezTo>
                <a:cubicBezTo>
                  <a:pt x="89" y="675"/>
                  <a:pt x="89" y="675"/>
                  <a:pt x="89" y="675"/>
                </a:cubicBezTo>
                <a:cubicBezTo>
                  <a:pt x="0" y="675"/>
                  <a:pt x="0" y="675"/>
                  <a:pt x="0" y="675"/>
                </a:cubicBezTo>
                <a:cubicBezTo>
                  <a:pt x="0" y="117"/>
                  <a:pt x="0" y="117"/>
                  <a:pt x="0" y="117"/>
                </a:cubicBezTo>
                <a:cubicBezTo>
                  <a:pt x="89" y="117"/>
                  <a:pt x="89" y="117"/>
                  <a:pt x="89" y="117"/>
                </a:cubicBezTo>
                <a:cubicBezTo>
                  <a:pt x="89" y="351"/>
                  <a:pt x="89" y="351"/>
                  <a:pt x="89" y="351"/>
                </a:cubicBezTo>
                <a:cubicBezTo>
                  <a:pt x="442" y="351"/>
                  <a:pt x="442" y="351"/>
                  <a:pt x="442" y="351"/>
                </a:cubicBezTo>
                <a:lnTo>
                  <a:pt x="442" y="117"/>
                </a:lnTo>
                <a:close/>
                <a:moveTo>
                  <a:pt x="779" y="675"/>
                </a:moveTo>
                <a:cubicBezTo>
                  <a:pt x="868" y="675"/>
                  <a:pt x="868" y="675"/>
                  <a:pt x="868" y="675"/>
                </a:cubicBezTo>
                <a:cubicBezTo>
                  <a:pt x="868" y="117"/>
                  <a:pt x="868" y="117"/>
                  <a:pt x="868" y="117"/>
                </a:cubicBezTo>
                <a:cubicBezTo>
                  <a:pt x="779" y="117"/>
                  <a:pt x="779" y="117"/>
                  <a:pt x="779" y="117"/>
                </a:cubicBezTo>
                <a:lnTo>
                  <a:pt x="779" y="675"/>
                </a:lnTo>
                <a:close/>
                <a:moveTo>
                  <a:pt x="1195" y="425"/>
                </a:moveTo>
                <a:cubicBezTo>
                  <a:pt x="1407" y="425"/>
                  <a:pt x="1407" y="425"/>
                  <a:pt x="1407" y="425"/>
                </a:cubicBezTo>
                <a:cubicBezTo>
                  <a:pt x="1407" y="351"/>
                  <a:pt x="1407" y="351"/>
                  <a:pt x="1407" y="351"/>
                </a:cubicBezTo>
                <a:cubicBezTo>
                  <a:pt x="1195" y="351"/>
                  <a:pt x="1195" y="351"/>
                  <a:pt x="1195" y="351"/>
                </a:cubicBezTo>
                <a:cubicBezTo>
                  <a:pt x="1195" y="190"/>
                  <a:pt x="1195" y="190"/>
                  <a:pt x="1195" y="190"/>
                </a:cubicBezTo>
                <a:cubicBezTo>
                  <a:pt x="1452" y="190"/>
                  <a:pt x="1452" y="190"/>
                  <a:pt x="1452" y="190"/>
                </a:cubicBezTo>
                <a:cubicBezTo>
                  <a:pt x="1452" y="117"/>
                  <a:pt x="1452" y="117"/>
                  <a:pt x="1452" y="117"/>
                </a:cubicBezTo>
                <a:cubicBezTo>
                  <a:pt x="1106" y="117"/>
                  <a:pt x="1106" y="117"/>
                  <a:pt x="1106" y="117"/>
                </a:cubicBezTo>
                <a:cubicBezTo>
                  <a:pt x="1106" y="675"/>
                  <a:pt x="1106" y="675"/>
                  <a:pt x="1106" y="675"/>
                </a:cubicBezTo>
                <a:cubicBezTo>
                  <a:pt x="1459" y="675"/>
                  <a:pt x="1459" y="675"/>
                  <a:pt x="1459" y="675"/>
                </a:cubicBezTo>
                <a:cubicBezTo>
                  <a:pt x="1459" y="601"/>
                  <a:pt x="1459" y="601"/>
                  <a:pt x="1459" y="601"/>
                </a:cubicBezTo>
                <a:cubicBezTo>
                  <a:pt x="1195" y="601"/>
                  <a:pt x="1195" y="601"/>
                  <a:pt x="1195" y="601"/>
                </a:cubicBezTo>
                <a:lnTo>
                  <a:pt x="1195" y="425"/>
                </a:lnTo>
                <a:close/>
                <a:moveTo>
                  <a:pt x="1981" y="529"/>
                </a:moveTo>
                <a:cubicBezTo>
                  <a:pt x="1974" y="551"/>
                  <a:pt x="1972" y="556"/>
                  <a:pt x="1969" y="573"/>
                </a:cubicBezTo>
                <a:cubicBezTo>
                  <a:pt x="1965" y="550"/>
                  <a:pt x="1965" y="546"/>
                  <a:pt x="1958" y="529"/>
                </a:cubicBezTo>
                <a:cubicBezTo>
                  <a:pt x="1777" y="117"/>
                  <a:pt x="1777" y="117"/>
                  <a:pt x="1777" y="117"/>
                </a:cubicBezTo>
                <a:cubicBezTo>
                  <a:pt x="1664" y="117"/>
                  <a:pt x="1664" y="117"/>
                  <a:pt x="1664" y="117"/>
                </a:cubicBezTo>
                <a:cubicBezTo>
                  <a:pt x="1664" y="675"/>
                  <a:pt x="1664" y="675"/>
                  <a:pt x="1664" y="675"/>
                </a:cubicBezTo>
                <a:cubicBezTo>
                  <a:pt x="1753" y="675"/>
                  <a:pt x="1753" y="675"/>
                  <a:pt x="1753" y="675"/>
                </a:cubicBezTo>
                <a:cubicBezTo>
                  <a:pt x="1753" y="245"/>
                  <a:pt x="1753" y="245"/>
                  <a:pt x="1753" y="245"/>
                </a:cubicBezTo>
                <a:cubicBezTo>
                  <a:pt x="1758" y="276"/>
                  <a:pt x="1761" y="287"/>
                  <a:pt x="1775" y="318"/>
                </a:cubicBezTo>
                <a:cubicBezTo>
                  <a:pt x="1929" y="675"/>
                  <a:pt x="1929" y="675"/>
                  <a:pt x="1929" y="675"/>
                </a:cubicBezTo>
                <a:cubicBezTo>
                  <a:pt x="1999" y="675"/>
                  <a:pt x="1999" y="675"/>
                  <a:pt x="1999" y="675"/>
                </a:cubicBezTo>
                <a:cubicBezTo>
                  <a:pt x="2171" y="295"/>
                  <a:pt x="2171" y="295"/>
                  <a:pt x="2171" y="295"/>
                </a:cubicBezTo>
                <a:cubicBezTo>
                  <a:pt x="2183" y="267"/>
                  <a:pt x="2186" y="259"/>
                  <a:pt x="2193" y="230"/>
                </a:cubicBezTo>
                <a:cubicBezTo>
                  <a:pt x="2193" y="675"/>
                  <a:pt x="2193" y="675"/>
                  <a:pt x="2193" y="675"/>
                </a:cubicBezTo>
                <a:cubicBezTo>
                  <a:pt x="2281" y="675"/>
                  <a:pt x="2281" y="675"/>
                  <a:pt x="2281" y="675"/>
                </a:cubicBezTo>
                <a:cubicBezTo>
                  <a:pt x="2281" y="117"/>
                  <a:pt x="2281" y="117"/>
                  <a:pt x="2281" y="117"/>
                </a:cubicBezTo>
                <a:cubicBezTo>
                  <a:pt x="2169" y="117"/>
                  <a:pt x="2169" y="117"/>
                  <a:pt x="2169" y="117"/>
                </a:cubicBezTo>
                <a:lnTo>
                  <a:pt x="1981" y="529"/>
                </a:lnTo>
                <a:close/>
                <a:moveTo>
                  <a:pt x="2685" y="182"/>
                </a:moveTo>
                <a:cubicBezTo>
                  <a:pt x="2709" y="182"/>
                  <a:pt x="2734" y="185"/>
                  <a:pt x="2763" y="194"/>
                </a:cubicBezTo>
                <a:cubicBezTo>
                  <a:pt x="2791" y="203"/>
                  <a:pt x="2804" y="208"/>
                  <a:pt x="2833" y="227"/>
                </a:cubicBezTo>
                <a:cubicBezTo>
                  <a:pt x="2864" y="154"/>
                  <a:pt x="2864" y="154"/>
                  <a:pt x="2864" y="154"/>
                </a:cubicBezTo>
                <a:cubicBezTo>
                  <a:pt x="2829" y="135"/>
                  <a:pt x="2815" y="128"/>
                  <a:pt x="2790" y="121"/>
                </a:cubicBezTo>
                <a:cubicBezTo>
                  <a:pt x="2758" y="112"/>
                  <a:pt x="2722" y="107"/>
                  <a:pt x="2686" y="107"/>
                </a:cubicBezTo>
                <a:cubicBezTo>
                  <a:pt x="2562" y="107"/>
                  <a:pt x="2483" y="167"/>
                  <a:pt x="2483" y="259"/>
                </a:cubicBezTo>
                <a:cubicBezTo>
                  <a:pt x="2483" y="318"/>
                  <a:pt x="2521" y="365"/>
                  <a:pt x="2606" y="406"/>
                </a:cubicBezTo>
                <a:cubicBezTo>
                  <a:pt x="2708" y="455"/>
                  <a:pt x="2708" y="455"/>
                  <a:pt x="2708" y="455"/>
                </a:cubicBezTo>
                <a:cubicBezTo>
                  <a:pt x="2752" y="476"/>
                  <a:pt x="2771" y="501"/>
                  <a:pt x="2771" y="538"/>
                </a:cubicBezTo>
                <a:cubicBezTo>
                  <a:pt x="2771" y="585"/>
                  <a:pt x="2732" y="613"/>
                  <a:pt x="2667" y="613"/>
                </a:cubicBezTo>
                <a:cubicBezTo>
                  <a:pt x="2636" y="613"/>
                  <a:pt x="2603" y="606"/>
                  <a:pt x="2575" y="594"/>
                </a:cubicBezTo>
                <a:cubicBezTo>
                  <a:pt x="2553" y="585"/>
                  <a:pt x="2537" y="575"/>
                  <a:pt x="2502" y="550"/>
                </a:cubicBezTo>
                <a:cubicBezTo>
                  <a:pt x="2463" y="626"/>
                  <a:pt x="2463" y="626"/>
                  <a:pt x="2463" y="626"/>
                </a:cubicBezTo>
                <a:cubicBezTo>
                  <a:pt x="2502" y="650"/>
                  <a:pt x="2519" y="658"/>
                  <a:pt x="2542" y="668"/>
                </a:cubicBezTo>
                <a:cubicBezTo>
                  <a:pt x="2575" y="679"/>
                  <a:pt x="2615" y="685"/>
                  <a:pt x="2657" y="685"/>
                </a:cubicBezTo>
                <a:cubicBezTo>
                  <a:pt x="2783" y="685"/>
                  <a:pt x="2860" y="626"/>
                  <a:pt x="2860" y="526"/>
                </a:cubicBezTo>
                <a:cubicBezTo>
                  <a:pt x="2860" y="457"/>
                  <a:pt x="2826" y="419"/>
                  <a:pt x="2721" y="368"/>
                </a:cubicBezTo>
                <a:cubicBezTo>
                  <a:pt x="2612" y="315"/>
                  <a:pt x="2593" y="304"/>
                  <a:pt x="2577" y="280"/>
                </a:cubicBezTo>
                <a:cubicBezTo>
                  <a:pt x="2573" y="273"/>
                  <a:pt x="2570" y="262"/>
                  <a:pt x="2570" y="251"/>
                </a:cubicBezTo>
                <a:cubicBezTo>
                  <a:pt x="2570" y="208"/>
                  <a:pt x="2613" y="182"/>
                  <a:pt x="2685" y="182"/>
                </a:cubicBezTo>
                <a:close/>
                <a:moveTo>
                  <a:pt x="2992" y="190"/>
                </a:moveTo>
                <a:cubicBezTo>
                  <a:pt x="3190" y="190"/>
                  <a:pt x="3190" y="190"/>
                  <a:pt x="3190" y="190"/>
                </a:cubicBezTo>
                <a:cubicBezTo>
                  <a:pt x="3190" y="675"/>
                  <a:pt x="3190" y="675"/>
                  <a:pt x="3190" y="675"/>
                </a:cubicBezTo>
                <a:cubicBezTo>
                  <a:pt x="3278" y="675"/>
                  <a:pt x="3278" y="675"/>
                  <a:pt x="3278" y="675"/>
                </a:cubicBezTo>
                <a:cubicBezTo>
                  <a:pt x="3278" y="190"/>
                  <a:pt x="3278" y="190"/>
                  <a:pt x="3278" y="190"/>
                </a:cubicBezTo>
                <a:cubicBezTo>
                  <a:pt x="3476" y="190"/>
                  <a:pt x="3476" y="190"/>
                  <a:pt x="3476" y="190"/>
                </a:cubicBezTo>
                <a:cubicBezTo>
                  <a:pt x="3476" y="117"/>
                  <a:pt x="3476" y="117"/>
                  <a:pt x="3476" y="117"/>
                </a:cubicBezTo>
                <a:cubicBezTo>
                  <a:pt x="2992" y="117"/>
                  <a:pt x="2992" y="117"/>
                  <a:pt x="2992" y="117"/>
                </a:cubicBezTo>
                <a:lnTo>
                  <a:pt x="2992" y="190"/>
                </a:lnTo>
                <a:close/>
                <a:moveTo>
                  <a:pt x="3885" y="440"/>
                </a:moveTo>
                <a:cubicBezTo>
                  <a:pt x="4039" y="675"/>
                  <a:pt x="4039" y="675"/>
                  <a:pt x="4039" y="675"/>
                </a:cubicBezTo>
                <a:cubicBezTo>
                  <a:pt x="3936" y="675"/>
                  <a:pt x="3936" y="675"/>
                  <a:pt x="3936" y="675"/>
                </a:cubicBezTo>
                <a:cubicBezTo>
                  <a:pt x="3789" y="447"/>
                  <a:pt x="3789" y="447"/>
                  <a:pt x="3789" y="447"/>
                </a:cubicBezTo>
                <a:cubicBezTo>
                  <a:pt x="3708" y="447"/>
                  <a:pt x="3708" y="447"/>
                  <a:pt x="3708" y="447"/>
                </a:cubicBezTo>
                <a:cubicBezTo>
                  <a:pt x="3708" y="675"/>
                  <a:pt x="3708" y="675"/>
                  <a:pt x="3708" y="675"/>
                </a:cubicBezTo>
                <a:cubicBezTo>
                  <a:pt x="3620" y="675"/>
                  <a:pt x="3620" y="675"/>
                  <a:pt x="3620" y="675"/>
                </a:cubicBezTo>
                <a:cubicBezTo>
                  <a:pt x="3620" y="117"/>
                  <a:pt x="3620" y="117"/>
                  <a:pt x="3620" y="117"/>
                </a:cubicBezTo>
                <a:cubicBezTo>
                  <a:pt x="3808" y="117"/>
                  <a:pt x="3808" y="117"/>
                  <a:pt x="3808" y="117"/>
                </a:cubicBezTo>
                <a:cubicBezTo>
                  <a:pt x="3942" y="117"/>
                  <a:pt x="4016" y="173"/>
                  <a:pt x="4016" y="275"/>
                </a:cubicBezTo>
                <a:cubicBezTo>
                  <a:pt x="4016" y="362"/>
                  <a:pt x="3963" y="427"/>
                  <a:pt x="3885" y="440"/>
                </a:cubicBezTo>
                <a:close/>
                <a:moveTo>
                  <a:pt x="3796" y="373"/>
                </a:moveTo>
                <a:cubicBezTo>
                  <a:pt x="3853" y="373"/>
                  <a:pt x="3865" y="371"/>
                  <a:pt x="3889" y="350"/>
                </a:cubicBezTo>
                <a:cubicBezTo>
                  <a:pt x="3910" y="331"/>
                  <a:pt x="3920" y="309"/>
                  <a:pt x="3920" y="279"/>
                </a:cubicBezTo>
                <a:cubicBezTo>
                  <a:pt x="3920" y="246"/>
                  <a:pt x="3908" y="222"/>
                  <a:pt x="3886" y="205"/>
                </a:cubicBezTo>
                <a:cubicBezTo>
                  <a:pt x="3867" y="191"/>
                  <a:pt x="3860" y="190"/>
                  <a:pt x="3796" y="190"/>
                </a:cubicBezTo>
                <a:cubicBezTo>
                  <a:pt x="3708" y="190"/>
                  <a:pt x="3708" y="190"/>
                  <a:pt x="3708" y="190"/>
                </a:cubicBezTo>
                <a:cubicBezTo>
                  <a:pt x="3708" y="373"/>
                  <a:pt x="3708" y="373"/>
                  <a:pt x="3708" y="373"/>
                </a:cubicBezTo>
                <a:lnTo>
                  <a:pt x="3796" y="373"/>
                </a:lnTo>
                <a:close/>
                <a:moveTo>
                  <a:pt x="4462" y="103"/>
                </a:moveTo>
                <a:cubicBezTo>
                  <a:pt x="4689" y="675"/>
                  <a:pt x="4689" y="675"/>
                  <a:pt x="4689" y="675"/>
                </a:cubicBezTo>
                <a:cubicBezTo>
                  <a:pt x="4602" y="675"/>
                  <a:pt x="4602" y="675"/>
                  <a:pt x="4602" y="675"/>
                </a:cubicBezTo>
                <a:cubicBezTo>
                  <a:pt x="4537" y="519"/>
                  <a:pt x="4537" y="519"/>
                  <a:pt x="4537" y="519"/>
                </a:cubicBezTo>
                <a:cubicBezTo>
                  <a:pt x="4298" y="519"/>
                  <a:pt x="4298" y="519"/>
                  <a:pt x="4298" y="519"/>
                </a:cubicBezTo>
                <a:cubicBezTo>
                  <a:pt x="4235" y="675"/>
                  <a:pt x="4235" y="675"/>
                  <a:pt x="4235" y="675"/>
                </a:cubicBezTo>
                <a:cubicBezTo>
                  <a:pt x="4146" y="675"/>
                  <a:pt x="4146" y="675"/>
                  <a:pt x="4146" y="675"/>
                </a:cubicBezTo>
                <a:cubicBezTo>
                  <a:pt x="4374" y="103"/>
                  <a:pt x="4374" y="103"/>
                  <a:pt x="4374" y="103"/>
                </a:cubicBezTo>
                <a:lnTo>
                  <a:pt x="4462" y="103"/>
                </a:lnTo>
                <a:close/>
                <a:moveTo>
                  <a:pt x="4513" y="447"/>
                </a:moveTo>
                <a:cubicBezTo>
                  <a:pt x="4418" y="197"/>
                  <a:pt x="4418" y="197"/>
                  <a:pt x="4418" y="197"/>
                </a:cubicBezTo>
                <a:cubicBezTo>
                  <a:pt x="4323" y="447"/>
                  <a:pt x="4323" y="447"/>
                  <a:pt x="4323" y="447"/>
                </a:cubicBezTo>
                <a:lnTo>
                  <a:pt x="4513" y="447"/>
                </a:lnTo>
                <a:close/>
                <a:moveTo>
                  <a:pt x="5473" y="0"/>
                </a:moveTo>
                <a:cubicBezTo>
                  <a:pt x="5766" y="0"/>
                  <a:pt x="5766" y="0"/>
                  <a:pt x="5766" y="0"/>
                </a:cubicBezTo>
                <a:cubicBezTo>
                  <a:pt x="5756" y="58"/>
                  <a:pt x="5756" y="58"/>
                  <a:pt x="5756" y="58"/>
                </a:cubicBezTo>
                <a:cubicBezTo>
                  <a:pt x="5646" y="58"/>
                  <a:pt x="5646" y="58"/>
                  <a:pt x="5646" y="58"/>
                </a:cubicBezTo>
                <a:cubicBezTo>
                  <a:pt x="5631" y="154"/>
                  <a:pt x="5631" y="154"/>
                  <a:pt x="5631" y="154"/>
                </a:cubicBezTo>
                <a:cubicBezTo>
                  <a:pt x="5613" y="271"/>
                  <a:pt x="5597" y="329"/>
                  <a:pt x="5568" y="394"/>
                </a:cubicBezTo>
                <a:cubicBezTo>
                  <a:pt x="5540" y="459"/>
                  <a:pt x="5517" y="489"/>
                  <a:pt x="5452" y="550"/>
                </a:cubicBezTo>
                <a:cubicBezTo>
                  <a:pt x="5541" y="675"/>
                  <a:pt x="5541" y="675"/>
                  <a:pt x="5541" y="675"/>
                </a:cubicBezTo>
                <a:cubicBezTo>
                  <a:pt x="5576" y="722"/>
                  <a:pt x="5579" y="726"/>
                  <a:pt x="5603" y="749"/>
                </a:cubicBezTo>
                <a:cubicBezTo>
                  <a:pt x="5615" y="761"/>
                  <a:pt x="5626" y="768"/>
                  <a:pt x="5633" y="768"/>
                </a:cubicBezTo>
                <a:cubicBezTo>
                  <a:pt x="5644" y="768"/>
                  <a:pt x="5655" y="760"/>
                  <a:pt x="5679" y="733"/>
                </a:cubicBezTo>
                <a:cubicBezTo>
                  <a:pt x="5723" y="777"/>
                  <a:pt x="5723" y="777"/>
                  <a:pt x="5723" y="777"/>
                </a:cubicBezTo>
                <a:cubicBezTo>
                  <a:pt x="5682" y="824"/>
                  <a:pt x="5654" y="840"/>
                  <a:pt x="5624" y="840"/>
                </a:cubicBezTo>
                <a:cubicBezTo>
                  <a:pt x="5587" y="840"/>
                  <a:pt x="5550" y="809"/>
                  <a:pt x="5489" y="726"/>
                </a:cubicBezTo>
                <a:cubicBezTo>
                  <a:pt x="5393" y="594"/>
                  <a:pt x="5393" y="594"/>
                  <a:pt x="5393" y="594"/>
                </a:cubicBezTo>
                <a:cubicBezTo>
                  <a:pt x="5355" y="627"/>
                  <a:pt x="5337" y="638"/>
                  <a:pt x="5309" y="654"/>
                </a:cubicBezTo>
                <a:cubicBezTo>
                  <a:pt x="5269" y="673"/>
                  <a:pt x="5223" y="685"/>
                  <a:pt x="5180" y="685"/>
                </a:cubicBezTo>
                <a:cubicBezTo>
                  <a:pt x="5161" y="685"/>
                  <a:pt x="5149" y="684"/>
                  <a:pt x="5122" y="678"/>
                </a:cubicBezTo>
                <a:cubicBezTo>
                  <a:pt x="5080" y="621"/>
                  <a:pt x="5069" y="580"/>
                  <a:pt x="5069" y="498"/>
                </a:cubicBezTo>
                <a:cubicBezTo>
                  <a:pt x="5069" y="288"/>
                  <a:pt x="5184" y="132"/>
                  <a:pt x="5339" y="132"/>
                </a:cubicBezTo>
                <a:cubicBezTo>
                  <a:pt x="5406" y="132"/>
                  <a:pt x="5456" y="173"/>
                  <a:pt x="5456" y="225"/>
                </a:cubicBezTo>
                <a:cubicBezTo>
                  <a:pt x="5456" y="253"/>
                  <a:pt x="5442" y="291"/>
                  <a:pt x="5421" y="317"/>
                </a:cubicBezTo>
                <a:cubicBezTo>
                  <a:pt x="5404" y="339"/>
                  <a:pt x="5386" y="354"/>
                  <a:pt x="5337" y="389"/>
                </a:cubicBezTo>
                <a:cubicBezTo>
                  <a:pt x="5407" y="488"/>
                  <a:pt x="5407" y="488"/>
                  <a:pt x="5407" y="488"/>
                </a:cubicBezTo>
                <a:cubicBezTo>
                  <a:pt x="5462" y="441"/>
                  <a:pt x="5481" y="417"/>
                  <a:pt x="5504" y="364"/>
                </a:cubicBezTo>
                <a:cubicBezTo>
                  <a:pt x="5527" y="310"/>
                  <a:pt x="5543" y="253"/>
                  <a:pt x="5558" y="154"/>
                </a:cubicBezTo>
                <a:cubicBezTo>
                  <a:pt x="5573" y="58"/>
                  <a:pt x="5573" y="58"/>
                  <a:pt x="5573" y="58"/>
                </a:cubicBezTo>
                <a:cubicBezTo>
                  <a:pt x="5463" y="58"/>
                  <a:pt x="5463" y="58"/>
                  <a:pt x="5463" y="58"/>
                </a:cubicBezTo>
                <a:lnTo>
                  <a:pt x="5473" y="0"/>
                </a:lnTo>
                <a:close/>
                <a:moveTo>
                  <a:pt x="5352" y="536"/>
                </a:moveTo>
                <a:cubicBezTo>
                  <a:pt x="5251" y="382"/>
                  <a:pt x="5251" y="382"/>
                  <a:pt x="5251" y="382"/>
                </a:cubicBezTo>
                <a:cubicBezTo>
                  <a:pt x="5338" y="322"/>
                  <a:pt x="5383" y="274"/>
                  <a:pt x="5383" y="237"/>
                </a:cubicBezTo>
                <a:cubicBezTo>
                  <a:pt x="5383" y="213"/>
                  <a:pt x="5363" y="199"/>
                  <a:pt x="5331" y="199"/>
                </a:cubicBezTo>
                <a:cubicBezTo>
                  <a:pt x="5231" y="199"/>
                  <a:pt x="5146" y="331"/>
                  <a:pt x="5146" y="487"/>
                </a:cubicBezTo>
                <a:cubicBezTo>
                  <a:pt x="5146" y="572"/>
                  <a:pt x="5164" y="613"/>
                  <a:pt x="5205" y="613"/>
                </a:cubicBezTo>
                <a:cubicBezTo>
                  <a:pt x="5221" y="613"/>
                  <a:pt x="5239" y="607"/>
                  <a:pt x="5266" y="594"/>
                </a:cubicBezTo>
                <a:cubicBezTo>
                  <a:pt x="5302" y="578"/>
                  <a:pt x="5317" y="567"/>
                  <a:pt x="5352" y="536"/>
                </a:cubicBezTo>
                <a:close/>
                <a:moveTo>
                  <a:pt x="6572" y="194"/>
                </a:moveTo>
                <a:cubicBezTo>
                  <a:pt x="6618" y="240"/>
                  <a:pt x="6652" y="325"/>
                  <a:pt x="6652" y="396"/>
                </a:cubicBezTo>
                <a:cubicBezTo>
                  <a:pt x="6652" y="467"/>
                  <a:pt x="6620" y="545"/>
                  <a:pt x="6571" y="597"/>
                </a:cubicBezTo>
                <a:cubicBezTo>
                  <a:pt x="6521" y="650"/>
                  <a:pt x="6450" y="675"/>
                  <a:pt x="6341" y="675"/>
                </a:cubicBezTo>
                <a:cubicBezTo>
                  <a:pt x="6136" y="675"/>
                  <a:pt x="6136" y="675"/>
                  <a:pt x="6136" y="675"/>
                </a:cubicBezTo>
                <a:cubicBezTo>
                  <a:pt x="6136" y="117"/>
                  <a:pt x="6136" y="117"/>
                  <a:pt x="6136" y="117"/>
                </a:cubicBezTo>
                <a:cubicBezTo>
                  <a:pt x="6341" y="117"/>
                  <a:pt x="6341" y="117"/>
                  <a:pt x="6341" y="117"/>
                </a:cubicBezTo>
                <a:cubicBezTo>
                  <a:pt x="6449" y="117"/>
                  <a:pt x="6521" y="141"/>
                  <a:pt x="6572" y="194"/>
                </a:cubicBezTo>
                <a:close/>
                <a:moveTo>
                  <a:pt x="6558" y="394"/>
                </a:moveTo>
                <a:cubicBezTo>
                  <a:pt x="6558" y="330"/>
                  <a:pt x="6530" y="267"/>
                  <a:pt x="6484" y="229"/>
                </a:cubicBezTo>
                <a:cubicBezTo>
                  <a:pt x="6449" y="199"/>
                  <a:pt x="6412" y="190"/>
                  <a:pt x="6334" y="190"/>
                </a:cubicBezTo>
                <a:cubicBezTo>
                  <a:pt x="6224" y="190"/>
                  <a:pt x="6224" y="190"/>
                  <a:pt x="6224" y="190"/>
                </a:cubicBezTo>
                <a:cubicBezTo>
                  <a:pt x="6224" y="601"/>
                  <a:pt x="6224" y="601"/>
                  <a:pt x="6224" y="601"/>
                </a:cubicBezTo>
                <a:cubicBezTo>
                  <a:pt x="6327" y="601"/>
                  <a:pt x="6327" y="601"/>
                  <a:pt x="6327" y="601"/>
                </a:cubicBezTo>
                <a:cubicBezTo>
                  <a:pt x="6408" y="601"/>
                  <a:pt x="6446" y="590"/>
                  <a:pt x="6485" y="560"/>
                </a:cubicBezTo>
                <a:cubicBezTo>
                  <a:pt x="6529" y="524"/>
                  <a:pt x="6558" y="457"/>
                  <a:pt x="6558" y="394"/>
                </a:cubicBezTo>
                <a:close/>
                <a:moveTo>
                  <a:pt x="6912" y="425"/>
                </a:moveTo>
                <a:cubicBezTo>
                  <a:pt x="7125" y="425"/>
                  <a:pt x="7125" y="425"/>
                  <a:pt x="7125" y="425"/>
                </a:cubicBezTo>
                <a:cubicBezTo>
                  <a:pt x="7125" y="351"/>
                  <a:pt x="7125" y="351"/>
                  <a:pt x="7125" y="351"/>
                </a:cubicBezTo>
                <a:cubicBezTo>
                  <a:pt x="6912" y="351"/>
                  <a:pt x="6912" y="351"/>
                  <a:pt x="6912" y="351"/>
                </a:cubicBezTo>
                <a:cubicBezTo>
                  <a:pt x="6912" y="190"/>
                  <a:pt x="6912" y="190"/>
                  <a:pt x="6912" y="190"/>
                </a:cubicBezTo>
                <a:cubicBezTo>
                  <a:pt x="7169" y="190"/>
                  <a:pt x="7169" y="190"/>
                  <a:pt x="7169" y="190"/>
                </a:cubicBezTo>
                <a:cubicBezTo>
                  <a:pt x="7169" y="117"/>
                  <a:pt x="7169" y="117"/>
                  <a:pt x="7169" y="117"/>
                </a:cubicBezTo>
                <a:cubicBezTo>
                  <a:pt x="6823" y="117"/>
                  <a:pt x="6823" y="117"/>
                  <a:pt x="6823" y="117"/>
                </a:cubicBezTo>
                <a:cubicBezTo>
                  <a:pt x="6823" y="675"/>
                  <a:pt x="6823" y="675"/>
                  <a:pt x="6823" y="675"/>
                </a:cubicBezTo>
                <a:cubicBezTo>
                  <a:pt x="7176" y="675"/>
                  <a:pt x="7176" y="675"/>
                  <a:pt x="7176" y="675"/>
                </a:cubicBezTo>
                <a:cubicBezTo>
                  <a:pt x="7176" y="601"/>
                  <a:pt x="7176" y="601"/>
                  <a:pt x="7176" y="601"/>
                </a:cubicBezTo>
                <a:cubicBezTo>
                  <a:pt x="6912" y="601"/>
                  <a:pt x="6912" y="601"/>
                  <a:pt x="6912" y="601"/>
                </a:cubicBezTo>
                <a:lnTo>
                  <a:pt x="6912" y="425"/>
                </a:lnTo>
                <a:close/>
                <a:moveTo>
                  <a:pt x="7819" y="519"/>
                </a:moveTo>
                <a:cubicBezTo>
                  <a:pt x="7815" y="529"/>
                  <a:pt x="7813" y="534"/>
                  <a:pt x="7812" y="545"/>
                </a:cubicBezTo>
                <a:cubicBezTo>
                  <a:pt x="7812" y="534"/>
                  <a:pt x="7810" y="526"/>
                  <a:pt x="7806" y="519"/>
                </a:cubicBezTo>
                <a:cubicBezTo>
                  <a:pt x="7638" y="117"/>
                  <a:pt x="7638" y="117"/>
                  <a:pt x="7638" y="117"/>
                </a:cubicBezTo>
                <a:cubicBezTo>
                  <a:pt x="7543" y="117"/>
                  <a:pt x="7543" y="117"/>
                  <a:pt x="7543" y="117"/>
                </a:cubicBezTo>
                <a:cubicBezTo>
                  <a:pt x="7785" y="689"/>
                  <a:pt x="7785" y="689"/>
                  <a:pt x="7785" y="689"/>
                </a:cubicBezTo>
                <a:cubicBezTo>
                  <a:pt x="7832" y="689"/>
                  <a:pt x="7832" y="689"/>
                  <a:pt x="7832" y="689"/>
                </a:cubicBezTo>
                <a:cubicBezTo>
                  <a:pt x="8071" y="117"/>
                  <a:pt x="8071" y="117"/>
                  <a:pt x="8071" y="117"/>
                </a:cubicBezTo>
                <a:cubicBezTo>
                  <a:pt x="7976" y="117"/>
                  <a:pt x="7976" y="117"/>
                  <a:pt x="7976" y="117"/>
                </a:cubicBezTo>
                <a:lnTo>
                  <a:pt x="7819" y="519"/>
                </a:lnTo>
                <a:close/>
                <a:moveTo>
                  <a:pt x="8502" y="440"/>
                </a:moveTo>
                <a:cubicBezTo>
                  <a:pt x="8656" y="675"/>
                  <a:pt x="8656" y="675"/>
                  <a:pt x="8656" y="675"/>
                </a:cubicBezTo>
                <a:cubicBezTo>
                  <a:pt x="8554" y="675"/>
                  <a:pt x="8554" y="675"/>
                  <a:pt x="8554" y="675"/>
                </a:cubicBezTo>
                <a:cubicBezTo>
                  <a:pt x="8406" y="447"/>
                  <a:pt x="8406" y="447"/>
                  <a:pt x="8406" y="447"/>
                </a:cubicBezTo>
                <a:cubicBezTo>
                  <a:pt x="8326" y="447"/>
                  <a:pt x="8326" y="447"/>
                  <a:pt x="8326" y="447"/>
                </a:cubicBezTo>
                <a:cubicBezTo>
                  <a:pt x="8326" y="675"/>
                  <a:pt x="8326" y="675"/>
                  <a:pt x="8326" y="675"/>
                </a:cubicBezTo>
                <a:cubicBezTo>
                  <a:pt x="8237" y="675"/>
                  <a:pt x="8237" y="675"/>
                  <a:pt x="8237" y="675"/>
                </a:cubicBezTo>
                <a:cubicBezTo>
                  <a:pt x="8237" y="117"/>
                  <a:pt x="8237" y="117"/>
                  <a:pt x="8237" y="117"/>
                </a:cubicBezTo>
                <a:cubicBezTo>
                  <a:pt x="8425" y="117"/>
                  <a:pt x="8425" y="117"/>
                  <a:pt x="8425" y="117"/>
                </a:cubicBezTo>
                <a:cubicBezTo>
                  <a:pt x="8559" y="117"/>
                  <a:pt x="8633" y="173"/>
                  <a:pt x="8633" y="275"/>
                </a:cubicBezTo>
                <a:cubicBezTo>
                  <a:pt x="8633" y="362"/>
                  <a:pt x="8580" y="427"/>
                  <a:pt x="8502" y="440"/>
                </a:cubicBezTo>
                <a:close/>
                <a:moveTo>
                  <a:pt x="8413" y="373"/>
                </a:moveTo>
                <a:cubicBezTo>
                  <a:pt x="8471" y="373"/>
                  <a:pt x="8482" y="371"/>
                  <a:pt x="8507" y="350"/>
                </a:cubicBezTo>
                <a:cubicBezTo>
                  <a:pt x="8528" y="331"/>
                  <a:pt x="8537" y="309"/>
                  <a:pt x="8537" y="279"/>
                </a:cubicBezTo>
                <a:cubicBezTo>
                  <a:pt x="8537" y="246"/>
                  <a:pt x="8526" y="222"/>
                  <a:pt x="8503" y="205"/>
                </a:cubicBezTo>
                <a:cubicBezTo>
                  <a:pt x="8485" y="191"/>
                  <a:pt x="8478" y="190"/>
                  <a:pt x="8413" y="190"/>
                </a:cubicBezTo>
                <a:cubicBezTo>
                  <a:pt x="8326" y="190"/>
                  <a:pt x="8326" y="190"/>
                  <a:pt x="8326" y="190"/>
                </a:cubicBezTo>
                <a:cubicBezTo>
                  <a:pt x="8326" y="373"/>
                  <a:pt x="8326" y="373"/>
                  <a:pt x="8326" y="373"/>
                </a:cubicBezTo>
                <a:lnTo>
                  <a:pt x="8413" y="373"/>
                </a:lnTo>
                <a:close/>
                <a:moveTo>
                  <a:pt x="8859" y="675"/>
                </a:moveTo>
                <a:cubicBezTo>
                  <a:pt x="8948" y="675"/>
                  <a:pt x="8948" y="675"/>
                  <a:pt x="8948" y="675"/>
                </a:cubicBezTo>
                <a:cubicBezTo>
                  <a:pt x="8948" y="117"/>
                  <a:pt x="8948" y="117"/>
                  <a:pt x="8948" y="117"/>
                </a:cubicBezTo>
                <a:cubicBezTo>
                  <a:pt x="8859" y="117"/>
                  <a:pt x="8859" y="117"/>
                  <a:pt x="8859" y="117"/>
                </a:cubicBezTo>
                <a:lnTo>
                  <a:pt x="8859" y="675"/>
                </a:lnTo>
                <a:close/>
                <a:moveTo>
                  <a:pt x="9287" y="425"/>
                </a:moveTo>
                <a:cubicBezTo>
                  <a:pt x="9499" y="425"/>
                  <a:pt x="9499" y="425"/>
                  <a:pt x="9499" y="425"/>
                </a:cubicBezTo>
                <a:cubicBezTo>
                  <a:pt x="9499" y="351"/>
                  <a:pt x="9499" y="351"/>
                  <a:pt x="9499" y="351"/>
                </a:cubicBezTo>
                <a:cubicBezTo>
                  <a:pt x="9287" y="351"/>
                  <a:pt x="9287" y="351"/>
                  <a:pt x="9287" y="351"/>
                </a:cubicBezTo>
                <a:cubicBezTo>
                  <a:pt x="9287" y="190"/>
                  <a:pt x="9287" y="190"/>
                  <a:pt x="9287" y="190"/>
                </a:cubicBezTo>
                <a:cubicBezTo>
                  <a:pt x="9544" y="190"/>
                  <a:pt x="9544" y="190"/>
                  <a:pt x="9544" y="190"/>
                </a:cubicBezTo>
                <a:cubicBezTo>
                  <a:pt x="9544" y="117"/>
                  <a:pt x="9544" y="117"/>
                  <a:pt x="9544" y="117"/>
                </a:cubicBezTo>
                <a:cubicBezTo>
                  <a:pt x="9198" y="117"/>
                  <a:pt x="9198" y="117"/>
                  <a:pt x="9198" y="117"/>
                </a:cubicBezTo>
                <a:cubicBezTo>
                  <a:pt x="9198" y="675"/>
                  <a:pt x="9198" y="675"/>
                  <a:pt x="9198" y="675"/>
                </a:cubicBezTo>
                <a:cubicBezTo>
                  <a:pt x="9551" y="675"/>
                  <a:pt x="9551" y="675"/>
                  <a:pt x="9551" y="675"/>
                </a:cubicBezTo>
                <a:cubicBezTo>
                  <a:pt x="9551" y="601"/>
                  <a:pt x="9551" y="601"/>
                  <a:pt x="9551" y="601"/>
                </a:cubicBezTo>
                <a:cubicBezTo>
                  <a:pt x="9287" y="601"/>
                  <a:pt x="9287" y="601"/>
                  <a:pt x="9287" y="601"/>
                </a:cubicBezTo>
                <a:lnTo>
                  <a:pt x="9287" y="425"/>
                </a:lnTo>
                <a:close/>
                <a:moveTo>
                  <a:pt x="9969" y="368"/>
                </a:moveTo>
                <a:cubicBezTo>
                  <a:pt x="9860" y="315"/>
                  <a:pt x="9841" y="304"/>
                  <a:pt x="9825" y="280"/>
                </a:cubicBezTo>
                <a:cubicBezTo>
                  <a:pt x="9820" y="273"/>
                  <a:pt x="9818" y="262"/>
                  <a:pt x="9818" y="251"/>
                </a:cubicBezTo>
                <a:cubicBezTo>
                  <a:pt x="9818" y="208"/>
                  <a:pt x="9861" y="182"/>
                  <a:pt x="9933" y="182"/>
                </a:cubicBezTo>
                <a:cubicBezTo>
                  <a:pt x="9957" y="182"/>
                  <a:pt x="9981" y="185"/>
                  <a:pt x="10011" y="194"/>
                </a:cubicBezTo>
                <a:cubicBezTo>
                  <a:pt x="10039" y="203"/>
                  <a:pt x="10052" y="208"/>
                  <a:pt x="10081" y="227"/>
                </a:cubicBezTo>
                <a:cubicBezTo>
                  <a:pt x="10112" y="154"/>
                  <a:pt x="10112" y="154"/>
                  <a:pt x="10112" y="154"/>
                </a:cubicBezTo>
                <a:cubicBezTo>
                  <a:pt x="10077" y="135"/>
                  <a:pt x="10063" y="128"/>
                  <a:pt x="10038" y="121"/>
                </a:cubicBezTo>
                <a:cubicBezTo>
                  <a:pt x="10006" y="112"/>
                  <a:pt x="9970" y="107"/>
                  <a:pt x="9934" y="107"/>
                </a:cubicBezTo>
                <a:cubicBezTo>
                  <a:pt x="9810" y="107"/>
                  <a:pt x="9730" y="167"/>
                  <a:pt x="9730" y="259"/>
                </a:cubicBezTo>
                <a:cubicBezTo>
                  <a:pt x="9730" y="318"/>
                  <a:pt x="9769" y="365"/>
                  <a:pt x="9854" y="406"/>
                </a:cubicBezTo>
                <a:cubicBezTo>
                  <a:pt x="9956" y="455"/>
                  <a:pt x="9956" y="455"/>
                  <a:pt x="9956" y="455"/>
                </a:cubicBezTo>
                <a:cubicBezTo>
                  <a:pt x="10000" y="476"/>
                  <a:pt x="10019" y="501"/>
                  <a:pt x="10019" y="538"/>
                </a:cubicBezTo>
                <a:cubicBezTo>
                  <a:pt x="10019" y="585"/>
                  <a:pt x="9980" y="613"/>
                  <a:pt x="9915" y="613"/>
                </a:cubicBezTo>
                <a:cubicBezTo>
                  <a:pt x="9883" y="613"/>
                  <a:pt x="9851" y="606"/>
                  <a:pt x="9823" y="594"/>
                </a:cubicBezTo>
                <a:cubicBezTo>
                  <a:pt x="9801" y="585"/>
                  <a:pt x="9785" y="575"/>
                  <a:pt x="9750" y="550"/>
                </a:cubicBezTo>
                <a:cubicBezTo>
                  <a:pt x="9711" y="626"/>
                  <a:pt x="9711" y="626"/>
                  <a:pt x="9711" y="626"/>
                </a:cubicBezTo>
                <a:cubicBezTo>
                  <a:pt x="9750" y="650"/>
                  <a:pt x="9767" y="658"/>
                  <a:pt x="9790" y="668"/>
                </a:cubicBezTo>
                <a:cubicBezTo>
                  <a:pt x="9823" y="679"/>
                  <a:pt x="9862" y="685"/>
                  <a:pt x="9904" y="685"/>
                </a:cubicBezTo>
                <a:cubicBezTo>
                  <a:pt x="10031" y="685"/>
                  <a:pt x="10108" y="626"/>
                  <a:pt x="10108" y="526"/>
                </a:cubicBezTo>
                <a:cubicBezTo>
                  <a:pt x="10108" y="457"/>
                  <a:pt x="10074" y="419"/>
                  <a:pt x="9969" y="368"/>
                </a:cubicBezTo>
                <a:close/>
              </a:path>
            </a:pathLst>
          </a:custGeom>
          <a:solidFill>
            <a:srgbClr val="0069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Zwart (PHJU)">
            <a:extLst>
              <a:ext uri="{FF2B5EF4-FFF2-40B4-BE49-F238E27FC236}">
                <a16:creationId xmlns:a16="http://schemas.microsoft.com/office/drawing/2014/main" id="{854CBF94-25AA-4586-8F38-B2CB5F708808}"/>
              </a:ext>
            </a:extLst>
          </p:cNvPr>
          <p:cNvSpPr>
            <a:spLocks noGrp="1" noSelect="1"/>
          </p:cNvSpPr>
          <p:nvPr userDrawn="1">
            <p:ph type="body" idx="1001" hasCustomPrompt="1"/>
            <p:custDataLst>
              <p:custData r:id="rId1"/>
            </p:custDataLst>
          </p:nvPr>
        </p:nvSpPr>
        <p:spPr bwMode="auto">
          <a:xfrm>
            <a:off x="0" y="0"/>
            <a:ext cx="4543425" cy="1693019"/>
          </a:xfrm>
          <a:custGeom>
            <a:avLst/>
            <a:gdLst>
              <a:gd name="T0" fmla="*/ 0 w 2862"/>
              <a:gd name="T1" fmla="*/ 0 h 1064"/>
              <a:gd name="T2" fmla="*/ 2373 w 2862"/>
              <a:gd name="T3" fmla="*/ 1064 h 1064"/>
              <a:gd name="T4" fmla="*/ 2862 w 2862"/>
              <a:gd name="T5" fmla="*/ 0 h 1064"/>
              <a:gd name="T6" fmla="*/ 0 w 2862"/>
              <a:gd name="T7" fmla="*/ 0 h 1064"/>
            </a:gdLst>
            <a:ahLst/>
            <a:cxnLst>
              <a:cxn ang="0">
                <a:pos x="T0" y="T1"/>
              </a:cxn>
              <a:cxn ang="0">
                <a:pos x="T2" y="T3"/>
              </a:cxn>
              <a:cxn ang="0">
                <a:pos x="T4" y="T5"/>
              </a:cxn>
              <a:cxn ang="0">
                <a:pos x="T6" y="T7"/>
              </a:cxn>
            </a:cxnLst>
            <a:rect l="0" t="0" r="r" b="b"/>
            <a:pathLst>
              <a:path w="2862" h="1064">
                <a:moveTo>
                  <a:pt x="0" y="0"/>
                </a:moveTo>
                <a:lnTo>
                  <a:pt x="2373" y="1064"/>
                </a:lnTo>
                <a:lnTo>
                  <a:pt x="2862" y="0"/>
                </a:lnTo>
                <a:lnTo>
                  <a:pt x="0" y="0"/>
                </a:lnTo>
                <a:close/>
              </a:path>
            </a:pathLst>
          </a:custGeom>
          <a:solidFill>
            <a:srgbClr val="000000">
              <a:alpha val="30000"/>
            </a:srgbClr>
          </a:solidFill>
          <a:ln>
            <a:noFill/>
          </a:ln>
        </p:spPr>
        <p:txBody>
          <a:bodyPr vert="horz" wrap="square" lIns="91440" tIns="45720" rIns="91440" bIns="45720" numCol="1" anchor="t" anchorCtr="0" compatLnSpc="1">
            <a:prstTxWarp prst="textNoShape">
              <a:avLst/>
            </a:prstTxWarp>
          </a:bodyPr>
          <a:lstStyle>
            <a:lvl1pPr marL="179388" indent="-179388" algn="l" defTabSz="1088937" rtl="0" eaLnBrk="1" latinLnBrk="0" hangingPunct="1">
              <a:spcBef>
                <a:spcPts val="2400"/>
              </a:spcBef>
              <a:buFont typeface="Arial" pitchFamily="34" charset="0"/>
              <a:buNone/>
              <a:defRPr/>
            </a:lvl1pPr>
          </a:lstStyle>
          <a:p>
            <a:r>
              <a:rPr lang="nl-NL" dirty="0"/>
              <a:t> </a:t>
            </a:r>
          </a:p>
        </p:txBody>
      </p:sp>
      <p:sp>
        <p:nvSpPr>
          <p:cNvPr id="14" name="Blauw (PHJU)">
            <a:extLst>
              <a:ext uri="{FF2B5EF4-FFF2-40B4-BE49-F238E27FC236}">
                <a16:creationId xmlns:a16="http://schemas.microsoft.com/office/drawing/2014/main" id="{CA5BBBB9-72ED-427E-BBEE-38198464877B}"/>
              </a:ext>
            </a:extLst>
          </p:cNvPr>
          <p:cNvSpPr>
            <a:spLocks noGrp="1" noSelect="1"/>
          </p:cNvSpPr>
          <p:nvPr userDrawn="1">
            <p:ph type="body" idx="1000" hasCustomPrompt="1"/>
            <p:custDataLst>
              <p:custData r:id="rId2"/>
            </p:custDataLst>
          </p:nvPr>
        </p:nvSpPr>
        <p:spPr bwMode="auto">
          <a:xfrm>
            <a:off x="0" y="7938"/>
            <a:ext cx="4543425" cy="1689100"/>
          </a:xfrm>
          <a:custGeom>
            <a:avLst/>
            <a:gdLst>
              <a:gd name="T0" fmla="*/ 0 w 2862"/>
              <a:gd name="T1" fmla="*/ 0 h 1064"/>
              <a:gd name="T2" fmla="*/ 2373 w 2862"/>
              <a:gd name="T3" fmla="*/ 1064 h 1064"/>
              <a:gd name="T4" fmla="*/ 2862 w 2862"/>
              <a:gd name="T5" fmla="*/ 0 h 1064"/>
              <a:gd name="T6" fmla="*/ 0 w 2862"/>
              <a:gd name="T7" fmla="*/ 0 h 1064"/>
            </a:gdLst>
            <a:ahLst/>
            <a:cxnLst>
              <a:cxn ang="0">
                <a:pos x="T0" y="T1"/>
              </a:cxn>
              <a:cxn ang="0">
                <a:pos x="T2" y="T3"/>
              </a:cxn>
              <a:cxn ang="0">
                <a:pos x="T4" y="T5"/>
              </a:cxn>
              <a:cxn ang="0">
                <a:pos x="T6" y="T7"/>
              </a:cxn>
            </a:cxnLst>
            <a:rect l="0" t="0" r="r" b="b"/>
            <a:pathLst>
              <a:path w="2862" h="1064">
                <a:moveTo>
                  <a:pt x="0" y="0"/>
                </a:moveTo>
                <a:lnTo>
                  <a:pt x="2373" y="1064"/>
                </a:lnTo>
                <a:lnTo>
                  <a:pt x="2862" y="0"/>
                </a:lnTo>
                <a:lnTo>
                  <a:pt x="0" y="0"/>
                </a:lnTo>
                <a:close/>
              </a:path>
            </a:pathLst>
          </a:custGeom>
          <a:solidFill>
            <a:schemeClr val="tx1">
              <a:alpha val="75000"/>
            </a:schemeClr>
          </a:solidFill>
          <a:ln>
            <a:noFill/>
          </a:ln>
        </p:spPr>
        <p:txBody>
          <a:bodyPr vert="horz" wrap="square" lIns="91440" tIns="45720" rIns="91440" bIns="45720" numCol="1" anchor="t" anchorCtr="0" compatLnSpc="1">
            <a:prstTxWarp prst="textNoShape">
              <a:avLst/>
            </a:prstTxWarp>
          </a:bodyPr>
          <a:lstStyle>
            <a:lvl1pPr marL="179388" indent="-179388" algn="l" defTabSz="1088937" rtl="0" eaLnBrk="1" latinLnBrk="0" hangingPunct="1">
              <a:spcBef>
                <a:spcPts val="2400"/>
              </a:spcBef>
              <a:buFont typeface="Arial" pitchFamily="34" charset="0"/>
              <a:buNone/>
              <a:defRPr/>
            </a:lvl1pPr>
          </a:lstStyle>
          <a:p>
            <a:r>
              <a:rPr lang="nl-NL" dirty="0"/>
              <a:t> </a:t>
            </a:r>
          </a:p>
        </p:txBody>
      </p:sp>
      <p:sp>
        <p:nvSpPr>
          <p:cNvPr id="8" name="Freeform 5">
            <a:extLst>
              <a:ext uri="{FF2B5EF4-FFF2-40B4-BE49-F238E27FC236}">
                <a16:creationId xmlns:a16="http://schemas.microsoft.com/office/drawing/2014/main" id="{023D9004-9E1E-4BB2-8BAB-BD1CF4A81E12}"/>
              </a:ext>
            </a:extLst>
          </p:cNvPr>
          <p:cNvSpPr>
            <a:spLocks noSelect="1"/>
          </p:cNvSpPr>
          <p:nvPr userDrawn="1"/>
        </p:nvSpPr>
        <p:spPr bwMode="auto">
          <a:xfrm>
            <a:off x="1403350" y="5424586"/>
            <a:ext cx="3783013" cy="1430474"/>
          </a:xfrm>
          <a:custGeom>
            <a:avLst/>
            <a:gdLst>
              <a:gd name="T0" fmla="*/ 413 w 2383"/>
              <a:gd name="T1" fmla="*/ 0 h 899"/>
              <a:gd name="T2" fmla="*/ 0 w 2383"/>
              <a:gd name="T3" fmla="*/ 899 h 899"/>
              <a:gd name="T4" fmla="*/ 2383 w 2383"/>
              <a:gd name="T5" fmla="*/ 899 h 899"/>
              <a:gd name="T6" fmla="*/ 413 w 2383"/>
              <a:gd name="T7" fmla="*/ 0 h 899"/>
            </a:gdLst>
            <a:ahLst/>
            <a:cxnLst>
              <a:cxn ang="0">
                <a:pos x="T0" y="T1"/>
              </a:cxn>
              <a:cxn ang="0">
                <a:pos x="T2" y="T3"/>
              </a:cxn>
              <a:cxn ang="0">
                <a:pos x="T4" y="T5"/>
              </a:cxn>
              <a:cxn ang="0">
                <a:pos x="T6" y="T7"/>
              </a:cxn>
            </a:cxnLst>
            <a:rect l="0" t="0" r="r" b="b"/>
            <a:pathLst>
              <a:path w="2383" h="899">
                <a:moveTo>
                  <a:pt x="413" y="0"/>
                </a:moveTo>
                <a:lnTo>
                  <a:pt x="0" y="899"/>
                </a:lnTo>
                <a:lnTo>
                  <a:pt x="2383" y="899"/>
                </a:lnTo>
                <a:lnTo>
                  <a:pt x="413" y="0"/>
                </a:lnTo>
                <a:close/>
              </a:path>
            </a:pathLst>
          </a:custGeom>
          <a:solidFill>
            <a:srgbClr val="36A9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Documentgegevens"/>
          <p:cNvSpPr>
            <a:spLocks noGrp="1" noSelect="1"/>
          </p:cNvSpPr>
          <p:nvPr userDrawn="1">
            <p:ph type="body" sz="quarter" idx="11" hasCustomPrompt="1"/>
          </p:nvPr>
        </p:nvSpPr>
        <p:spPr>
          <a:xfrm>
            <a:off x="4248000" y="5675167"/>
            <a:ext cx="6985000" cy="576000"/>
          </a:xfrm>
        </p:spPr>
        <p:txBody>
          <a:bodyPr/>
          <a:lstStyle>
            <a:lvl1pPr marL="0" indent="0">
              <a:spcBef>
                <a:spcPts val="0"/>
              </a:spcBef>
              <a:buNone/>
              <a:defRPr sz="1400" b="0" baseline="0">
                <a:solidFill>
                  <a:schemeClr val="accent1"/>
                </a:solidFill>
              </a:defRPr>
            </a:lvl1pPr>
            <a:lvl2pPr marL="0" indent="0">
              <a:spcBef>
                <a:spcPts val="0"/>
              </a:spcBef>
              <a:buNone/>
              <a:defRPr sz="1400" b="0">
                <a:solidFill>
                  <a:schemeClr val="accent1"/>
                </a:solidFill>
              </a:defRPr>
            </a:lvl2pPr>
            <a:lvl3pPr marL="0" indent="0">
              <a:spcBef>
                <a:spcPts val="0"/>
              </a:spcBef>
              <a:buNone/>
              <a:defRPr sz="1400" b="0">
                <a:solidFill>
                  <a:schemeClr val="accent1"/>
                </a:solidFill>
              </a:defRPr>
            </a:lvl3pPr>
            <a:lvl4pPr marL="0" indent="0">
              <a:spcBef>
                <a:spcPts val="0"/>
              </a:spcBef>
              <a:buFont typeface="Arial" panose="020B0604020202020204" pitchFamily="34" charset="0"/>
              <a:buNone/>
              <a:defRPr sz="1400" b="0">
                <a:solidFill>
                  <a:schemeClr val="accent1"/>
                </a:solidFill>
              </a:defRPr>
            </a:lvl4pPr>
            <a:lvl5pPr marL="0" indent="0">
              <a:spcBef>
                <a:spcPts val="0"/>
              </a:spcBef>
              <a:buFont typeface="Arial" panose="020B0604020202020204" pitchFamily="34" charset="0"/>
              <a:buNone/>
              <a:defRPr sz="1400" b="0">
                <a:solidFill>
                  <a:schemeClr val="accent1"/>
                </a:solidFill>
              </a:defRPr>
            </a:lvl5pPr>
            <a:lvl6pPr marL="0" indent="0">
              <a:spcBef>
                <a:spcPts val="0"/>
              </a:spcBef>
              <a:buFont typeface="Arial" panose="020B0604020202020204" pitchFamily="34" charset="0"/>
              <a:buNone/>
              <a:defRPr sz="1400" b="0">
                <a:solidFill>
                  <a:schemeClr val="accent1"/>
                </a:solidFill>
              </a:defRPr>
            </a:lvl6pPr>
            <a:lvl7pPr marL="0" indent="0">
              <a:spcBef>
                <a:spcPts val="0"/>
              </a:spcBef>
              <a:buFont typeface="Arial" panose="020B0604020202020204" pitchFamily="34" charset="0"/>
              <a:buNone/>
              <a:defRPr sz="1400" b="0">
                <a:solidFill>
                  <a:schemeClr val="accent1"/>
                </a:solidFill>
              </a:defRPr>
            </a:lvl7pPr>
            <a:lvl8pPr marL="0" indent="0">
              <a:spcBef>
                <a:spcPts val="0"/>
              </a:spcBef>
              <a:buFont typeface="Arial" panose="020B0604020202020204" pitchFamily="34" charset="0"/>
              <a:buNone/>
              <a:defRPr sz="1400" b="0">
                <a:solidFill>
                  <a:schemeClr val="accent1"/>
                </a:solidFill>
              </a:defRPr>
            </a:lvl8pPr>
            <a:lvl9pPr marL="0" indent="0">
              <a:spcBef>
                <a:spcPts val="0"/>
              </a:spcBef>
              <a:buFont typeface="Arial" panose="020B0604020202020204" pitchFamily="34" charset="0"/>
              <a:buNone/>
              <a:defRPr sz="1400" b="0">
                <a:solidFill>
                  <a:schemeClr val="accent1"/>
                </a:solidFill>
              </a:defRPr>
            </a:lvl9pPr>
          </a:lstStyle>
          <a:p>
            <a:pPr lvl="0"/>
            <a:r>
              <a:rPr lang="nl-NL" dirty="0"/>
              <a:t>[Datum en/of versie en/of auteur]]</a:t>
            </a:r>
          </a:p>
        </p:txBody>
      </p:sp>
      <p:sp>
        <p:nvSpPr>
          <p:cNvPr id="12" name="Tijdelijke aanduiding voor tekst 11"/>
          <p:cNvSpPr>
            <a:spLocks noGrp="1" noSelect="1"/>
          </p:cNvSpPr>
          <p:nvPr userDrawn="1">
            <p:ph type="body" sz="quarter" idx="10" hasCustomPrompt="1"/>
          </p:nvPr>
        </p:nvSpPr>
        <p:spPr>
          <a:xfrm>
            <a:off x="4248150" y="4487303"/>
            <a:ext cx="6985000" cy="1116012"/>
          </a:xfrm>
        </p:spPr>
        <p:txBody>
          <a:bodyPr/>
          <a:lstStyle>
            <a:lvl1pPr marL="0" indent="0">
              <a:spcBef>
                <a:spcPts val="0"/>
              </a:spcBef>
              <a:buNone/>
              <a:defRPr b="1">
                <a:solidFill>
                  <a:schemeClr val="accent2"/>
                </a:solidFill>
              </a:defRPr>
            </a:lvl1pPr>
            <a:lvl2pPr marL="0" indent="0">
              <a:spcBef>
                <a:spcPts val="0"/>
              </a:spcBef>
              <a:buNone/>
              <a:defRPr b="1">
                <a:solidFill>
                  <a:schemeClr val="accent2"/>
                </a:solidFill>
              </a:defRPr>
            </a:lvl2pPr>
            <a:lvl3pPr marL="0" indent="0">
              <a:spcBef>
                <a:spcPts val="0"/>
              </a:spcBef>
              <a:buNone/>
              <a:defRPr b="1">
                <a:solidFill>
                  <a:schemeClr val="accent2"/>
                </a:solidFill>
              </a:defRPr>
            </a:lvl3pPr>
            <a:lvl4pPr marL="0" indent="0">
              <a:spcBef>
                <a:spcPts val="0"/>
              </a:spcBef>
              <a:buFont typeface="Arial" panose="020B0604020202020204" pitchFamily="34" charset="0"/>
              <a:buNone/>
              <a:defRPr b="1">
                <a:solidFill>
                  <a:schemeClr val="accent2"/>
                </a:solidFill>
              </a:defRPr>
            </a:lvl4pPr>
            <a:lvl5pPr marL="0" indent="0">
              <a:spcBef>
                <a:spcPts val="0"/>
              </a:spcBef>
              <a:buFont typeface="Arial" panose="020B0604020202020204" pitchFamily="34" charset="0"/>
              <a:buNone/>
              <a:defRPr b="1">
                <a:solidFill>
                  <a:schemeClr val="accent2"/>
                </a:solidFill>
              </a:defRPr>
            </a:lvl5pPr>
            <a:lvl6pPr marL="0" indent="0">
              <a:spcBef>
                <a:spcPts val="0"/>
              </a:spcBef>
              <a:buFont typeface="Arial" panose="020B0604020202020204" pitchFamily="34" charset="0"/>
              <a:buNone/>
              <a:defRPr b="1">
                <a:solidFill>
                  <a:schemeClr val="accent2"/>
                </a:solidFill>
              </a:defRPr>
            </a:lvl6pPr>
            <a:lvl7pPr marL="0" indent="0">
              <a:spcBef>
                <a:spcPts val="0"/>
              </a:spcBef>
              <a:buFont typeface="Arial" panose="020B0604020202020204" pitchFamily="34" charset="0"/>
              <a:buNone/>
              <a:defRPr b="1">
                <a:solidFill>
                  <a:schemeClr val="accent2"/>
                </a:solidFill>
              </a:defRPr>
            </a:lvl7pPr>
            <a:lvl8pPr marL="0" indent="0">
              <a:spcBef>
                <a:spcPts val="0"/>
              </a:spcBef>
              <a:buFont typeface="Arial" panose="020B0604020202020204" pitchFamily="34" charset="0"/>
              <a:buNone/>
              <a:defRPr b="1">
                <a:solidFill>
                  <a:schemeClr val="accent2"/>
                </a:solidFill>
              </a:defRPr>
            </a:lvl8pPr>
            <a:lvl9pPr marL="0" indent="0">
              <a:spcBef>
                <a:spcPts val="0"/>
              </a:spcBef>
              <a:buFont typeface="Arial" panose="020B0604020202020204" pitchFamily="34" charset="0"/>
              <a:buNone/>
              <a:defRPr b="1">
                <a:solidFill>
                  <a:schemeClr val="accent2"/>
                </a:solidFill>
              </a:defRPr>
            </a:lvl9pPr>
          </a:lstStyle>
          <a:p>
            <a:pPr lvl="0"/>
            <a:r>
              <a:rPr lang="nl-NL" dirty="0"/>
              <a:t>[Tekst]</a:t>
            </a:r>
          </a:p>
        </p:txBody>
      </p:sp>
      <p:sp>
        <p:nvSpPr>
          <p:cNvPr id="3" name="Ondertitel 2"/>
          <p:cNvSpPr>
            <a:spLocks noGrp="1" noSelect="1"/>
          </p:cNvSpPr>
          <p:nvPr userDrawn="1">
            <p:ph type="subTitle" idx="1" hasCustomPrompt="1"/>
          </p:nvPr>
        </p:nvSpPr>
        <p:spPr bwMode="gray">
          <a:xfrm>
            <a:off x="4248728" y="3130920"/>
            <a:ext cx="6984000" cy="1018160"/>
          </a:xfrm>
        </p:spPr>
        <p:txBody>
          <a:bodyPr/>
          <a:lstStyle>
            <a:lvl1pPr marL="0" indent="0" algn="l">
              <a:buNone/>
              <a:defRPr sz="2600" b="1">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a:t>
            </a:r>
          </a:p>
        </p:txBody>
      </p:sp>
      <p:sp>
        <p:nvSpPr>
          <p:cNvPr id="2" name="Titel 1"/>
          <p:cNvSpPr>
            <a:spLocks noGrp="1" noSelect="1"/>
          </p:cNvSpPr>
          <p:nvPr userDrawn="1">
            <p:ph type="ctrTitle" hasCustomPrompt="1"/>
          </p:nvPr>
        </p:nvSpPr>
        <p:spPr bwMode="gray">
          <a:xfrm>
            <a:off x="4248728" y="1568509"/>
            <a:ext cx="6984000" cy="1470025"/>
          </a:xfrm>
        </p:spPr>
        <p:txBody>
          <a:bodyPr anchor="b" anchorCtr="0"/>
          <a:lstStyle>
            <a:lvl1pPr algn="l">
              <a:lnSpc>
                <a:spcPct val="82000"/>
              </a:lnSpc>
              <a:defRPr sz="5600"/>
            </a:lvl1pPr>
          </a:lstStyle>
          <a:p>
            <a:r>
              <a:rPr lang="nl-NL" noProof="1"/>
              <a:t>[Titel]</a:t>
            </a:r>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2)">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a:xfrm>
            <a:off x="1440877" y="979200"/>
            <a:ext cx="9360000" cy="1357200"/>
          </a:xfrm>
        </p:spPr>
        <p:txBody>
          <a:bodyPr/>
          <a:lstStyle/>
          <a:p>
            <a:r>
              <a:rPr lang="nl-NL" noProof="1"/>
              <a:t>[Titel]</a:t>
            </a:r>
          </a:p>
        </p:txBody>
      </p:sp>
      <p:sp>
        <p:nvSpPr>
          <p:cNvPr id="3" name="Tijdelijke aanduiding voor datum 2"/>
          <p:cNvSpPr>
            <a:spLocks noGrp="1" noSelect="1"/>
          </p:cNvSpPr>
          <p:nvPr>
            <p:ph type="dt" sz="half" idx="10"/>
          </p:nvPr>
        </p:nvSpPr>
        <p:spPr/>
        <p:txBody>
          <a:bodyPr/>
          <a:lstStyle/>
          <a:p>
            <a:r>
              <a:rPr lang="nl-NL" noProof="1"/>
              <a:t>[Datum en/of versie]</a:t>
            </a:r>
          </a:p>
        </p:txBody>
      </p:sp>
    </p:spTree>
    <p:extLst>
      <p:ext uri="{BB962C8B-B14F-4D97-AF65-F5344CB8AC3E}">
        <p14:creationId xmlns:p14="http://schemas.microsoft.com/office/powerpoint/2010/main" val="3870455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luitdia (Contact)">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748B2A43-0DC5-47CF-9D28-7AF346464ADB}"/>
              </a:ext>
            </a:extLst>
          </p:cNvPr>
          <p:cNvSpPr>
            <a:spLocks noGrp="1" noSelect="1"/>
          </p:cNvSpPr>
          <p:nvPr>
            <p:ph type="pic" sz="quarter" idx="12" hasCustomPrompt="1"/>
          </p:nvPr>
        </p:nvSpPr>
        <p:spPr bwMode="gray">
          <a:xfrm>
            <a:off x="1" y="0"/>
            <a:ext cx="4543425" cy="6857999"/>
          </a:xfrm>
          <a:custGeom>
            <a:avLst/>
            <a:gdLst>
              <a:gd name="connsiteX0" fmla="*/ 0 w 4543425"/>
              <a:gd name="connsiteY0" fmla="*/ 0 h 6857999"/>
              <a:gd name="connsiteX1" fmla="*/ 4543425 w 4543425"/>
              <a:gd name="connsiteY1" fmla="*/ 0 h 6857999"/>
              <a:gd name="connsiteX2" fmla="*/ 2058988 w 4543425"/>
              <a:gd name="connsiteY2" fmla="*/ 5427526 h 6857999"/>
              <a:gd name="connsiteX3" fmla="*/ 1403350 w 4543425"/>
              <a:gd name="connsiteY3" fmla="*/ 6857999 h 6857999"/>
              <a:gd name="connsiteX4" fmla="*/ 0 w 4543425"/>
              <a:gd name="connsiteY4" fmla="*/ 6857999 h 6857999"/>
              <a:gd name="connsiteX5" fmla="*/ 0 w 4543425"/>
              <a:gd name="connsiteY5" fmla="*/ 448554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43425" h="6857999">
                <a:moveTo>
                  <a:pt x="0" y="0"/>
                </a:moveTo>
                <a:lnTo>
                  <a:pt x="4543425" y="0"/>
                </a:lnTo>
                <a:lnTo>
                  <a:pt x="2058988" y="5427526"/>
                </a:lnTo>
                <a:lnTo>
                  <a:pt x="1403350" y="6857999"/>
                </a:lnTo>
                <a:lnTo>
                  <a:pt x="0" y="6857999"/>
                </a:lnTo>
                <a:lnTo>
                  <a:pt x="0" y="4485545"/>
                </a:lnTo>
                <a:close/>
              </a:path>
            </a:pathLst>
          </a:custGeom>
        </p:spPr>
        <p:txBody>
          <a:bodyPr wrap="square" anchor="ctr">
            <a:noAutofit/>
          </a:bodyPr>
          <a:lstStyle>
            <a:lvl1pPr marL="0" indent="0" algn="ctr">
              <a:buNone/>
              <a:defRPr/>
            </a:lvl1pPr>
          </a:lstStyle>
          <a:p>
            <a:r>
              <a:rPr lang="nl-NL" dirty="0"/>
              <a:t>[Afbeelding]</a:t>
            </a:r>
          </a:p>
        </p:txBody>
      </p:sp>
      <p:sp>
        <p:nvSpPr>
          <p:cNvPr id="10" name="Freeform 7">
            <a:extLst>
              <a:ext uri="{FF2B5EF4-FFF2-40B4-BE49-F238E27FC236}">
                <a16:creationId xmlns:a16="http://schemas.microsoft.com/office/drawing/2014/main" id="{B411E6DB-201E-465E-9C5F-8D61DBD00C8F}"/>
              </a:ext>
            </a:extLst>
          </p:cNvPr>
          <p:cNvSpPr>
            <a:spLocks noSelect="1"/>
          </p:cNvSpPr>
          <p:nvPr userDrawn="1"/>
        </p:nvSpPr>
        <p:spPr bwMode="auto">
          <a:xfrm>
            <a:off x="9608491" y="3629026"/>
            <a:ext cx="2343150" cy="2822575"/>
          </a:xfrm>
          <a:custGeom>
            <a:avLst/>
            <a:gdLst>
              <a:gd name="T0" fmla="*/ 7386 w 7386"/>
              <a:gd name="T1" fmla="*/ 0 h 8908"/>
              <a:gd name="T2" fmla="*/ 4281 w 7386"/>
              <a:gd name="T3" fmla="*/ 0 h 8908"/>
              <a:gd name="T4" fmla="*/ 4181 w 7386"/>
              <a:gd name="T5" fmla="*/ 619 h 8908"/>
              <a:gd name="T6" fmla="*/ 5345 w 7386"/>
              <a:gd name="T7" fmla="*/ 619 h 8908"/>
              <a:gd name="T8" fmla="*/ 5184 w 7386"/>
              <a:gd name="T9" fmla="*/ 1633 h 8908"/>
              <a:gd name="T10" fmla="*/ 4614 w 7386"/>
              <a:gd name="T11" fmla="*/ 3860 h 8908"/>
              <a:gd name="T12" fmla="*/ 3588 w 7386"/>
              <a:gd name="T13" fmla="*/ 5172 h 8908"/>
              <a:gd name="T14" fmla="*/ 2846 w 7386"/>
              <a:gd name="T15" fmla="*/ 4120 h 8908"/>
              <a:gd name="T16" fmla="*/ 3736 w 7386"/>
              <a:gd name="T17" fmla="*/ 3365 h 8908"/>
              <a:gd name="T18" fmla="*/ 4108 w 7386"/>
              <a:gd name="T19" fmla="*/ 2388 h 8908"/>
              <a:gd name="T20" fmla="*/ 2870 w 7386"/>
              <a:gd name="T21" fmla="*/ 1399 h 8908"/>
              <a:gd name="T22" fmla="*/ 0 w 7386"/>
              <a:gd name="T23" fmla="*/ 5284 h 8908"/>
              <a:gd name="T24" fmla="*/ 570 w 7386"/>
              <a:gd name="T25" fmla="*/ 7188 h 8908"/>
              <a:gd name="T26" fmla="*/ 1176 w 7386"/>
              <a:gd name="T27" fmla="*/ 7263 h 8908"/>
              <a:gd name="T28" fmla="*/ 2549 w 7386"/>
              <a:gd name="T29" fmla="*/ 6929 h 8908"/>
              <a:gd name="T30" fmla="*/ 3440 w 7386"/>
              <a:gd name="T31" fmla="*/ 6298 h 8908"/>
              <a:gd name="T32" fmla="*/ 4454 w 7386"/>
              <a:gd name="T33" fmla="*/ 7695 h 8908"/>
              <a:gd name="T34" fmla="*/ 5889 w 7386"/>
              <a:gd name="T35" fmla="*/ 8908 h 8908"/>
              <a:gd name="T36" fmla="*/ 6940 w 7386"/>
              <a:gd name="T37" fmla="*/ 8240 h 8908"/>
              <a:gd name="T38" fmla="*/ 6471 w 7386"/>
              <a:gd name="T39" fmla="*/ 7769 h 8908"/>
              <a:gd name="T40" fmla="*/ 5976 w 7386"/>
              <a:gd name="T41" fmla="*/ 8141 h 8908"/>
              <a:gd name="T42" fmla="*/ 5667 w 7386"/>
              <a:gd name="T43" fmla="*/ 7943 h 8908"/>
              <a:gd name="T44" fmla="*/ 5011 w 7386"/>
              <a:gd name="T45" fmla="*/ 7151 h 8908"/>
              <a:gd name="T46" fmla="*/ 4059 w 7386"/>
              <a:gd name="T47" fmla="*/ 5827 h 8908"/>
              <a:gd name="T48" fmla="*/ 5295 w 7386"/>
              <a:gd name="T49" fmla="*/ 4182 h 8908"/>
              <a:gd name="T50" fmla="*/ 5963 w 7386"/>
              <a:gd name="T51" fmla="*/ 1633 h 8908"/>
              <a:gd name="T52" fmla="*/ 6124 w 7386"/>
              <a:gd name="T53" fmla="*/ 619 h 8908"/>
              <a:gd name="T54" fmla="*/ 7287 w 7386"/>
              <a:gd name="T55" fmla="*/ 619 h 8908"/>
              <a:gd name="T56" fmla="*/ 7386 w 7386"/>
              <a:gd name="T57" fmla="*/ 0 h 8908"/>
              <a:gd name="T58" fmla="*/ 1448 w 7386"/>
              <a:gd name="T59" fmla="*/ 6496 h 8908"/>
              <a:gd name="T60" fmla="*/ 817 w 7386"/>
              <a:gd name="T61" fmla="*/ 5159 h 8908"/>
              <a:gd name="T62" fmla="*/ 2784 w 7386"/>
              <a:gd name="T63" fmla="*/ 2116 h 8908"/>
              <a:gd name="T64" fmla="*/ 3328 w 7386"/>
              <a:gd name="T65" fmla="*/ 2512 h 8908"/>
              <a:gd name="T66" fmla="*/ 1931 w 7386"/>
              <a:gd name="T67" fmla="*/ 4046 h 8908"/>
              <a:gd name="T68" fmla="*/ 3007 w 7386"/>
              <a:gd name="T69" fmla="*/ 5679 h 8908"/>
              <a:gd name="T70" fmla="*/ 2091 w 7386"/>
              <a:gd name="T71" fmla="*/ 6298 h 8908"/>
              <a:gd name="T72" fmla="*/ 1448 w 7386"/>
              <a:gd name="T73" fmla="*/ 6496 h 8908"/>
              <a:gd name="T74" fmla="*/ 7386 w 7386"/>
              <a:gd name="T75" fmla="*/ 0 h 8908"/>
              <a:gd name="T76" fmla="*/ 7386 w 7386"/>
              <a:gd name="T77" fmla="*/ 0 h 8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86" h="8908">
                <a:moveTo>
                  <a:pt x="7386" y="0"/>
                </a:moveTo>
                <a:cubicBezTo>
                  <a:pt x="4281" y="0"/>
                  <a:pt x="4281" y="0"/>
                  <a:pt x="4281" y="0"/>
                </a:cubicBezTo>
                <a:cubicBezTo>
                  <a:pt x="4181" y="619"/>
                  <a:pt x="4181" y="619"/>
                  <a:pt x="4181" y="619"/>
                </a:cubicBezTo>
                <a:cubicBezTo>
                  <a:pt x="5345" y="619"/>
                  <a:pt x="5345" y="619"/>
                  <a:pt x="5345" y="619"/>
                </a:cubicBezTo>
                <a:cubicBezTo>
                  <a:pt x="5184" y="1633"/>
                  <a:pt x="5184" y="1633"/>
                  <a:pt x="5184" y="1633"/>
                </a:cubicBezTo>
                <a:cubicBezTo>
                  <a:pt x="5023" y="2685"/>
                  <a:pt x="4862" y="3291"/>
                  <a:pt x="4614" y="3860"/>
                </a:cubicBezTo>
                <a:cubicBezTo>
                  <a:pt x="4368" y="4417"/>
                  <a:pt x="4169" y="4677"/>
                  <a:pt x="3588" y="5172"/>
                </a:cubicBezTo>
                <a:cubicBezTo>
                  <a:pt x="2846" y="4120"/>
                  <a:pt x="2846" y="4120"/>
                  <a:pt x="2846" y="4120"/>
                </a:cubicBezTo>
                <a:cubicBezTo>
                  <a:pt x="3366" y="3749"/>
                  <a:pt x="3552" y="3600"/>
                  <a:pt x="3736" y="3365"/>
                </a:cubicBezTo>
                <a:cubicBezTo>
                  <a:pt x="3960" y="3081"/>
                  <a:pt x="4108" y="2685"/>
                  <a:pt x="4108" y="2388"/>
                </a:cubicBezTo>
                <a:cubicBezTo>
                  <a:pt x="4108" y="1831"/>
                  <a:pt x="3576" y="1399"/>
                  <a:pt x="2870" y="1399"/>
                </a:cubicBezTo>
                <a:cubicBezTo>
                  <a:pt x="1226" y="1399"/>
                  <a:pt x="0" y="3057"/>
                  <a:pt x="0" y="5284"/>
                </a:cubicBezTo>
                <a:cubicBezTo>
                  <a:pt x="0" y="6150"/>
                  <a:pt x="124" y="6582"/>
                  <a:pt x="570" y="7188"/>
                </a:cubicBezTo>
                <a:cubicBezTo>
                  <a:pt x="854" y="7250"/>
                  <a:pt x="978" y="7263"/>
                  <a:pt x="1176" y="7263"/>
                </a:cubicBezTo>
                <a:cubicBezTo>
                  <a:pt x="1634" y="7263"/>
                  <a:pt x="2128" y="7139"/>
                  <a:pt x="2549" y="6929"/>
                </a:cubicBezTo>
                <a:cubicBezTo>
                  <a:pt x="2846" y="6768"/>
                  <a:pt x="3032" y="6644"/>
                  <a:pt x="3440" y="6298"/>
                </a:cubicBezTo>
                <a:cubicBezTo>
                  <a:pt x="4454" y="7695"/>
                  <a:pt x="4454" y="7695"/>
                  <a:pt x="4454" y="7695"/>
                </a:cubicBezTo>
                <a:cubicBezTo>
                  <a:pt x="5098" y="8574"/>
                  <a:pt x="5494" y="8908"/>
                  <a:pt x="5889" y="8908"/>
                </a:cubicBezTo>
                <a:cubicBezTo>
                  <a:pt x="6199" y="8908"/>
                  <a:pt x="6495" y="8735"/>
                  <a:pt x="6940" y="8240"/>
                </a:cubicBezTo>
                <a:cubicBezTo>
                  <a:pt x="6471" y="7769"/>
                  <a:pt x="6471" y="7769"/>
                  <a:pt x="6471" y="7769"/>
                </a:cubicBezTo>
                <a:cubicBezTo>
                  <a:pt x="6210" y="8055"/>
                  <a:pt x="6099" y="8141"/>
                  <a:pt x="5976" y="8141"/>
                </a:cubicBezTo>
                <a:cubicBezTo>
                  <a:pt x="5902" y="8141"/>
                  <a:pt x="5790" y="8067"/>
                  <a:pt x="5667" y="7943"/>
                </a:cubicBezTo>
                <a:cubicBezTo>
                  <a:pt x="5407" y="7695"/>
                  <a:pt x="5382" y="7659"/>
                  <a:pt x="5011" y="7151"/>
                </a:cubicBezTo>
                <a:cubicBezTo>
                  <a:pt x="4059" y="5827"/>
                  <a:pt x="4059" y="5827"/>
                  <a:pt x="4059" y="5827"/>
                </a:cubicBezTo>
                <a:cubicBezTo>
                  <a:pt x="4751" y="5184"/>
                  <a:pt x="4998" y="4863"/>
                  <a:pt x="5295" y="4182"/>
                </a:cubicBezTo>
                <a:cubicBezTo>
                  <a:pt x="5605" y="3490"/>
                  <a:pt x="5765" y="2870"/>
                  <a:pt x="5963" y="1633"/>
                </a:cubicBezTo>
                <a:cubicBezTo>
                  <a:pt x="6124" y="619"/>
                  <a:pt x="6124" y="619"/>
                  <a:pt x="6124" y="619"/>
                </a:cubicBezTo>
                <a:cubicBezTo>
                  <a:pt x="7287" y="619"/>
                  <a:pt x="7287" y="619"/>
                  <a:pt x="7287" y="619"/>
                </a:cubicBezTo>
                <a:cubicBezTo>
                  <a:pt x="7386" y="0"/>
                  <a:pt x="7386" y="0"/>
                  <a:pt x="7386" y="0"/>
                </a:cubicBezTo>
                <a:moveTo>
                  <a:pt x="1448" y="6496"/>
                </a:moveTo>
                <a:cubicBezTo>
                  <a:pt x="1014" y="6496"/>
                  <a:pt x="817" y="6063"/>
                  <a:pt x="817" y="5159"/>
                </a:cubicBezTo>
                <a:cubicBezTo>
                  <a:pt x="817" y="3514"/>
                  <a:pt x="1721" y="2116"/>
                  <a:pt x="2784" y="2116"/>
                </a:cubicBezTo>
                <a:cubicBezTo>
                  <a:pt x="3118" y="2116"/>
                  <a:pt x="3328" y="2264"/>
                  <a:pt x="3328" y="2512"/>
                </a:cubicBezTo>
                <a:cubicBezTo>
                  <a:pt x="3328" y="2908"/>
                  <a:pt x="2858" y="3416"/>
                  <a:pt x="1931" y="4046"/>
                </a:cubicBezTo>
                <a:cubicBezTo>
                  <a:pt x="3007" y="5679"/>
                  <a:pt x="3007" y="5679"/>
                  <a:pt x="3007" y="5679"/>
                </a:cubicBezTo>
                <a:cubicBezTo>
                  <a:pt x="2636" y="6013"/>
                  <a:pt x="2474" y="6124"/>
                  <a:pt x="2091" y="6298"/>
                </a:cubicBezTo>
                <a:cubicBezTo>
                  <a:pt x="1807" y="6434"/>
                  <a:pt x="1621" y="6496"/>
                  <a:pt x="1448" y="6496"/>
                </a:cubicBezTo>
                <a:moveTo>
                  <a:pt x="7386" y="0"/>
                </a:moveTo>
                <a:cubicBezTo>
                  <a:pt x="7386" y="0"/>
                  <a:pt x="7386" y="0"/>
                  <a:pt x="7386" y="0"/>
                </a:cubicBezTo>
              </a:path>
            </a:pathLst>
          </a:custGeom>
          <a:solidFill>
            <a:srgbClr val="EDF4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8">
            <a:extLst>
              <a:ext uri="{FF2B5EF4-FFF2-40B4-BE49-F238E27FC236}">
                <a16:creationId xmlns:a16="http://schemas.microsoft.com/office/drawing/2014/main" id="{A08514AD-F753-43B6-8B2A-358AB51BD3DD}"/>
              </a:ext>
            </a:extLst>
          </p:cNvPr>
          <p:cNvSpPr>
            <a:spLocks noSelect="1"/>
          </p:cNvSpPr>
          <p:nvPr userDrawn="1"/>
        </p:nvSpPr>
        <p:spPr bwMode="auto">
          <a:xfrm>
            <a:off x="8457554" y="519113"/>
            <a:ext cx="3206750" cy="266700"/>
          </a:xfrm>
          <a:custGeom>
            <a:avLst/>
            <a:gdLst>
              <a:gd name="T0" fmla="*/ 442 w 10112"/>
              <a:gd name="T1" fmla="*/ 675 h 840"/>
              <a:gd name="T2" fmla="*/ 0 w 10112"/>
              <a:gd name="T3" fmla="*/ 675 h 840"/>
              <a:gd name="T4" fmla="*/ 442 w 10112"/>
              <a:gd name="T5" fmla="*/ 351 h 840"/>
              <a:gd name="T6" fmla="*/ 868 w 10112"/>
              <a:gd name="T7" fmla="*/ 117 h 840"/>
              <a:gd name="T8" fmla="*/ 1407 w 10112"/>
              <a:gd name="T9" fmla="*/ 425 h 840"/>
              <a:gd name="T10" fmla="*/ 1452 w 10112"/>
              <a:gd name="T11" fmla="*/ 190 h 840"/>
              <a:gd name="T12" fmla="*/ 1459 w 10112"/>
              <a:gd name="T13" fmla="*/ 675 h 840"/>
              <a:gd name="T14" fmla="*/ 1981 w 10112"/>
              <a:gd name="T15" fmla="*/ 529 h 840"/>
              <a:gd name="T16" fmla="*/ 1664 w 10112"/>
              <a:gd name="T17" fmla="*/ 117 h 840"/>
              <a:gd name="T18" fmla="*/ 1775 w 10112"/>
              <a:gd name="T19" fmla="*/ 318 h 840"/>
              <a:gd name="T20" fmla="*/ 2193 w 10112"/>
              <a:gd name="T21" fmla="*/ 230 h 840"/>
              <a:gd name="T22" fmla="*/ 2169 w 10112"/>
              <a:gd name="T23" fmla="*/ 117 h 840"/>
              <a:gd name="T24" fmla="*/ 2833 w 10112"/>
              <a:gd name="T25" fmla="*/ 227 h 840"/>
              <a:gd name="T26" fmla="*/ 2483 w 10112"/>
              <a:gd name="T27" fmla="*/ 259 h 840"/>
              <a:gd name="T28" fmla="*/ 2667 w 10112"/>
              <a:gd name="T29" fmla="*/ 613 h 840"/>
              <a:gd name="T30" fmla="*/ 2542 w 10112"/>
              <a:gd name="T31" fmla="*/ 668 h 840"/>
              <a:gd name="T32" fmla="*/ 2577 w 10112"/>
              <a:gd name="T33" fmla="*/ 280 h 840"/>
              <a:gd name="T34" fmla="*/ 3190 w 10112"/>
              <a:gd name="T35" fmla="*/ 190 h 840"/>
              <a:gd name="T36" fmla="*/ 3476 w 10112"/>
              <a:gd name="T37" fmla="*/ 190 h 840"/>
              <a:gd name="T38" fmla="*/ 3885 w 10112"/>
              <a:gd name="T39" fmla="*/ 440 h 840"/>
              <a:gd name="T40" fmla="*/ 3708 w 10112"/>
              <a:gd name="T41" fmla="*/ 447 h 840"/>
              <a:gd name="T42" fmla="*/ 3808 w 10112"/>
              <a:gd name="T43" fmla="*/ 117 h 840"/>
              <a:gd name="T44" fmla="*/ 3889 w 10112"/>
              <a:gd name="T45" fmla="*/ 350 h 840"/>
              <a:gd name="T46" fmla="*/ 3708 w 10112"/>
              <a:gd name="T47" fmla="*/ 190 h 840"/>
              <a:gd name="T48" fmla="*/ 4689 w 10112"/>
              <a:gd name="T49" fmla="*/ 675 h 840"/>
              <a:gd name="T50" fmla="*/ 4235 w 10112"/>
              <a:gd name="T51" fmla="*/ 675 h 840"/>
              <a:gd name="T52" fmla="*/ 4513 w 10112"/>
              <a:gd name="T53" fmla="*/ 447 h 840"/>
              <a:gd name="T54" fmla="*/ 5473 w 10112"/>
              <a:gd name="T55" fmla="*/ 0 h 840"/>
              <a:gd name="T56" fmla="*/ 5631 w 10112"/>
              <a:gd name="T57" fmla="*/ 154 h 840"/>
              <a:gd name="T58" fmla="*/ 5603 w 10112"/>
              <a:gd name="T59" fmla="*/ 749 h 840"/>
              <a:gd name="T60" fmla="*/ 5624 w 10112"/>
              <a:gd name="T61" fmla="*/ 840 h 840"/>
              <a:gd name="T62" fmla="*/ 5180 w 10112"/>
              <a:gd name="T63" fmla="*/ 685 h 840"/>
              <a:gd name="T64" fmla="*/ 5456 w 10112"/>
              <a:gd name="T65" fmla="*/ 225 h 840"/>
              <a:gd name="T66" fmla="*/ 5504 w 10112"/>
              <a:gd name="T67" fmla="*/ 364 h 840"/>
              <a:gd name="T68" fmla="*/ 5473 w 10112"/>
              <a:gd name="T69" fmla="*/ 0 h 840"/>
              <a:gd name="T70" fmla="*/ 5331 w 10112"/>
              <a:gd name="T71" fmla="*/ 199 h 840"/>
              <a:gd name="T72" fmla="*/ 5352 w 10112"/>
              <a:gd name="T73" fmla="*/ 536 h 840"/>
              <a:gd name="T74" fmla="*/ 6341 w 10112"/>
              <a:gd name="T75" fmla="*/ 675 h 840"/>
              <a:gd name="T76" fmla="*/ 6572 w 10112"/>
              <a:gd name="T77" fmla="*/ 194 h 840"/>
              <a:gd name="T78" fmla="*/ 6224 w 10112"/>
              <a:gd name="T79" fmla="*/ 190 h 840"/>
              <a:gd name="T80" fmla="*/ 6558 w 10112"/>
              <a:gd name="T81" fmla="*/ 394 h 840"/>
              <a:gd name="T82" fmla="*/ 6912 w 10112"/>
              <a:gd name="T83" fmla="*/ 351 h 840"/>
              <a:gd name="T84" fmla="*/ 6823 w 10112"/>
              <a:gd name="T85" fmla="*/ 117 h 840"/>
              <a:gd name="T86" fmla="*/ 6912 w 10112"/>
              <a:gd name="T87" fmla="*/ 601 h 840"/>
              <a:gd name="T88" fmla="*/ 7806 w 10112"/>
              <a:gd name="T89" fmla="*/ 519 h 840"/>
              <a:gd name="T90" fmla="*/ 7832 w 10112"/>
              <a:gd name="T91" fmla="*/ 689 h 840"/>
              <a:gd name="T92" fmla="*/ 8502 w 10112"/>
              <a:gd name="T93" fmla="*/ 440 h 840"/>
              <a:gd name="T94" fmla="*/ 8326 w 10112"/>
              <a:gd name="T95" fmla="*/ 447 h 840"/>
              <a:gd name="T96" fmla="*/ 8425 w 10112"/>
              <a:gd name="T97" fmla="*/ 117 h 840"/>
              <a:gd name="T98" fmla="*/ 8507 w 10112"/>
              <a:gd name="T99" fmla="*/ 350 h 840"/>
              <a:gd name="T100" fmla="*/ 8326 w 10112"/>
              <a:gd name="T101" fmla="*/ 190 h 840"/>
              <a:gd name="T102" fmla="*/ 8948 w 10112"/>
              <a:gd name="T103" fmla="*/ 675 h 840"/>
              <a:gd name="T104" fmla="*/ 9287 w 10112"/>
              <a:gd name="T105" fmla="*/ 425 h 840"/>
              <a:gd name="T106" fmla="*/ 9287 w 10112"/>
              <a:gd name="T107" fmla="*/ 190 h 840"/>
              <a:gd name="T108" fmla="*/ 9198 w 10112"/>
              <a:gd name="T109" fmla="*/ 675 h 840"/>
              <a:gd name="T110" fmla="*/ 9287 w 10112"/>
              <a:gd name="T111" fmla="*/ 425 h 840"/>
              <a:gd name="T112" fmla="*/ 9933 w 10112"/>
              <a:gd name="T113" fmla="*/ 182 h 840"/>
              <a:gd name="T114" fmla="*/ 10038 w 10112"/>
              <a:gd name="T115" fmla="*/ 121 h 840"/>
              <a:gd name="T116" fmla="*/ 9956 w 10112"/>
              <a:gd name="T117" fmla="*/ 455 h 840"/>
              <a:gd name="T118" fmla="*/ 9750 w 10112"/>
              <a:gd name="T119" fmla="*/ 550 h 840"/>
              <a:gd name="T120" fmla="*/ 10108 w 10112"/>
              <a:gd name="T121" fmla="*/ 52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112" h="840">
                <a:moveTo>
                  <a:pt x="442" y="117"/>
                </a:moveTo>
                <a:cubicBezTo>
                  <a:pt x="529" y="117"/>
                  <a:pt x="529" y="117"/>
                  <a:pt x="529" y="117"/>
                </a:cubicBezTo>
                <a:cubicBezTo>
                  <a:pt x="529" y="675"/>
                  <a:pt x="529" y="675"/>
                  <a:pt x="529" y="675"/>
                </a:cubicBezTo>
                <a:cubicBezTo>
                  <a:pt x="442" y="675"/>
                  <a:pt x="442" y="675"/>
                  <a:pt x="442" y="675"/>
                </a:cubicBezTo>
                <a:cubicBezTo>
                  <a:pt x="442" y="425"/>
                  <a:pt x="442" y="425"/>
                  <a:pt x="442" y="425"/>
                </a:cubicBezTo>
                <a:cubicBezTo>
                  <a:pt x="89" y="425"/>
                  <a:pt x="89" y="425"/>
                  <a:pt x="89" y="425"/>
                </a:cubicBezTo>
                <a:cubicBezTo>
                  <a:pt x="89" y="675"/>
                  <a:pt x="89" y="675"/>
                  <a:pt x="89" y="675"/>
                </a:cubicBezTo>
                <a:cubicBezTo>
                  <a:pt x="0" y="675"/>
                  <a:pt x="0" y="675"/>
                  <a:pt x="0" y="675"/>
                </a:cubicBezTo>
                <a:cubicBezTo>
                  <a:pt x="0" y="117"/>
                  <a:pt x="0" y="117"/>
                  <a:pt x="0" y="117"/>
                </a:cubicBezTo>
                <a:cubicBezTo>
                  <a:pt x="89" y="117"/>
                  <a:pt x="89" y="117"/>
                  <a:pt x="89" y="117"/>
                </a:cubicBezTo>
                <a:cubicBezTo>
                  <a:pt x="89" y="351"/>
                  <a:pt x="89" y="351"/>
                  <a:pt x="89" y="351"/>
                </a:cubicBezTo>
                <a:cubicBezTo>
                  <a:pt x="442" y="351"/>
                  <a:pt x="442" y="351"/>
                  <a:pt x="442" y="351"/>
                </a:cubicBezTo>
                <a:lnTo>
                  <a:pt x="442" y="117"/>
                </a:lnTo>
                <a:close/>
                <a:moveTo>
                  <a:pt x="779" y="675"/>
                </a:moveTo>
                <a:cubicBezTo>
                  <a:pt x="868" y="675"/>
                  <a:pt x="868" y="675"/>
                  <a:pt x="868" y="675"/>
                </a:cubicBezTo>
                <a:cubicBezTo>
                  <a:pt x="868" y="117"/>
                  <a:pt x="868" y="117"/>
                  <a:pt x="868" y="117"/>
                </a:cubicBezTo>
                <a:cubicBezTo>
                  <a:pt x="779" y="117"/>
                  <a:pt x="779" y="117"/>
                  <a:pt x="779" y="117"/>
                </a:cubicBezTo>
                <a:lnTo>
                  <a:pt x="779" y="675"/>
                </a:lnTo>
                <a:close/>
                <a:moveTo>
                  <a:pt x="1195" y="425"/>
                </a:moveTo>
                <a:cubicBezTo>
                  <a:pt x="1407" y="425"/>
                  <a:pt x="1407" y="425"/>
                  <a:pt x="1407" y="425"/>
                </a:cubicBezTo>
                <a:cubicBezTo>
                  <a:pt x="1407" y="351"/>
                  <a:pt x="1407" y="351"/>
                  <a:pt x="1407" y="351"/>
                </a:cubicBezTo>
                <a:cubicBezTo>
                  <a:pt x="1195" y="351"/>
                  <a:pt x="1195" y="351"/>
                  <a:pt x="1195" y="351"/>
                </a:cubicBezTo>
                <a:cubicBezTo>
                  <a:pt x="1195" y="190"/>
                  <a:pt x="1195" y="190"/>
                  <a:pt x="1195" y="190"/>
                </a:cubicBezTo>
                <a:cubicBezTo>
                  <a:pt x="1452" y="190"/>
                  <a:pt x="1452" y="190"/>
                  <a:pt x="1452" y="190"/>
                </a:cubicBezTo>
                <a:cubicBezTo>
                  <a:pt x="1452" y="117"/>
                  <a:pt x="1452" y="117"/>
                  <a:pt x="1452" y="117"/>
                </a:cubicBezTo>
                <a:cubicBezTo>
                  <a:pt x="1106" y="117"/>
                  <a:pt x="1106" y="117"/>
                  <a:pt x="1106" y="117"/>
                </a:cubicBezTo>
                <a:cubicBezTo>
                  <a:pt x="1106" y="675"/>
                  <a:pt x="1106" y="675"/>
                  <a:pt x="1106" y="675"/>
                </a:cubicBezTo>
                <a:cubicBezTo>
                  <a:pt x="1459" y="675"/>
                  <a:pt x="1459" y="675"/>
                  <a:pt x="1459" y="675"/>
                </a:cubicBezTo>
                <a:cubicBezTo>
                  <a:pt x="1459" y="601"/>
                  <a:pt x="1459" y="601"/>
                  <a:pt x="1459" y="601"/>
                </a:cubicBezTo>
                <a:cubicBezTo>
                  <a:pt x="1195" y="601"/>
                  <a:pt x="1195" y="601"/>
                  <a:pt x="1195" y="601"/>
                </a:cubicBezTo>
                <a:lnTo>
                  <a:pt x="1195" y="425"/>
                </a:lnTo>
                <a:close/>
                <a:moveTo>
                  <a:pt x="1981" y="529"/>
                </a:moveTo>
                <a:cubicBezTo>
                  <a:pt x="1974" y="551"/>
                  <a:pt x="1972" y="556"/>
                  <a:pt x="1969" y="573"/>
                </a:cubicBezTo>
                <a:cubicBezTo>
                  <a:pt x="1965" y="550"/>
                  <a:pt x="1965" y="546"/>
                  <a:pt x="1958" y="529"/>
                </a:cubicBezTo>
                <a:cubicBezTo>
                  <a:pt x="1777" y="117"/>
                  <a:pt x="1777" y="117"/>
                  <a:pt x="1777" y="117"/>
                </a:cubicBezTo>
                <a:cubicBezTo>
                  <a:pt x="1664" y="117"/>
                  <a:pt x="1664" y="117"/>
                  <a:pt x="1664" y="117"/>
                </a:cubicBezTo>
                <a:cubicBezTo>
                  <a:pt x="1664" y="675"/>
                  <a:pt x="1664" y="675"/>
                  <a:pt x="1664" y="675"/>
                </a:cubicBezTo>
                <a:cubicBezTo>
                  <a:pt x="1753" y="675"/>
                  <a:pt x="1753" y="675"/>
                  <a:pt x="1753" y="675"/>
                </a:cubicBezTo>
                <a:cubicBezTo>
                  <a:pt x="1753" y="245"/>
                  <a:pt x="1753" y="245"/>
                  <a:pt x="1753" y="245"/>
                </a:cubicBezTo>
                <a:cubicBezTo>
                  <a:pt x="1758" y="276"/>
                  <a:pt x="1761" y="287"/>
                  <a:pt x="1775" y="318"/>
                </a:cubicBezTo>
                <a:cubicBezTo>
                  <a:pt x="1929" y="675"/>
                  <a:pt x="1929" y="675"/>
                  <a:pt x="1929" y="675"/>
                </a:cubicBezTo>
                <a:cubicBezTo>
                  <a:pt x="1999" y="675"/>
                  <a:pt x="1999" y="675"/>
                  <a:pt x="1999" y="675"/>
                </a:cubicBezTo>
                <a:cubicBezTo>
                  <a:pt x="2171" y="295"/>
                  <a:pt x="2171" y="295"/>
                  <a:pt x="2171" y="295"/>
                </a:cubicBezTo>
                <a:cubicBezTo>
                  <a:pt x="2183" y="267"/>
                  <a:pt x="2186" y="259"/>
                  <a:pt x="2193" y="230"/>
                </a:cubicBezTo>
                <a:cubicBezTo>
                  <a:pt x="2193" y="675"/>
                  <a:pt x="2193" y="675"/>
                  <a:pt x="2193" y="675"/>
                </a:cubicBezTo>
                <a:cubicBezTo>
                  <a:pt x="2281" y="675"/>
                  <a:pt x="2281" y="675"/>
                  <a:pt x="2281" y="675"/>
                </a:cubicBezTo>
                <a:cubicBezTo>
                  <a:pt x="2281" y="117"/>
                  <a:pt x="2281" y="117"/>
                  <a:pt x="2281" y="117"/>
                </a:cubicBezTo>
                <a:cubicBezTo>
                  <a:pt x="2169" y="117"/>
                  <a:pt x="2169" y="117"/>
                  <a:pt x="2169" y="117"/>
                </a:cubicBezTo>
                <a:lnTo>
                  <a:pt x="1981" y="529"/>
                </a:lnTo>
                <a:close/>
                <a:moveTo>
                  <a:pt x="2685" y="182"/>
                </a:moveTo>
                <a:cubicBezTo>
                  <a:pt x="2709" y="182"/>
                  <a:pt x="2734" y="185"/>
                  <a:pt x="2763" y="194"/>
                </a:cubicBezTo>
                <a:cubicBezTo>
                  <a:pt x="2791" y="203"/>
                  <a:pt x="2804" y="208"/>
                  <a:pt x="2833" y="227"/>
                </a:cubicBezTo>
                <a:cubicBezTo>
                  <a:pt x="2864" y="154"/>
                  <a:pt x="2864" y="154"/>
                  <a:pt x="2864" y="154"/>
                </a:cubicBezTo>
                <a:cubicBezTo>
                  <a:pt x="2829" y="135"/>
                  <a:pt x="2815" y="128"/>
                  <a:pt x="2790" y="121"/>
                </a:cubicBezTo>
                <a:cubicBezTo>
                  <a:pt x="2758" y="112"/>
                  <a:pt x="2722" y="107"/>
                  <a:pt x="2686" y="107"/>
                </a:cubicBezTo>
                <a:cubicBezTo>
                  <a:pt x="2562" y="107"/>
                  <a:pt x="2483" y="167"/>
                  <a:pt x="2483" y="259"/>
                </a:cubicBezTo>
                <a:cubicBezTo>
                  <a:pt x="2483" y="318"/>
                  <a:pt x="2521" y="365"/>
                  <a:pt x="2606" y="406"/>
                </a:cubicBezTo>
                <a:cubicBezTo>
                  <a:pt x="2708" y="455"/>
                  <a:pt x="2708" y="455"/>
                  <a:pt x="2708" y="455"/>
                </a:cubicBezTo>
                <a:cubicBezTo>
                  <a:pt x="2752" y="476"/>
                  <a:pt x="2771" y="501"/>
                  <a:pt x="2771" y="538"/>
                </a:cubicBezTo>
                <a:cubicBezTo>
                  <a:pt x="2771" y="585"/>
                  <a:pt x="2732" y="613"/>
                  <a:pt x="2667" y="613"/>
                </a:cubicBezTo>
                <a:cubicBezTo>
                  <a:pt x="2636" y="613"/>
                  <a:pt x="2603" y="606"/>
                  <a:pt x="2575" y="594"/>
                </a:cubicBezTo>
                <a:cubicBezTo>
                  <a:pt x="2553" y="585"/>
                  <a:pt x="2537" y="575"/>
                  <a:pt x="2502" y="550"/>
                </a:cubicBezTo>
                <a:cubicBezTo>
                  <a:pt x="2463" y="626"/>
                  <a:pt x="2463" y="626"/>
                  <a:pt x="2463" y="626"/>
                </a:cubicBezTo>
                <a:cubicBezTo>
                  <a:pt x="2502" y="650"/>
                  <a:pt x="2519" y="658"/>
                  <a:pt x="2542" y="668"/>
                </a:cubicBezTo>
                <a:cubicBezTo>
                  <a:pt x="2575" y="679"/>
                  <a:pt x="2615" y="685"/>
                  <a:pt x="2657" y="685"/>
                </a:cubicBezTo>
                <a:cubicBezTo>
                  <a:pt x="2783" y="685"/>
                  <a:pt x="2860" y="626"/>
                  <a:pt x="2860" y="526"/>
                </a:cubicBezTo>
                <a:cubicBezTo>
                  <a:pt x="2860" y="457"/>
                  <a:pt x="2826" y="419"/>
                  <a:pt x="2721" y="368"/>
                </a:cubicBezTo>
                <a:cubicBezTo>
                  <a:pt x="2612" y="315"/>
                  <a:pt x="2593" y="304"/>
                  <a:pt x="2577" y="280"/>
                </a:cubicBezTo>
                <a:cubicBezTo>
                  <a:pt x="2573" y="273"/>
                  <a:pt x="2570" y="262"/>
                  <a:pt x="2570" y="251"/>
                </a:cubicBezTo>
                <a:cubicBezTo>
                  <a:pt x="2570" y="208"/>
                  <a:pt x="2613" y="182"/>
                  <a:pt x="2685" y="182"/>
                </a:cubicBezTo>
                <a:close/>
                <a:moveTo>
                  <a:pt x="2992" y="190"/>
                </a:moveTo>
                <a:cubicBezTo>
                  <a:pt x="3190" y="190"/>
                  <a:pt x="3190" y="190"/>
                  <a:pt x="3190" y="190"/>
                </a:cubicBezTo>
                <a:cubicBezTo>
                  <a:pt x="3190" y="675"/>
                  <a:pt x="3190" y="675"/>
                  <a:pt x="3190" y="675"/>
                </a:cubicBezTo>
                <a:cubicBezTo>
                  <a:pt x="3278" y="675"/>
                  <a:pt x="3278" y="675"/>
                  <a:pt x="3278" y="675"/>
                </a:cubicBezTo>
                <a:cubicBezTo>
                  <a:pt x="3278" y="190"/>
                  <a:pt x="3278" y="190"/>
                  <a:pt x="3278" y="190"/>
                </a:cubicBezTo>
                <a:cubicBezTo>
                  <a:pt x="3476" y="190"/>
                  <a:pt x="3476" y="190"/>
                  <a:pt x="3476" y="190"/>
                </a:cubicBezTo>
                <a:cubicBezTo>
                  <a:pt x="3476" y="117"/>
                  <a:pt x="3476" y="117"/>
                  <a:pt x="3476" y="117"/>
                </a:cubicBezTo>
                <a:cubicBezTo>
                  <a:pt x="2992" y="117"/>
                  <a:pt x="2992" y="117"/>
                  <a:pt x="2992" y="117"/>
                </a:cubicBezTo>
                <a:lnTo>
                  <a:pt x="2992" y="190"/>
                </a:lnTo>
                <a:close/>
                <a:moveTo>
                  <a:pt x="3885" y="440"/>
                </a:moveTo>
                <a:cubicBezTo>
                  <a:pt x="4039" y="675"/>
                  <a:pt x="4039" y="675"/>
                  <a:pt x="4039" y="675"/>
                </a:cubicBezTo>
                <a:cubicBezTo>
                  <a:pt x="3936" y="675"/>
                  <a:pt x="3936" y="675"/>
                  <a:pt x="3936" y="675"/>
                </a:cubicBezTo>
                <a:cubicBezTo>
                  <a:pt x="3789" y="447"/>
                  <a:pt x="3789" y="447"/>
                  <a:pt x="3789" y="447"/>
                </a:cubicBezTo>
                <a:cubicBezTo>
                  <a:pt x="3708" y="447"/>
                  <a:pt x="3708" y="447"/>
                  <a:pt x="3708" y="447"/>
                </a:cubicBezTo>
                <a:cubicBezTo>
                  <a:pt x="3708" y="675"/>
                  <a:pt x="3708" y="675"/>
                  <a:pt x="3708" y="675"/>
                </a:cubicBezTo>
                <a:cubicBezTo>
                  <a:pt x="3620" y="675"/>
                  <a:pt x="3620" y="675"/>
                  <a:pt x="3620" y="675"/>
                </a:cubicBezTo>
                <a:cubicBezTo>
                  <a:pt x="3620" y="117"/>
                  <a:pt x="3620" y="117"/>
                  <a:pt x="3620" y="117"/>
                </a:cubicBezTo>
                <a:cubicBezTo>
                  <a:pt x="3808" y="117"/>
                  <a:pt x="3808" y="117"/>
                  <a:pt x="3808" y="117"/>
                </a:cubicBezTo>
                <a:cubicBezTo>
                  <a:pt x="3942" y="117"/>
                  <a:pt x="4016" y="173"/>
                  <a:pt x="4016" y="275"/>
                </a:cubicBezTo>
                <a:cubicBezTo>
                  <a:pt x="4016" y="362"/>
                  <a:pt x="3963" y="427"/>
                  <a:pt x="3885" y="440"/>
                </a:cubicBezTo>
                <a:close/>
                <a:moveTo>
                  <a:pt x="3796" y="373"/>
                </a:moveTo>
                <a:cubicBezTo>
                  <a:pt x="3853" y="373"/>
                  <a:pt x="3865" y="371"/>
                  <a:pt x="3889" y="350"/>
                </a:cubicBezTo>
                <a:cubicBezTo>
                  <a:pt x="3910" y="331"/>
                  <a:pt x="3920" y="309"/>
                  <a:pt x="3920" y="279"/>
                </a:cubicBezTo>
                <a:cubicBezTo>
                  <a:pt x="3920" y="246"/>
                  <a:pt x="3908" y="222"/>
                  <a:pt x="3886" y="205"/>
                </a:cubicBezTo>
                <a:cubicBezTo>
                  <a:pt x="3867" y="191"/>
                  <a:pt x="3860" y="190"/>
                  <a:pt x="3796" y="190"/>
                </a:cubicBezTo>
                <a:cubicBezTo>
                  <a:pt x="3708" y="190"/>
                  <a:pt x="3708" y="190"/>
                  <a:pt x="3708" y="190"/>
                </a:cubicBezTo>
                <a:cubicBezTo>
                  <a:pt x="3708" y="373"/>
                  <a:pt x="3708" y="373"/>
                  <a:pt x="3708" y="373"/>
                </a:cubicBezTo>
                <a:lnTo>
                  <a:pt x="3796" y="373"/>
                </a:lnTo>
                <a:close/>
                <a:moveTo>
                  <a:pt x="4462" y="103"/>
                </a:moveTo>
                <a:cubicBezTo>
                  <a:pt x="4689" y="675"/>
                  <a:pt x="4689" y="675"/>
                  <a:pt x="4689" y="675"/>
                </a:cubicBezTo>
                <a:cubicBezTo>
                  <a:pt x="4602" y="675"/>
                  <a:pt x="4602" y="675"/>
                  <a:pt x="4602" y="675"/>
                </a:cubicBezTo>
                <a:cubicBezTo>
                  <a:pt x="4537" y="519"/>
                  <a:pt x="4537" y="519"/>
                  <a:pt x="4537" y="519"/>
                </a:cubicBezTo>
                <a:cubicBezTo>
                  <a:pt x="4298" y="519"/>
                  <a:pt x="4298" y="519"/>
                  <a:pt x="4298" y="519"/>
                </a:cubicBezTo>
                <a:cubicBezTo>
                  <a:pt x="4235" y="675"/>
                  <a:pt x="4235" y="675"/>
                  <a:pt x="4235" y="675"/>
                </a:cubicBezTo>
                <a:cubicBezTo>
                  <a:pt x="4146" y="675"/>
                  <a:pt x="4146" y="675"/>
                  <a:pt x="4146" y="675"/>
                </a:cubicBezTo>
                <a:cubicBezTo>
                  <a:pt x="4374" y="103"/>
                  <a:pt x="4374" y="103"/>
                  <a:pt x="4374" y="103"/>
                </a:cubicBezTo>
                <a:lnTo>
                  <a:pt x="4462" y="103"/>
                </a:lnTo>
                <a:close/>
                <a:moveTo>
                  <a:pt x="4513" y="447"/>
                </a:moveTo>
                <a:cubicBezTo>
                  <a:pt x="4418" y="197"/>
                  <a:pt x="4418" y="197"/>
                  <a:pt x="4418" y="197"/>
                </a:cubicBezTo>
                <a:cubicBezTo>
                  <a:pt x="4323" y="447"/>
                  <a:pt x="4323" y="447"/>
                  <a:pt x="4323" y="447"/>
                </a:cubicBezTo>
                <a:lnTo>
                  <a:pt x="4513" y="447"/>
                </a:lnTo>
                <a:close/>
                <a:moveTo>
                  <a:pt x="5473" y="0"/>
                </a:moveTo>
                <a:cubicBezTo>
                  <a:pt x="5766" y="0"/>
                  <a:pt x="5766" y="0"/>
                  <a:pt x="5766" y="0"/>
                </a:cubicBezTo>
                <a:cubicBezTo>
                  <a:pt x="5756" y="58"/>
                  <a:pt x="5756" y="58"/>
                  <a:pt x="5756" y="58"/>
                </a:cubicBezTo>
                <a:cubicBezTo>
                  <a:pt x="5646" y="58"/>
                  <a:pt x="5646" y="58"/>
                  <a:pt x="5646" y="58"/>
                </a:cubicBezTo>
                <a:cubicBezTo>
                  <a:pt x="5631" y="154"/>
                  <a:pt x="5631" y="154"/>
                  <a:pt x="5631" y="154"/>
                </a:cubicBezTo>
                <a:cubicBezTo>
                  <a:pt x="5613" y="271"/>
                  <a:pt x="5597" y="329"/>
                  <a:pt x="5568" y="394"/>
                </a:cubicBezTo>
                <a:cubicBezTo>
                  <a:pt x="5540" y="459"/>
                  <a:pt x="5517" y="489"/>
                  <a:pt x="5452" y="550"/>
                </a:cubicBezTo>
                <a:cubicBezTo>
                  <a:pt x="5541" y="675"/>
                  <a:pt x="5541" y="675"/>
                  <a:pt x="5541" y="675"/>
                </a:cubicBezTo>
                <a:cubicBezTo>
                  <a:pt x="5576" y="722"/>
                  <a:pt x="5579" y="726"/>
                  <a:pt x="5603" y="749"/>
                </a:cubicBezTo>
                <a:cubicBezTo>
                  <a:pt x="5615" y="761"/>
                  <a:pt x="5626" y="768"/>
                  <a:pt x="5633" y="768"/>
                </a:cubicBezTo>
                <a:cubicBezTo>
                  <a:pt x="5644" y="768"/>
                  <a:pt x="5655" y="760"/>
                  <a:pt x="5679" y="733"/>
                </a:cubicBezTo>
                <a:cubicBezTo>
                  <a:pt x="5723" y="777"/>
                  <a:pt x="5723" y="777"/>
                  <a:pt x="5723" y="777"/>
                </a:cubicBezTo>
                <a:cubicBezTo>
                  <a:pt x="5682" y="824"/>
                  <a:pt x="5654" y="840"/>
                  <a:pt x="5624" y="840"/>
                </a:cubicBezTo>
                <a:cubicBezTo>
                  <a:pt x="5587" y="840"/>
                  <a:pt x="5550" y="809"/>
                  <a:pt x="5489" y="726"/>
                </a:cubicBezTo>
                <a:cubicBezTo>
                  <a:pt x="5393" y="594"/>
                  <a:pt x="5393" y="594"/>
                  <a:pt x="5393" y="594"/>
                </a:cubicBezTo>
                <a:cubicBezTo>
                  <a:pt x="5355" y="627"/>
                  <a:pt x="5337" y="638"/>
                  <a:pt x="5309" y="654"/>
                </a:cubicBezTo>
                <a:cubicBezTo>
                  <a:pt x="5269" y="673"/>
                  <a:pt x="5223" y="685"/>
                  <a:pt x="5180" y="685"/>
                </a:cubicBezTo>
                <a:cubicBezTo>
                  <a:pt x="5161" y="685"/>
                  <a:pt x="5149" y="684"/>
                  <a:pt x="5122" y="678"/>
                </a:cubicBezTo>
                <a:cubicBezTo>
                  <a:pt x="5080" y="621"/>
                  <a:pt x="5069" y="580"/>
                  <a:pt x="5069" y="498"/>
                </a:cubicBezTo>
                <a:cubicBezTo>
                  <a:pt x="5069" y="288"/>
                  <a:pt x="5184" y="132"/>
                  <a:pt x="5339" y="132"/>
                </a:cubicBezTo>
                <a:cubicBezTo>
                  <a:pt x="5406" y="132"/>
                  <a:pt x="5456" y="173"/>
                  <a:pt x="5456" y="225"/>
                </a:cubicBezTo>
                <a:cubicBezTo>
                  <a:pt x="5456" y="253"/>
                  <a:pt x="5442" y="291"/>
                  <a:pt x="5421" y="317"/>
                </a:cubicBezTo>
                <a:cubicBezTo>
                  <a:pt x="5404" y="339"/>
                  <a:pt x="5386" y="354"/>
                  <a:pt x="5337" y="389"/>
                </a:cubicBezTo>
                <a:cubicBezTo>
                  <a:pt x="5407" y="488"/>
                  <a:pt x="5407" y="488"/>
                  <a:pt x="5407" y="488"/>
                </a:cubicBezTo>
                <a:cubicBezTo>
                  <a:pt x="5462" y="441"/>
                  <a:pt x="5481" y="417"/>
                  <a:pt x="5504" y="364"/>
                </a:cubicBezTo>
                <a:cubicBezTo>
                  <a:pt x="5527" y="310"/>
                  <a:pt x="5543" y="253"/>
                  <a:pt x="5558" y="154"/>
                </a:cubicBezTo>
                <a:cubicBezTo>
                  <a:pt x="5573" y="58"/>
                  <a:pt x="5573" y="58"/>
                  <a:pt x="5573" y="58"/>
                </a:cubicBezTo>
                <a:cubicBezTo>
                  <a:pt x="5463" y="58"/>
                  <a:pt x="5463" y="58"/>
                  <a:pt x="5463" y="58"/>
                </a:cubicBezTo>
                <a:lnTo>
                  <a:pt x="5473" y="0"/>
                </a:lnTo>
                <a:close/>
                <a:moveTo>
                  <a:pt x="5352" y="536"/>
                </a:moveTo>
                <a:cubicBezTo>
                  <a:pt x="5251" y="382"/>
                  <a:pt x="5251" y="382"/>
                  <a:pt x="5251" y="382"/>
                </a:cubicBezTo>
                <a:cubicBezTo>
                  <a:pt x="5338" y="322"/>
                  <a:pt x="5383" y="274"/>
                  <a:pt x="5383" y="237"/>
                </a:cubicBezTo>
                <a:cubicBezTo>
                  <a:pt x="5383" y="213"/>
                  <a:pt x="5363" y="199"/>
                  <a:pt x="5331" y="199"/>
                </a:cubicBezTo>
                <a:cubicBezTo>
                  <a:pt x="5231" y="199"/>
                  <a:pt x="5146" y="331"/>
                  <a:pt x="5146" y="487"/>
                </a:cubicBezTo>
                <a:cubicBezTo>
                  <a:pt x="5146" y="572"/>
                  <a:pt x="5164" y="613"/>
                  <a:pt x="5205" y="613"/>
                </a:cubicBezTo>
                <a:cubicBezTo>
                  <a:pt x="5221" y="613"/>
                  <a:pt x="5239" y="607"/>
                  <a:pt x="5266" y="594"/>
                </a:cubicBezTo>
                <a:cubicBezTo>
                  <a:pt x="5302" y="578"/>
                  <a:pt x="5317" y="567"/>
                  <a:pt x="5352" y="536"/>
                </a:cubicBezTo>
                <a:close/>
                <a:moveTo>
                  <a:pt x="6572" y="194"/>
                </a:moveTo>
                <a:cubicBezTo>
                  <a:pt x="6618" y="240"/>
                  <a:pt x="6652" y="325"/>
                  <a:pt x="6652" y="396"/>
                </a:cubicBezTo>
                <a:cubicBezTo>
                  <a:pt x="6652" y="467"/>
                  <a:pt x="6620" y="545"/>
                  <a:pt x="6571" y="597"/>
                </a:cubicBezTo>
                <a:cubicBezTo>
                  <a:pt x="6521" y="650"/>
                  <a:pt x="6450" y="675"/>
                  <a:pt x="6341" y="675"/>
                </a:cubicBezTo>
                <a:cubicBezTo>
                  <a:pt x="6136" y="675"/>
                  <a:pt x="6136" y="675"/>
                  <a:pt x="6136" y="675"/>
                </a:cubicBezTo>
                <a:cubicBezTo>
                  <a:pt x="6136" y="117"/>
                  <a:pt x="6136" y="117"/>
                  <a:pt x="6136" y="117"/>
                </a:cubicBezTo>
                <a:cubicBezTo>
                  <a:pt x="6341" y="117"/>
                  <a:pt x="6341" y="117"/>
                  <a:pt x="6341" y="117"/>
                </a:cubicBezTo>
                <a:cubicBezTo>
                  <a:pt x="6449" y="117"/>
                  <a:pt x="6521" y="141"/>
                  <a:pt x="6572" y="194"/>
                </a:cubicBezTo>
                <a:close/>
                <a:moveTo>
                  <a:pt x="6558" y="394"/>
                </a:moveTo>
                <a:cubicBezTo>
                  <a:pt x="6558" y="330"/>
                  <a:pt x="6530" y="267"/>
                  <a:pt x="6484" y="229"/>
                </a:cubicBezTo>
                <a:cubicBezTo>
                  <a:pt x="6449" y="199"/>
                  <a:pt x="6412" y="190"/>
                  <a:pt x="6334" y="190"/>
                </a:cubicBezTo>
                <a:cubicBezTo>
                  <a:pt x="6224" y="190"/>
                  <a:pt x="6224" y="190"/>
                  <a:pt x="6224" y="190"/>
                </a:cubicBezTo>
                <a:cubicBezTo>
                  <a:pt x="6224" y="601"/>
                  <a:pt x="6224" y="601"/>
                  <a:pt x="6224" y="601"/>
                </a:cubicBezTo>
                <a:cubicBezTo>
                  <a:pt x="6327" y="601"/>
                  <a:pt x="6327" y="601"/>
                  <a:pt x="6327" y="601"/>
                </a:cubicBezTo>
                <a:cubicBezTo>
                  <a:pt x="6408" y="601"/>
                  <a:pt x="6446" y="590"/>
                  <a:pt x="6485" y="560"/>
                </a:cubicBezTo>
                <a:cubicBezTo>
                  <a:pt x="6529" y="524"/>
                  <a:pt x="6558" y="457"/>
                  <a:pt x="6558" y="394"/>
                </a:cubicBezTo>
                <a:close/>
                <a:moveTo>
                  <a:pt x="6912" y="425"/>
                </a:moveTo>
                <a:cubicBezTo>
                  <a:pt x="7125" y="425"/>
                  <a:pt x="7125" y="425"/>
                  <a:pt x="7125" y="425"/>
                </a:cubicBezTo>
                <a:cubicBezTo>
                  <a:pt x="7125" y="351"/>
                  <a:pt x="7125" y="351"/>
                  <a:pt x="7125" y="351"/>
                </a:cubicBezTo>
                <a:cubicBezTo>
                  <a:pt x="6912" y="351"/>
                  <a:pt x="6912" y="351"/>
                  <a:pt x="6912" y="351"/>
                </a:cubicBezTo>
                <a:cubicBezTo>
                  <a:pt x="6912" y="190"/>
                  <a:pt x="6912" y="190"/>
                  <a:pt x="6912" y="190"/>
                </a:cubicBezTo>
                <a:cubicBezTo>
                  <a:pt x="7169" y="190"/>
                  <a:pt x="7169" y="190"/>
                  <a:pt x="7169" y="190"/>
                </a:cubicBezTo>
                <a:cubicBezTo>
                  <a:pt x="7169" y="117"/>
                  <a:pt x="7169" y="117"/>
                  <a:pt x="7169" y="117"/>
                </a:cubicBezTo>
                <a:cubicBezTo>
                  <a:pt x="6823" y="117"/>
                  <a:pt x="6823" y="117"/>
                  <a:pt x="6823" y="117"/>
                </a:cubicBezTo>
                <a:cubicBezTo>
                  <a:pt x="6823" y="675"/>
                  <a:pt x="6823" y="675"/>
                  <a:pt x="6823" y="675"/>
                </a:cubicBezTo>
                <a:cubicBezTo>
                  <a:pt x="7176" y="675"/>
                  <a:pt x="7176" y="675"/>
                  <a:pt x="7176" y="675"/>
                </a:cubicBezTo>
                <a:cubicBezTo>
                  <a:pt x="7176" y="601"/>
                  <a:pt x="7176" y="601"/>
                  <a:pt x="7176" y="601"/>
                </a:cubicBezTo>
                <a:cubicBezTo>
                  <a:pt x="6912" y="601"/>
                  <a:pt x="6912" y="601"/>
                  <a:pt x="6912" y="601"/>
                </a:cubicBezTo>
                <a:lnTo>
                  <a:pt x="6912" y="425"/>
                </a:lnTo>
                <a:close/>
                <a:moveTo>
                  <a:pt x="7819" y="519"/>
                </a:moveTo>
                <a:cubicBezTo>
                  <a:pt x="7815" y="529"/>
                  <a:pt x="7813" y="534"/>
                  <a:pt x="7812" y="545"/>
                </a:cubicBezTo>
                <a:cubicBezTo>
                  <a:pt x="7812" y="534"/>
                  <a:pt x="7810" y="526"/>
                  <a:pt x="7806" y="519"/>
                </a:cubicBezTo>
                <a:cubicBezTo>
                  <a:pt x="7638" y="117"/>
                  <a:pt x="7638" y="117"/>
                  <a:pt x="7638" y="117"/>
                </a:cubicBezTo>
                <a:cubicBezTo>
                  <a:pt x="7543" y="117"/>
                  <a:pt x="7543" y="117"/>
                  <a:pt x="7543" y="117"/>
                </a:cubicBezTo>
                <a:cubicBezTo>
                  <a:pt x="7785" y="689"/>
                  <a:pt x="7785" y="689"/>
                  <a:pt x="7785" y="689"/>
                </a:cubicBezTo>
                <a:cubicBezTo>
                  <a:pt x="7832" y="689"/>
                  <a:pt x="7832" y="689"/>
                  <a:pt x="7832" y="689"/>
                </a:cubicBezTo>
                <a:cubicBezTo>
                  <a:pt x="8071" y="117"/>
                  <a:pt x="8071" y="117"/>
                  <a:pt x="8071" y="117"/>
                </a:cubicBezTo>
                <a:cubicBezTo>
                  <a:pt x="7976" y="117"/>
                  <a:pt x="7976" y="117"/>
                  <a:pt x="7976" y="117"/>
                </a:cubicBezTo>
                <a:lnTo>
                  <a:pt x="7819" y="519"/>
                </a:lnTo>
                <a:close/>
                <a:moveTo>
                  <a:pt x="8502" y="440"/>
                </a:moveTo>
                <a:cubicBezTo>
                  <a:pt x="8656" y="675"/>
                  <a:pt x="8656" y="675"/>
                  <a:pt x="8656" y="675"/>
                </a:cubicBezTo>
                <a:cubicBezTo>
                  <a:pt x="8554" y="675"/>
                  <a:pt x="8554" y="675"/>
                  <a:pt x="8554" y="675"/>
                </a:cubicBezTo>
                <a:cubicBezTo>
                  <a:pt x="8406" y="447"/>
                  <a:pt x="8406" y="447"/>
                  <a:pt x="8406" y="447"/>
                </a:cubicBezTo>
                <a:cubicBezTo>
                  <a:pt x="8326" y="447"/>
                  <a:pt x="8326" y="447"/>
                  <a:pt x="8326" y="447"/>
                </a:cubicBezTo>
                <a:cubicBezTo>
                  <a:pt x="8326" y="675"/>
                  <a:pt x="8326" y="675"/>
                  <a:pt x="8326" y="675"/>
                </a:cubicBezTo>
                <a:cubicBezTo>
                  <a:pt x="8237" y="675"/>
                  <a:pt x="8237" y="675"/>
                  <a:pt x="8237" y="675"/>
                </a:cubicBezTo>
                <a:cubicBezTo>
                  <a:pt x="8237" y="117"/>
                  <a:pt x="8237" y="117"/>
                  <a:pt x="8237" y="117"/>
                </a:cubicBezTo>
                <a:cubicBezTo>
                  <a:pt x="8425" y="117"/>
                  <a:pt x="8425" y="117"/>
                  <a:pt x="8425" y="117"/>
                </a:cubicBezTo>
                <a:cubicBezTo>
                  <a:pt x="8559" y="117"/>
                  <a:pt x="8633" y="173"/>
                  <a:pt x="8633" y="275"/>
                </a:cubicBezTo>
                <a:cubicBezTo>
                  <a:pt x="8633" y="362"/>
                  <a:pt x="8580" y="427"/>
                  <a:pt x="8502" y="440"/>
                </a:cubicBezTo>
                <a:close/>
                <a:moveTo>
                  <a:pt x="8413" y="373"/>
                </a:moveTo>
                <a:cubicBezTo>
                  <a:pt x="8471" y="373"/>
                  <a:pt x="8482" y="371"/>
                  <a:pt x="8507" y="350"/>
                </a:cubicBezTo>
                <a:cubicBezTo>
                  <a:pt x="8528" y="331"/>
                  <a:pt x="8537" y="309"/>
                  <a:pt x="8537" y="279"/>
                </a:cubicBezTo>
                <a:cubicBezTo>
                  <a:pt x="8537" y="246"/>
                  <a:pt x="8526" y="222"/>
                  <a:pt x="8503" y="205"/>
                </a:cubicBezTo>
                <a:cubicBezTo>
                  <a:pt x="8485" y="191"/>
                  <a:pt x="8478" y="190"/>
                  <a:pt x="8413" y="190"/>
                </a:cubicBezTo>
                <a:cubicBezTo>
                  <a:pt x="8326" y="190"/>
                  <a:pt x="8326" y="190"/>
                  <a:pt x="8326" y="190"/>
                </a:cubicBezTo>
                <a:cubicBezTo>
                  <a:pt x="8326" y="373"/>
                  <a:pt x="8326" y="373"/>
                  <a:pt x="8326" y="373"/>
                </a:cubicBezTo>
                <a:lnTo>
                  <a:pt x="8413" y="373"/>
                </a:lnTo>
                <a:close/>
                <a:moveTo>
                  <a:pt x="8859" y="675"/>
                </a:moveTo>
                <a:cubicBezTo>
                  <a:pt x="8948" y="675"/>
                  <a:pt x="8948" y="675"/>
                  <a:pt x="8948" y="675"/>
                </a:cubicBezTo>
                <a:cubicBezTo>
                  <a:pt x="8948" y="117"/>
                  <a:pt x="8948" y="117"/>
                  <a:pt x="8948" y="117"/>
                </a:cubicBezTo>
                <a:cubicBezTo>
                  <a:pt x="8859" y="117"/>
                  <a:pt x="8859" y="117"/>
                  <a:pt x="8859" y="117"/>
                </a:cubicBezTo>
                <a:lnTo>
                  <a:pt x="8859" y="675"/>
                </a:lnTo>
                <a:close/>
                <a:moveTo>
                  <a:pt x="9287" y="425"/>
                </a:moveTo>
                <a:cubicBezTo>
                  <a:pt x="9499" y="425"/>
                  <a:pt x="9499" y="425"/>
                  <a:pt x="9499" y="425"/>
                </a:cubicBezTo>
                <a:cubicBezTo>
                  <a:pt x="9499" y="351"/>
                  <a:pt x="9499" y="351"/>
                  <a:pt x="9499" y="351"/>
                </a:cubicBezTo>
                <a:cubicBezTo>
                  <a:pt x="9287" y="351"/>
                  <a:pt x="9287" y="351"/>
                  <a:pt x="9287" y="351"/>
                </a:cubicBezTo>
                <a:cubicBezTo>
                  <a:pt x="9287" y="190"/>
                  <a:pt x="9287" y="190"/>
                  <a:pt x="9287" y="190"/>
                </a:cubicBezTo>
                <a:cubicBezTo>
                  <a:pt x="9544" y="190"/>
                  <a:pt x="9544" y="190"/>
                  <a:pt x="9544" y="190"/>
                </a:cubicBezTo>
                <a:cubicBezTo>
                  <a:pt x="9544" y="117"/>
                  <a:pt x="9544" y="117"/>
                  <a:pt x="9544" y="117"/>
                </a:cubicBezTo>
                <a:cubicBezTo>
                  <a:pt x="9198" y="117"/>
                  <a:pt x="9198" y="117"/>
                  <a:pt x="9198" y="117"/>
                </a:cubicBezTo>
                <a:cubicBezTo>
                  <a:pt x="9198" y="675"/>
                  <a:pt x="9198" y="675"/>
                  <a:pt x="9198" y="675"/>
                </a:cubicBezTo>
                <a:cubicBezTo>
                  <a:pt x="9551" y="675"/>
                  <a:pt x="9551" y="675"/>
                  <a:pt x="9551" y="675"/>
                </a:cubicBezTo>
                <a:cubicBezTo>
                  <a:pt x="9551" y="601"/>
                  <a:pt x="9551" y="601"/>
                  <a:pt x="9551" y="601"/>
                </a:cubicBezTo>
                <a:cubicBezTo>
                  <a:pt x="9287" y="601"/>
                  <a:pt x="9287" y="601"/>
                  <a:pt x="9287" y="601"/>
                </a:cubicBezTo>
                <a:lnTo>
                  <a:pt x="9287" y="425"/>
                </a:lnTo>
                <a:close/>
                <a:moveTo>
                  <a:pt x="9969" y="368"/>
                </a:moveTo>
                <a:cubicBezTo>
                  <a:pt x="9860" y="315"/>
                  <a:pt x="9841" y="304"/>
                  <a:pt x="9825" y="280"/>
                </a:cubicBezTo>
                <a:cubicBezTo>
                  <a:pt x="9820" y="273"/>
                  <a:pt x="9818" y="262"/>
                  <a:pt x="9818" y="251"/>
                </a:cubicBezTo>
                <a:cubicBezTo>
                  <a:pt x="9818" y="208"/>
                  <a:pt x="9861" y="182"/>
                  <a:pt x="9933" y="182"/>
                </a:cubicBezTo>
                <a:cubicBezTo>
                  <a:pt x="9957" y="182"/>
                  <a:pt x="9981" y="185"/>
                  <a:pt x="10011" y="194"/>
                </a:cubicBezTo>
                <a:cubicBezTo>
                  <a:pt x="10039" y="203"/>
                  <a:pt x="10052" y="208"/>
                  <a:pt x="10081" y="227"/>
                </a:cubicBezTo>
                <a:cubicBezTo>
                  <a:pt x="10112" y="154"/>
                  <a:pt x="10112" y="154"/>
                  <a:pt x="10112" y="154"/>
                </a:cubicBezTo>
                <a:cubicBezTo>
                  <a:pt x="10077" y="135"/>
                  <a:pt x="10063" y="128"/>
                  <a:pt x="10038" y="121"/>
                </a:cubicBezTo>
                <a:cubicBezTo>
                  <a:pt x="10006" y="112"/>
                  <a:pt x="9970" y="107"/>
                  <a:pt x="9934" y="107"/>
                </a:cubicBezTo>
                <a:cubicBezTo>
                  <a:pt x="9810" y="107"/>
                  <a:pt x="9730" y="167"/>
                  <a:pt x="9730" y="259"/>
                </a:cubicBezTo>
                <a:cubicBezTo>
                  <a:pt x="9730" y="318"/>
                  <a:pt x="9769" y="365"/>
                  <a:pt x="9854" y="406"/>
                </a:cubicBezTo>
                <a:cubicBezTo>
                  <a:pt x="9956" y="455"/>
                  <a:pt x="9956" y="455"/>
                  <a:pt x="9956" y="455"/>
                </a:cubicBezTo>
                <a:cubicBezTo>
                  <a:pt x="10000" y="476"/>
                  <a:pt x="10019" y="501"/>
                  <a:pt x="10019" y="538"/>
                </a:cubicBezTo>
                <a:cubicBezTo>
                  <a:pt x="10019" y="585"/>
                  <a:pt x="9980" y="613"/>
                  <a:pt x="9915" y="613"/>
                </a:cubicBezTo>
                <a:cubicBezTo>
                  <a:pt x="9883" y="613"/>
                  <a:pt x="9851" y="606"/>
                  <a:pt x="9823" y="594"/>
                </a:cubicBezTo>
                <a:cubicBezTo>
                  <a:pt x="9801" y="585"/>
                  <a:pt x="9785" y="575"/>
                  <a:pt x="9750" y="550"/>
                </a:cubicBezTo>
                <a:cubicBezTo>
                  <a:pt x="9711" y="626"/>
                  <a:pt x="9711" y="626"/>
                  <a:pt x="9711" y="626"/>
                </a:cubicBezTo>
                <a:cubicBezTo>
                  <a:pt x="9750" y="650"/>
                  <a:pt x="9767" y="658"/>
                  <a:pt x="9790" y="668"/>
                </a:cubicBezTo>
                <a:cubicBezTo>
                  <a:pt x="9823" y="679"/>
                  <a:pt x="9862" y="685"/>
                  <a:pt x="9904" y="685"/>
                </a:cubicBezTo>
                <a:cubicBezTo>
                  <a:pt x="10031" y="685"/>
                  <a:pt x="10108" y="626"/>
                  <a:pt x="10108" y="526"/>
                </a:cubicBezTo>
                <a:cubicBezTo>
                  <a:pt x="10108" y="457"/>
                  <a:pt x="10074" y="419"/>
                  <a:pt x="9969" y="368"/>
                </a:cubicBezTo>
                <a:close/>
              </a:path>
            </a:pathLst>
          </a:custGeom>
          <a:solidFill>
            <a:srgbClr val="0069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Zwart (PHJU)">
            <a:extLst>
              <a:ext uri="{FF2B5EF4-FFF2-40B4-BE49-F238E27FC236}">
                <a16:creationId xmlns:a16="http://schemas.microsoft.com/office/drawing/2014/main" id="{854CBF94-25AA-4586-8F38-B2CB5F708808}"/>
              </a:ext>
            </a:extLst>
          </p:cNvPr>
          <p:cNvSpPr>
            <a:spLocks noGrp="1" noSelect="1"/>
          </p:cNvSpPr>
          <p:nvPr userDrawn="1">
            <p:ph type="body" idx="1001" hasCustomPrompt="1"/>
            <p:custDataLst>
              <p:custData r:id="rId1"/>
            </p:custDataLst>
          </p:nvPr>
        </p:nvSpPr>
        <p:spPr bwMode="auto">
          <a:xfrm>
            <a:off x="0" y="0"/>
            <a:ext cx="4543425" cy="1693019"/>
          </a:xfrm>
          <a:custGeom>
            <a:avLst/>
            <a:gdLst>
              <a:gd name="T0" fmla="*/ 0 w 2862"/>
              <a:gd name="T1" fmla="*/ 0 h 1064"/>
              <a:gd name="T2" fmla="*/ 2373 w 2862"/>
              <a:gd name="T3" fmla="*/ 1064 h 1064"/>
              <a:gd name="T4" fmla="*/ 2862 w 2862"/>
              <a:gd name="T5" fmla="*/ 0 h 1064"/>
              <a:gd name="T6" fmla="*/ 0 w 2862"/>
              <a:gd name="T7" fmla="*/ 0 h 1064"/>
            </a:gdLst>
            <a:ahLst/>
            <a:cxnLst>
              <a:cxn ang="0">
                <a:pos x="T0" y="T1"/>
              </a:cxn>
              <a:cxn ang="0">
                <a:pos x="T2" y="T3"/>
              </a:cxn>
              <a:cxn ang="0">
                <a:pos x="T4" y="T5"/>
              </a:cxn>
              <a:cxn ang="0">
                <a:pos x="T6" y="T7"/>
              </a:cxn>
            </a:cxnLst>
            <a:rect l="0" t="0" r="r" b="b"/>
            <a:pathLst>
              <a:path w="2862" h="1064">
                <a:moveTo>
                  <a:pt x="0" y="0"/>
                </a:moveTo>
                <a:lnTo>
                  <a:pt x="2373" y="1064"/>
                </a:lnTo>
                <a:lnTo>
                  <a:pt x="2862" y="0"/>
                </a:lnTo>
                <a:lnTo>
                  <a:pt x="0" y="0"/>
                </a:lnTo>
                <a:close/>
              </a:path>
            </a:pathLst>
          </a:custGeom>
          <a:solidFill>
            <a:srgbClr val="000000">
              <a:alpha val="30000"/>
            </a:srgbClr>
          </a:solidFill>
          <a:ln>
            <a:noFill/>
          </a:ln>
        </p:spPr>
        <p:txBody>
          <a:bodyPr vert="horz" wrap="square" lIns="91440" tIns="45720" rIns="91440" bIns="45720" numCol="1" anchor="t" anchorCtr="0" compatLnSpc="1">
            <a:prstTxWarp prst="textNoShape">
              <a:avLst/>
            </a:prstTxWarp>
          </a:bodyPr>
          <a:lstStyle>
            <a:lvl1pPr marL="179388" indent="-179388" algn="l" defTabSz="1088937" rtl="0" eaLnBrk="1" latinLnBrk="0" hangingPunct="1">
              <a:spcBef>
                <a:spcPts val="2400"/>
              </a:spcBef>
              <a:buFont typeface="Arial" pitchFamily="34" charset="0"/>
              <a:buNone/>
              <a:defRPr/>
            </a:lvl1pPr>
          </a:lstStyle>
          <a:p>
            <a:r>
              <a:rPr lang="nl-NL" dirty="0"/>
              <a:t> </a:t>
            </a:r>
          </a:p>
        </p:txBody>
      </p:sp>
      <p:sp>
        <p:nvSpPr>
          <p:cNvPr id="14" name="Blauw (PHJU)">
            <a:extLst>
              <a:ext uri="{FF2B5EF4-FFF2-40B4-BE49-F238E27FC236}">
                <a16:creationId xmlns:a16="http://schemas.microsoft.com/office/drawing/2014/main" id="{CA5BBBB9-72ED-427E-BBEE-38198464877B}"/>
              </a:ext>
            </a:extLst>
          </p:cNvPr>
          <p:cNvSpPr>
            <a:spLocks noGrp="1" noSelect="1"/>
          </p:cNvSpPr>
          <p:nvPr userDrawn="1">
            <p:ph type="body" idx="1000" hasCustomPrompt="1"/>
            <p:custDataLst>
              <p:custData r:id="rId2"/>
            </p:custDataLst>
          </p:nvPr>
        </p:nvSpPr>
        <p:spPr bwMode="auto">
          <a:xfrm>
            <a:off x="0" y="7938"/>
            <a:ext cx="4543425" cy="1689100"/>
          </a:xfrm>
          <a:custGeom>
            <a:avLst/>
            <a:gdLst>
              <a:gd name="T0" fmla="*/ 0 w 2862"/>
              <a:gd name="T1" fmla="*/ 0 h 1064"/>
              <a:gd name="T2" fmla="*/ 2373 w 2862"/>
              <a:gd name="T3" fmla="*/ 1064 h 1064"/>
              <a:gd name="T4" fmla="*/ 2862 w 2862"/>
              <a:gd name="T5" fmla="*/ 0 h 1064"/>
              <a:gd name="T6" fmla="*/ 0 w 2862"/>
              <a:gd name="T7" fmla="*/ 0 h 1064"/>
            </a:gdLst>
            <a:ahLst/>
            <a:cxnLst>
              <a:cxn ang="0">
                <a:pos x="T0" y="T1"/>
              </a:cxn>
              <a:cxn ang="0">
                <a:pos x="T2" y="T3"/>
              </a:cxn>
              <a:cxn ang="0">
                <a:pos x="T4" y="T5"/>
              </a:cxn>
              <a:cxn ang="0">
                <a:pos x="T6" y="T7"/>
              </a:cxn>
            </a:cxnLst>
            <a:rect l="0" t="0" r="r" b="b"/>
            <a:pathLst>
              <a:path w="2862" h="1064">
                <a:moveTo>
                  <a:pt x="0" y="0"/>
                </a:moveTo>
                <a:lnTo>
                  <a:pt x="2373" y="1064"/>
                </a:lnTo>
                <a:lnTo>
                  <a:pt x="2862" y="0"/>
                </a:lnTo>
                <a:lnTo>
                  <a:pt x="0" y="0"/>
                </a:lnTo>
                <a:close/>
              </a:path>
            </a:pathLst>
          </a:custGeom>
          <a:solidFill>
            <a:schemeClr val="tx1">
              <a:alpha val="75000"/>
            </a:schemeClr>
          </a:solidFill>
          <a:ln>
            <a:noFill/>
          </a:ln>
        </p:spPr>
        <p:txBody>
          <a:bodyPr vert="horz" wrap="square" lIns="91440" tIns="45720" rIns="91440" bIns="45720" numCol="1" anchor="t" anchorCtr="0" compatLnSpc="1">
            <a:prstTxWarp prst="textNoShape">
              <a:avLst/>
            </a:prstTxWarp>
          </a:bodyPr>
          <a:lstStyle>
            <a:lvl1pPr marL="179388" indent="-179388" algn="l" defTabSz="1088937" rtl="0" eaLnBrk="1" latinLnBrk="0" hangingPunct="1">
              <a:spcBef>
                <a:spcPts val="2400"/>
              </a:spcBef>
              <a:buFont typeface="Arial" pitchFamily="34" charset="0"/>
              <a:buNone/>
              <a:defRPr/>
            </a:lvl1pPr>
          </a:lstStyle>
          <a:p>
            <a:r>
              <a:rPr lang="nl-NL" dirty="0"/>
              <a:t> </a:t>
            </a:r>
          </a:p>
        </p:txBody>
      </p:sp>
      <p:sp>
        <p:nvSpPr>
          <p:cNvPr id="8" name="Freeform 5">
            <a:extLst>
              <a:ext uri="{FF2B5EF4-FFF2-40B4-BE49-F238E27FC236}">
                <a16:creationId xmlns:a16="http://schemas.microsoft.com/office/drawing/2014/main" id="{023D9004-9E1E-4BB2-8BAB-BD1CF4A81E12}"/>
              </a:ext>
            </a:extLst>
          </p:cNvPr>
          <p:cNvSpPr>
            <a:spLocks noSelect="1"/>
          </p:cNvSpPr>
          <p:nvPr userDrawn="1"/>
        </p:nvSpPr>
        <p:spPr bwMode="auto">
          <a:xfrm>
            <a:off x="1403350" y="5424586"/>
            <a:ext cx="3783013" cy="1430474"/>
          </a:xfrm>
          <a:custGeom>
            <a:avLst/>
            <a:gdLst>
              <a:gd name="T0" fmla="*/ 413 w 2383"/>
              <a:gd name="T1" fmla="*/ 0 h 899"/>
              <a:gd name="T2" fmla="*/ 0 w 2383"/>
              <a:gd name="T3" fmla="*/ 899 h 899"/>
              <a:gd name="T4" fmla="*/ 2383 w 2383"/>
              <a:gd name="T5" fmla="*/ 899 h 899"/>
              <a:gd name="T6" fmla="*/ 413 w 2383"/>
              <a:gd name="T7" fmla="*/ 0 h 899"/>
            </a:gdLst>
            <a:ahLst/>
            <a:cxnLst>
              <a:cxn ang="0">
                <a:pos x="T0" y="T1"/>
              </a:cxn>
              <a:cxn ang="0">
                <a:pos x="T2" y="T3"/>
              </a:cxn>
              <a:cxn ang="0">
                <a:pos x="T4" y="T5"/>
              </a:cxn>
              <a:cxn ang="0">
                <a:pos x="T6" y="T7"/>
              </a:cxn>
            </a:cxnLst>
            <a:rect l="0" t="0" r="r" b="b"/>
            <a:pathLst>
              <a:path w="2383" h="899">
                <a:moveTo>
                  <a:pt x="413" y="0"/>
                </a:moveTo>
                <a:lnTo>
                  <a:pt x="0" y="899"/>
                </a:lnTo>
                <a:lnTo>
                  <a:pt x="2383" y="899"/>
                </a:lnTo>
                <a:lnTo>
                  <a:pt x="413" y="0"/>
                </a:lnTo>
                <a:close/>
              </a:path>
            </a:pathLst>
          </a:custGeom>
          <a:solidFill>
            <a:srgbClr val="36A9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Naam"/>
          <p:cNvSpPr>
            <a:spLocks noGrp="1" noSelect="1"/>
          </p:cNvSpPr>
          <p:nvPr userDrawn="1">
            <p:ph type="body" sz="quarter" idx="11" hasCustomPrompt="1"/>
          </p:nvPr>
        </p:nvSpPr>
        <p:spPr>
          <a:xfrm>
            <a:off x="4255503" y="5223257"/>
            <a:ext cx="1418754" cy="719299"/>
          </a:xfrm>
        </p:spPr>
        <p:txBody>
          <a:bodyPr/>
          <a:lstStyle>
            <a:lvl1pPr marL="0" indent="0">
              <a:lnSpc>
                <a:spcPct val="105000"/>
              </a:lnSpc>
              <a:spcBef>
                <a:spcPts val="0"/>
              </a:spcBef>
              <a:buNone/>
              <a:defRPr sz="1400" b="0" baseline="0">
                <a:solidFill>
                  <a:schemeClr val="accent1"/>
                </a:solidFill>
              </a:defRPr>
            </a:lvl1pPr>
            <a:lvl2pPr marL="0" indent="0">
              <a:spcBef>
                <a:spcPts val="0"/>
              </a:spcBef>
              <a:buNone/>
              <a:defRPr sz="1400" b="0">
                <a:solidFill>
                  <a:schemeClr val="accent1"/>
                </a:solidFill>
              </a:defRPr>
            </a:lvl2pPr>
            <a:lvl3pPr marL="0" indent="0">
              <a:spcBef>
                <a:spcPts val="0"/>
              </a:spcBef>
              <a:buNone/>
              <a:defRPr sz="1400" b="0">
                <a:solidFill>
                  <a:schemeClr val="accent1"/>
                </a:solidFill>
              </a:defRPr>
            </a:lvl3pPr>
            <a:lvl4pPr marL="0" indent="0">
              <a:spcBef>
                <a:spcPts val="0"/>
              </a:spcBef>
              <a:buFont typeface="Arial" panose="020B0604020202020204" pitchFamily="34" charset="0"/>
              <a:buNone/>
              <a:defRPr sz="1400" b="0">
                <a:solidFill>
                  <a:schemeClr val="accent1"/>
                </a:solidFill>
              </a:defRPr>
            </a:lvl4pPr>
            <a:lvl5pPr marL="0" indent="0">
              <a:spcBef>
                <a:spcPts val="0"/>
              </a:spcBef>
              <a:buFont typeface="Arial" panose="020B0604020202020204" pitchFamily="34" charset="0"/>
              <a:buNone/>
              <a:defRPr sz="1400" b="0">
                <a:solidFill>
                  <a:schemeClr val="accent1"/>
                </a:solidFill>
              </a:defRPr>
            </a:lvl5pPr>
            <a:lvl6pPr marL="0" indent="0">
              <a:spcBef>
                <a:spcPts val="0"/>
              </a:spcBef>
              <a:buFont typeface="Arial" panose="020B0604020202020204" pitchFamily="34" charset="0"/>
              <a:buNone/>
              <a:defRPr sz="1400" b="0">
                <a:solidFill>
                  <a:schemeClr val="accent1"/>
                </a:solidFill>
              </a:defRPr>
            </a:lvl6pPr>
            <a:lvl7pPr marL="0" indent="0">
              <a:spcBef>
                <a:spcPts val="0"/>
              </a:spcBef>
              <a:buFont typeface="Arial" panose="020B0604020202020204" pitchFamily="34" charset="0"/>
              <a:buNone/>
              <a:defRPr sz="1400" b="0">
                <a:solidFill>
                  <a:schemeClr val="accent1"/>
                </a:solidFill>
              </a:defRPr>
            </a:lvl7pPr>
            <a:lvl8pPr marL="0" indent="0">
              <a:spcBef>
                <a:spcPts val="0"/>
              </a:spcBef>
              <a:buFont typeface="Arial" panose="020B0604020202020204" pitchFamily="34" charset="0"/>
              <a:buNone/>
              <a:defRPr sz="1400" b="0">
                <a:solidFill>
                  <a:schemeClr val="accent1"/>
                </a:solidFill>
              </a:defRPr>
            </a:lvl8pPr>
            <a:lvl9pPr marL="0" indent="0">
              <a:spcBef>
                <a:spcPts val="0"/>
              </a:spcBef>
              <a:buFont typeface="Arial" panose="020B0604020202020204" pitchFamily="34" charset="0"/>
              <a:buNone/>
              <a:defRPr sz="1400" b="0">
                <a:solidFill>
                  <a:schemeClr val="accent1"/>
                </a:solidFill>
              </a:defRPr>
            </a:lvl9pPr>
          </a:lstStyle>
          <a:p>
            <a:pPr lvl="0"/>
            <a:r>
              <a:rPr lang="nl-NL" dirty="0"/>
              <a:t>[naam, contactgegevens]</a:t>
            </a:r>
          </a:p>
        </p:txBody>
      </p:sp>
      <p:sp>
        <p:nvSpPr>
          <p:cNvPr id="2" name="***Titel 1"/>
          <p:cNvSpPr>
            <a:spLocks noGrp="1" noSelect="1"/>
          </p:cNvSpPr>
          <p:nvPr userDrawn="1">
            <p:ph type="ctrTitle" hasCustomPrompt="1"/>
          </p:nvPr>
        </p:nvSpPr>
        <p:spPr bwMode="gray">
          <a:xfrm>
            <a:off x="4248728" y="2014346"/>
            <a:ext cx="6984000" cy="1082988"/>
          </a:xfrm>
        </p:spPr>
        <p:txBody>
          <a:bodyPr anchor="b" anchorCtr="0"/>
          <a:lstStyle>
            <a:lvl1pPr algn="l">
              <a:lnSpc>
                <a:spcPct val="82000"/>
              </a:lnSpc>
              <a:defRPr sz="4200"/>
            </a:lvl1pPr>
          </a:lstStyle>
          <a:p>
            <a:r>
              <a:rPr lang="nl-NL" noProof="1"/>
              <a:t>[Titel]</a:t>
            </a:r>
          </a:p>
        </p:txBody>
      </p:sp>
      <p:sp>
        <p:nvSpPr>
          <p:cNvPr id="6" name="Tekstvak 5">
            <a:extLst>
              <a:ext uri="{FF2B5EF4-FFF2-40B4-BE49-F238E27FC236}">
                <a16:creationId xmlns:a16="http://schemas.microsoft.com/office/drawing/2014/main" id="{6EE98C32-AC07-439B-A7AE-4FB9E981901C}"/>
              </a:ext>
            </a:extLst>
          </p:cNvPr>
          <p:cNvSpPr txBox="1">
            <a:spLocks noSelect="1"/>
          </p:cNvSpPr>
          <p:nvPr userDrawn="1"/>
        </p:nvSpPr>
        <p:spPr>
          <a:xfrm>
            <a:off x="4255503" y="1569584"/>
            <a:ext cx="2484276" cy="307777"/>
          </a:xfrm>
          <a:prstGeom prst="rect">
            <a:avLst/>
          </a:prstGeom>
          <a:noFill/>
        </p:spPr>
        <p:txBody>
          <a:bodyPr wrap="square" lIns="0" tIns="0" rIns="0" bIns="0" rtlCol="0">
            <a:spAutoFit/>
          </a:bodyPr>
          <a:lstStyle/>
          <a:p>
            <a:r>
              <a:rPr lang="nl-NL" sz="2000" b="1" dirty="0"/>
              <a:t>Meer weten?</a:t>
            </a:r>
          </a:p>
        </p:txBody>
      </p:sp>
      <p:sp>
        <p:nvSpPr>
          <p:cNvPr id="7" name="Tijdelijke aanduiding voor afbeelding 6">
            <a:extLst>
              <a:ext uri="{FF2B5EF4-FFF2-40B4-BE49-F238E27FC236}">
                <a16:creationId xmlns:a16="http://schemas.microsoft.com/office/drawing/2014/main" id="{23C72CAC-D670-4ECF-BADB-57ED68235B8F}"/>
              </a:ext>
            </a:extLst>
          </p:cNvPr>
          <p:cNvSpPr>
            <a:spLocks noGrp="1" noSelect="1"/>
          </p:cNvSpPr>
          <p:nvPr>
            <p:ph type="pic" sz="quarter" idx="1002" hasCustomPrompt="1"/>
          </p:nvPr>
        </p:nvSpPr>
        <p:spPr>
          <a:xfrm>
            <a:off x="4255503" y="3833880"/>
            <a:ext cx="1230016" cy="1231200"/>
          </a:xfrm>
          <a:prstGeom prst="rect">
            <a:avLst/>
          </a:prstGeom>
        </p:spPr>
        <p:txBody>
          <a:bodyPr/>
          <a:lstStyle>
            <a:lvl1pPr marL="179388" indent="-179388" algn="l" defTabSz="1088937" rtl="0" eaLnBrk="1" latinLnBrk="0" hangingPunct="1">
              <a:spcBef>
                <a:spcPts val="2400"/>
              </a:spcBef>
              <a:buFont typeface="Arial" pitchFamily="34" charset="0"/>
              <a:buNone/>
              <a:defRPr sz="1600"/>
            </a:lvl1pPr>
          </a:lstStyle>
          <a:p>
            <a:r>
              <a:rPr lang="nl-NL" dirty="0"/>
              <a:t>[Afbeelding]</a:t>
            </a:r>
          </a:p>
        </p:txBody>
      </p:sp>
      <p:sp>
        <p:nvSpPr>
          <p:cNvPr id="9" name="Tekstvak 8">
            <a:extLst>
              <a:ext uri="{FF2B5EF4-FFF2-40B4-BE49-F238E27FC236}">
                <a16:creationId xmlns:a16="http://schemas.microsoft.com/office/drawing/2014/main" id="{A12017B6-B136-4A0D-AEAC-18FDF76AB425}"/>
              </a:ext>
            </a:extLst>
          </p:cNvPr>
          <p:cNvSpPr txBox="1">
            <a:spLocks noSelect="1"/>
          </p:cNvSpPr>
          <p:nvPr userDrawn="1"/>
        </p:nvSpPr>
        <p:spPr>
          <a:xfrm>
            <a:off x="7531867" y="4779180"/>
            <a:ext cx="2562164" cy="1121910"/>
          </a:xfrm>
          <a:prstGeom prst="rect">
            <a:avLst/>
          </a:prstGeom>
          <a:noFill/>
        </p:spPr>
        <p:txBody>
          <a:bodyPr wrap="square" lIns="0" tIns="0" rIns="0" bIns="0" rtlCol="0">
            <a:spAutoFit/>
          </a:bodyPr>
          <a:lstStyle/>
          <a:p>
            <a:pPr>
              <a:lnSpc>
                <a:spcPct val="105000"/>
              </a:lnSpc>
            </a:pPr>
            <a:r>
              <a:rPr lang="nl-NL" sz="1400" b="0" i="0" u="none" strike="noStrike" kern="1200" baseline="0" dirty="0">
                <a:solidFill>
                  <a:schemeClr val="tx1"/>
                </a:solidFill>
                <a:latin typeface="+mn-lt"/>
                <a:ea typeface="+mn-ea"/>
                <a:cs typeface="+mn-cs"/>
              </a:rPr>
              <a:t>Hiemstra &amp; De Vries</a:t>
            </a:r>
          </a:p>
          <a:p>
            <a:pPr>
              <a:lnSpc>
                <a:spcPct val="105000"/>
              </a:lnSpc>
            </a:pPr>
            <a:r>
              <a:rPr lang="nl-NL" sz="1400" b="0" i="0" u="none" strike="noStrike" kern="1200" baseline="0" dirty="0">
                <a:solidFill>
                  <a:schemeClr val="tx1"/>
                </a:solidFill>
                <a:latin typeface="+mn-lt"/>
                <a:ea typeface="+mn-ea"/>
                <a:cs typeface="+mn-cs"/>
              </a:rPr>
              <a:t>Stadsplateau 4, 3521 AZ Utrecht</a:t>
            </a:r>
          </a:p>
          <a:p>
            <a:pPr>
              <a:lnSpc>
                <a:spcPct val="105000"/>
              </a:lnSpc>
            </a:pPr>
            <a:r>
              <a:rPr lang="nl-NL" sz="1400" b="0" i="0" u="none" strike="noStrike" kern="1200" baseline="0" dirty="0">
                <a:solidFill>
                  <a:schemeClr val="tx1"/>
                </a:solidFill>
                <a:latin typeface="+mn-lt"/>
                <a:ea typeface="+mn-ea"/>
                <a:cs typeface="+mn-cs"/>
              </a:rPr>
              <a:t>T: 030 - 252 37 77</a:t>
            </a:r>
          </a:p>
          <a:p>
            <a:pPr>
              <a:lnSpc>
                <a:spcPct val="105000"/>
              </a:lnSpc>
            </a:pPr>
            <a:r>
              <a:rPr lang="nl-NL" sz="1400" b="0" i="0" u="none" strike="noStrike" kern="1200" baseline="0" dirty="0">
                <a:solidFill>
                  <a:schemeClr val="tx1"/>
                </a:solidFill>
                <a:latin typeface="+mn-lt"/>
                <a:ea typeface="+mn-ea"/>
                <a:cs typeface="+mn-cs"/>
              </a:rPr>
              <a:t>E: info@hiemstraendevries.nl</a:t>
            </a:r>
          </a:p>
          <a:p>
            <a:pPr>
              <a:lnSpc>
                <a:spcPct val="105000"/>
              </a:lnSpc>
            </a:pPr>
            <a:r>
              <a:rPr lang="nl-NL" sz="1400" b="0" i="0" u="none" strike="noStrike" kern="1200" baseline="0" dirty="0">
                <a:solidFill>
                  <a:schemeClr val="tx1"/>
                </a:solidFill>
                <a:latin typeface="+mn-lt"/>
                <a:ea typeface="+mn-ea"/>
                <a:cs typeface="+mn-cs"/>
              </a:rPr>
              <a:t>www.hiemstraendevries.nl</a:t>
            </a:r>
            <a:endParaRPr lang="nl-NL" sz="1400" dirty="0"/>
          </a:p>
        </p:txBody>
      </p:sp>
      <p:sp>
        <p:nvSpPr>
          <p:cNvPr id="18" name="Tijdelijke aanduiding voor datum 3">
            <a:extLst>
              <a:ext uri="{FF2B5EF4-FFF2-40B4-BE49-F238E27FC236}">
                <a16:creationId xmlns:a16="http://schemas.microsoft.com/office/drawing/2014/main" id="{70C2ECFB-09BB-4B5B-BC9F-646E7B563A6E}"/>
              </a:ext>
            </a:extLst>
          </p:cNvPr>
          <p:cNvSpPr>
            <a:spLocks noGrp="1" noSelect="1"/>
          </p:cNvSpPr>
          <p:nvPr>
            <p:ph type="dt" sz="half" idx="2"/>
          </p:nvPr>
        </p:nvSpPr>
        <p:spPr bwMode="gray">
          <a:xfrm>
            <a:off x="8623317" y="6181212"/>
            <a:ext cx="3024000" cy="252000"/>
          </a:xfrm>
          <a:prstGeom prst="rect">
            <a:avLst/>
          </a:prstGeom>
        </p:spPr>
        <p:txBody>
          <a:bodyPr vert="horz" lIns="0" tIns="0" rIns="0" bIns="0" rtlCol="0" anchor="t">
            <a:noAutofit/>
          </a:bodyPr>
          <a:lstStyle>
            <a:lvl1pPr algn="r">
              <a:defRPr sz="1200">
                <a:solidFill>
                  <a:schemeClr val="tx1"/>
                </a:solidFill>
                <a:latin typeface="+mn-lt"/>
              </a:defRPr>
            </a:lvl1pPr>
          </a:lstStyle>
          <a:p>
            <a:r>
              <a:rPr lang="nl-NL" noProof="1"/>
              <a:t>[Datum en/of versie]</a:t>
            </a:r>
          </a:p>
        </p:txBody>
      </p:sp>
      <p:sp>
        <p:nvSpPr>
          <p:cNvPr id="16" name="Naam">
            <a:extLst>
              <a:ext uri="{FF2B5EF4-FFF2-40B4-BE49-F238E27FC236}">
                <a16:creationId xmlns:a16="http://schemas.microsoft.com/office/drawing/2014/main" id="{E3D64D50-BEB2-4D71-BEE3-5539A7A51DF8}"/>
              </a:ext>
            </a:extLst>
          </p:cNvPr>
          <p:cNvSpPr>
            <a:spLocks noGrp="1" noSelect="1"/>
          </p:cNvSpPr>
          <p:nvPr>
            <p:ph type="body" sz="quarter" idx="1003" hasCustomPrompt="1"/>
          </p:nvPr>
        </p:nvSpPr>
        <p:spPr>
          <a:xfrm>
            <a:off x="5843352" y="5227821"/>
            <a:ext cx="1418754" cy="719299"/>
          </a:xfrm>
        </p:spPr>
        <p:txBody>
          <a:bodyPr/>
          <a:lstStyle>
            <a:lvl1pPr marL="0" indent="0">
              <a:lnSpc>
                <a:spcPct val="105000"/>
              </a:lnSpc>
              <a:spcBef>
                <a:spcPts val="0"/>
              </a:spcBef>
              <a:buNone/>
              <a:defRPr sz="1400" b="0" baseline="0">
                <a:solidFill>
                  <a:schemeClr val="accent1"/>
                </a:solidFill>
              </a:defRPr>
            </a:lvl1pPr>
            <a:lvl2pPr marL="0" indent="0">
              <a:spcBef>
                <a:spcPts val="0"/>
              </a:spcBef>
              <a:buNone/>
              <a:defRPr sz="1400" b="0">
                <a:solidFill>
                  <a:schemeClr val="accent1"/>
                </a:solidFill>
              </a:defRPr>
            </a:lvl2pPr>
            <a:lvl3pPr marL="0" indent="0">
              <a:spcBef>
                <a:spcPts val="0"/>
              </a:spcBef>
              <a:buNone/>
              <a:defRPr sz="1400" b="0">
                <a:solidFill>
                  <a:schemeClr val="accent1"/>
                </a:solidFill>
              </a:defRPr>
            </a:lvl3pPr>
            <a:lvl4pPr marL="0" indent="0">
              <a:spcBef>
                <a:spcPts val="0"/>
              </a:spcBef>
              <a:buFont typeface="Arial" panose="020B0604020202020204" pitchFamily="34" charset="0"/>
              <a:buNone/>
              <a:defRPr sz="1400" b="0">
                <a:solidFill>
                  <a:schemeClr val="accent1"/>
                </a:solidFill>
              </a:defRPr>
            </a:lvl4pPr>
            <a:lvl5pPr marL="0" indent="0">
              <a:spcBef>
                <a:spcPts val="0"/>
              </a:spcBef>
              <a:buFont typeface="Arial" panose="020B0604020202020204" pitchFamily="34" charset="0"/>
              <a:buNone/>
              <a:defRPr sz="1400" b="0">
                <a:solidFill>
                  <a:schemeClr val="accent1"/>
                </a:solidFill>
              </a:defRPr>
            </a:lvl5pPr>
            <a:lvl6pPr marL="0" indent="0">
              <a:spcBef>
                <a:spcPts val="0"/>
              </a:spcBef>
              <a:buFont typeface="Arial" panose="020B0604020202020204" pitchFamily="34" charset="0"/>
              <a:buNone/>
              <a:defRPr sz="1400" b="0">
                <a:solidFill>
                  <a:schemeClr val="accent1"/>
                </a:solidFill>
              </a:defRPr>
            </a:lvl6pPr>
            <a:lvl7pPr marL="0" indent="0">
              <a:spcBef>
                <a:spcPts val="0"/>
              </a:spcBef>
              <a:buFont typeface="Arial" panose="020B0604020202020204" pitchFamily="34" charset="0"/>
              <a:buNone/>
              <a:defRPr sz="1400" b="0">
                <a:solidFill>
                  <a:schemeClr val="accent1"/>
                </a:solidFill>
              </a:defRPr>
            </a:lvl7pPr>
            <a:lvl8pPr marL="0" indent="0">
              <a:spcBef>
                <a:spcPts val="0"/>
              </a:spcBef>
              <a:buFont typeface="Arial" panose="020B0604020202020204" pitchFamily="34" charset="0"/>
              <a:buNone/>
              <a:defRPr sz="1400" b="0">
                <a:solidFill>
                  <a:schemeClr val="accent1"/>
                </a:solidFill>
              </a:defRPr>
            </a:lvl8pPr>
            <a:lvl9pPr marL="0" indent="0">
              <a:spcBef>
                <a:spcPts val="0"/>
              </a:spcBef>
              <a:buFont typeface="Arial" panose="020B0604020202020204" pitchFamily="34" charset="0"/>
              <a:buNone/>
              <a:defRPr sz="1400" b="0">
                <a:solidFill>
                  <a:schemeClr val="accent1"/>
                </a:solidFill>
              </a:defRPr>
            </a:lvl9pPr>
          </a:lstStyle>
          <a:p>
            <a:pPr lvl="0"/>
            <a:r>
              <a:rPr lang="nl-NL" dirty="0"/>
              <a:t>[naam, contactgegevens]</a:t>
            </a:r>
          </a:p>
        </p:txBody>
      </p:sp>
      <p:sp>
        <p:nvSpPr>
          <p:cNvPr id="17" name="Tijdelijke aanduiding voor afbeelding 6">
            <a:extLst>
              <a:ext uri="{FF2B5EF4-FFF2-40B4-BE49-F238E27FC236}">
                <a16:creationId xmlns:a16="http://schemas.microsoft.com/office/drawing/2014/main" id="{6173CC56-B71F-464B-9751-3A2C49D456D9}"/>
              </a:ext>
            </a:extLst>
          </p:cNvPr>
          <p:cNvSpPr>
            <a:spLocks noGrp="1" noSelect="1"/>
          </p:cNvSpPr>
          <p:nvPr>
            <p:ph type="pic" sz="quarter" idx="1004" hasCustomPrompt="1"/>
          </p:nvPr>
        </p:nvSpPr>
        <p:spPr>
          <a:xfrm>
            <a:off x="5843352" y="3838444"/>
            <a:ext cx="1230016" cy="1231200"/>
          </a:xfrm>
          <a:prstGeom prst="rect">
            <a:avLst/>
          </a:prstGeom>
        </p:spPr>
        <p:txBody>
          <a:bodyPr/>
          <a:lstStyle>
            <a:lvl1pPr marL="179388" indent="-179388" algn="l" defTabSz="1088937" rtl="0" eaLnBrk="1" latinLnBrk="0" hangingPunct="1">
              <a:spcBef>
                <a:spcPts val="2400"/>
              </a:spcBef>
              <a:buFont typeface="Arial" pitchFamily="34" charset="0"/>
              <a:buNone/>
              <a:defRPr sz="1600"/>
            </a:lvl1pPr>
          </a:lstStyle>
          <a:p>
            <a:r>
              <a:rPr lang="nl-NL" dirty="0"/>
              <a:t>[Afbeelding]</a:t>
            </a:r>
          </a:p>
        </p:txBody>
      </p:sp>
    </p:spTree>
    <p:extLst>
      <p:ext uri="{BB962C8B-B14F-4D97-AF65-F5344CB8AC3E}">
        <p14:creationId xmlns:p14="http://schemas.microsoft.com/office/powerpoint/2010/main" val="3911113877"/>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5" name="Tijdelijke aanduiding voor datum 4"/>
          <p:cNvSpPr>
            <a:spLocks noGrp="1" noSelect="1"/>
          </p:cNvSpPr>
          <p:nvPr>
            <p:ph type="dt" sz="half" idx="10"/>
          </p:nvPr>
        </p:nvSpPr>
        <p:spPr/>
        <p:txBody>
          <a:bodyPr/>
          <a:lstStyle/>
          <a:p>
            <a:r>
              <a:rPr lang="nl-NL" noProof="1"/>
              <a:t>[Datum en/of versie]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p>
            <a:r>
              <a:rPr lang="nl-NL" noProof="1"/>
              <a:t>[Titel]</a:t>
            </a:r>
          </a:p>
        </p:txBody>
      </p:sp>
      <p:sp>
        <p:nvSpPr>
          <p:cNvPr id="3" name="Tijdelijke aanduiding voor inhoud 2"/>
          <p:cNvSpPr>
            <a:spLocks noGrp="1" noSelect="1"/>
          </p:cNvSpPr>
          <p:nvPr>
            <p:ph idx="1" hasCustomPrompt="1"/>
          </p:nvPr>
        </p:nvSpPr>
        <p:spPr bwMode="gray"/>
        <p:txBody>
          <a:bodyPr/>
          <a:lstStyle>
            <a:lvl1pPr>
              <a:defRPr baseline="0"/>
            </a:lvl1pPr>
          </a:lstStyle>
          <a:p>
            <a:pPr lvl="0"/>
            <a:r>
              <a:rPr lang="nl-NL" noProof="1"/>
              <a:t>[Typ tekst of klik op een pictogram om een object in te voegen]</a:t>
            </a:r>
          </a:p>
        </p:txBody>
      </p:sp>
      <p:sp>
        <p:nvSpPr>
          <p:cNvPr id="4" name="Tijdelijke aanduiding voor datum 3"/>
          <p:cNvSpPr>
            <a:spLocks noGrp="1" noSelect="1"/>
          </p:cNvSpPr>
          <p:nvPr>
            <p:ph type="dt" sz="half" idx="10"/>
          </p:nvPr>
        </p:nvSpPr>
        <p:spPr/>
        <p:txBody>
          <a:bodyPr/>
          <a:lstStyle/>
          <a:p>
            <a:r>
              <a:rPr lang="nl-NL" noProof="1"/>
              <a:t>[Datum en/of versie]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2) en kader">
    <p:spTree>
      <p:nvGrpSpPr>
        <p:cNvPr id="1" name=""/>
        <p:cNvGrpSpPr/>
        <p:nvPr/>
      </p:nvGrpSpPr>
      <p:grpSpPr>
        <a:xfrm>
          <a:off x="0" y="0"/>
          <a:ext cx="0" cy="0"/>
          <a:chOff x="0" y="0"/>
          <a:chExt cx="0" cy="0"/>
        </a:xfrm>
      </p:grpSpPr>
      <p:sp>
        <p:nvSpPr>
          <p:cNvPr id="4" name="Tijdelijke aanduiding voor datum 3"/>
          <p:cNvSpPr>
            <a:spLocks noGrp="1" noSelect="1"/>
          </p:cNvSpPr>
          <p:nvPr>
            <p:ph type="dt" sz="half" idx="10"/>
          </p:nvPr>
        </p:nvSpPr>
        <p:spPr/>
        <p:txBody>
          <a:bodyPr/>
          <a:lstStyle/>
          <a:p>
            <a:r>
              <a:rPr lang="nl-NL" noProof="1"/>
              <a:t>[Datum en/of versie]</a:t>
            </a:r>
          </a:p>
        </p:txBody>
      </p:sp>
      <p:sp>
        <p:nvSpPr>
          <p:cNvPr id="3" name="Tijdelijke aanduiding voor inhoud 2"/>
          <p:cNvSpPr>
            <a:spLocks noGrp="1" noSelect="1"/>
          </p:cNvSpPr>
          <p:nvPr>
            <p:ph idx="1" hasCustomPrompt="1"/>
          </p:nvPr>
        </p:nvSpPr>
        <p:spPr bwMode="gray">
          <a:xfrm>
            <a:off x="1440877" y="2434145"/>
            <a:ext cx="9360000" cy="3060000"/>
          </a:xfrm>
        </p:spPr>
        <p:txBody>
          <a:bodyPr/>
          <a:lstStyle>
            <a:lvl1pPr>
              <a:defRPr baseline="0"/>
            </a:lvl1pPr>
          </a:lstStyle>
          <a:p>
            <a:pPr lvl="0"/>
            <a:r>
              <a:rPr lang="nl-NL" noProof="1"/>
              <a:t>[Typ tekst of klik op een pictogram om een object in te voegen]</a:t>
            </a:r>
          </a:p>
        </p:txBody>
      </p:sp>
      <p:sp>
        <p:nvSpPr>
          <p:cNvPr id="2" name="***Titel 1"/>
          <p:cNvSpPr>
            <a:spLocks noGrp="1" noSelect="1"/>
          </p:cNvSpPr>
          <p:nvPr>
            <p:ph type="title" hasCustomPrompt="1"/>
          </p:nvPr>
        </p:nvSpPr>
        <p:spPr bwMode="gray">
          <a:xfrm>
            <a:off x="1440877" y="979200"/>
            <a:ext cx="9360000" cy="1332148"/>
          </a:xfrm>
        </p:spPr>
        <p:txBody>
          <a:bodyPr/>
          <a:lstStyle/>
          <a:p>
            <a:r>
              <a:rPr lang="nl-NL" noProof="1"/>
              <a:t>[Titel]</a:t>
            </a:r>
          </a:p>
        </p:txBody>
      </p:sp>
    </p:spTree>
    <p:extLst>
      <p:ext uri="{BB962C8B-B14F-4D97-AF65-F5344CB8AC3E}">
        <p14:creationId xmlns:p14="http://schemas.microsoft.com/office/powerpoint/2010/main" val="37517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kader (2-kolomsindeling)">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p>
            <a:r>
              <a:rPr lang="nl-NL" noProof="1"/>
              <a:t>[Titel]</a:t>
            </a:r>
          </a:p>
        </p:txBody>
      </p:sp>
      <p:sp>
        <p:nvSpPr>
          <p:cNvPr id="3" name="Tijdelijke aanduiding voor inhoud 2"/>
          <p:cNvSpPr>
            <a:spLocks noGrp="1" noSelect="1"/>
          </p:cNvSpPr>
          <p:nvPr>
            <p:ph idx="1" hasCustomPrompt="1"/>
          </p:nvPr>
        </p:nvSpPr>
        <p:spPr bwMode="gray"/>
        <p:txBody>
          <a:bodyPr numCol="2" spcCol="324000"/>
          <a:lstStyle>
            <a:lvl1pPr>
              <a:defRPr baseline="0"/>
            </a:lvl1pPr>
            <a:lvl5pPr>
              <a:defRPr/>
            </a:lvl5pPr>
          </a:lstStyle>
          <a:p>
            <a:pPr lvl="0"/>
            <a:r>
              <a:rPr lang="nl-NL" noProof="1"/>
              <a:t>[Typ tekst of klik op een pictogram om een object in te voegen]</a:t>
            </a:r>
          </a:p>
        </p:txBody>
      </p:sp>
      <p:sp>
        <p:nvSpPr>
          <p:cNvPr id="4" name="Tijdelijke aanduiding voor datum 3"/>
          <p:cNvSpPr>
            <a:spLocks noGrp="1" noSelect="1"/>
          </p:cNvSpPr>
          <p:nvPr>
            <p:ph type="dt" sz="half" idx="10"/>
          </p:nvPr>
        </p:nvSpPr>
        <p:spPr/>
        <p:txBody>
          <a:bodyPr/>
          <a:lstStyle/>
          <a:p>
            <a:r>
              <a:rPr lang="nl-NL" noProof="1"/>
              <a:t>[Datum en/of versie]</a:t>
            </a:r>
          </a:p>
        </p:txBody>
      </p:sp>
    </p:spTree>
    <p:extLst>
      <p:ext uri="{BB962C8B-B14F-4D97-AF65-F5344CB8AC3E}">
        <p14:creationId xmlns:p14="http://schemas.microsoft.com/office/powerpoint/2010/main" val="44515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2) en kader (2-kolomsindeling)">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a:xfrm>
            <a:off x="1440877" y="980290"/>
            <a:ext cx="9360000" cy="1332000"/>
          </a:xfrm>
        </p:spPr>
        <p:txBody>
          <a:bodyPr/>
          <a:lstStyle>
            <a:lvl1pPr>
              <a:defRPr/>
            </a:lvl1pPr>
          </a:lstStyle>
          <a:p>
            <a:r>
              <a:rPr lang="nl-NL" noProof="1"/>
              <a:t>[Titel]</a:t>
            </a:r>
          </a:p>
        </p:txBody>
      </p:sp>
      <p:sp>
        <p:nvSpPr>
          <p:cNvPr id="3" name="Tijdelijke aanduiding voor inhoud 2"/>
          <p:cNvSpPr>
            <a:spLocks noGrp="1" noSelect="1"/>
          </p:cNvSpPr>
          <p:nvPr>
            <p:ph idx="1" hasCustomPrompt="1"/>
          </p:nvPr>
        </p:nvSpPr>
        <p:spPr bwMode="gray">
          <a:xfrm>
            <a:off x="1440877" y="2433600"/>
            <a:ext cx="9360000" cy="3060000"/>
          </a:xfrm>
        </p:spPr>
        <p:txBody>
          <a:bodyPr numCol="2" spcCol="324000"/>
          <a:lstStyle>
            <a:lvl1pPr>
              <a:defRPr baseline="0"/>
            </a:lvl1pPr>
            <a:lvl5pPr>
              <a:defRPr/>
            </a:lvl5pPr>
          </a:lstStyle>
          <a:p>
            <a:pPr lvl="0"/>
            <a:r>
              <a:rPr lang="nl-NL" noProof="1"/>
              <a:t>[Typ tekst of klik op een pictogram om een object in te voegen]</a:t>
            </a:r>
          </a:p>
        </p:txBody>
      </p:sp>
      <p:sp>
        <p:nvSpPr>
          <p:cNvPr id="4" name="Tijdelijke aanduiding voor datum 3"/>
          <p:cNvSpPr>
            <a:spLocks noGrp="1" noSelect="1"/>
          </p:cNvSpPr>
          <p:nvPr>
            <p:ph type="dt" sz="half" idx="10"/>
          </p:nvPr>
        </p:nvSpPr>
        <p:spPr/>
        <p:txBody>
          <a:bodyPr/>
          <a:lstStyle/>
          <a:p>
            <a:r>
              <a:rPr lang="nl-NL" noProof="1"/>
              <a:t>[Datum en/of versie]</a:t>
            </a:r>
          </a:p>
        </p:txBody>
      </p:sp>
    </p:spTree>
    <p:extLst>
      <p:ext uri="{BB962C8B-B14F-4D97-AF65-F5344CB8AC3E}">
        <p14:creationId xmlns:p14="http://schemas.microsoft.com/office/powerpoint/2010/main" val="423266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1440000" y="1908000"/>
            <a:ext cx="4518000" cy="36000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262781" y="1908000"/>
            <a:ext cx="4518000" cy="3600000"/>
          </a:xfrm>
        </p:spPr>
        <p:txBody>
          <a:bodyPr/>
          <a:lstStyle>
            <a:lvl1pPr>
              <a:defRPr/>
            </a:lvl1pPr>
            <a:lvl5pPr>
              <a:defRPr baseline="0"/>
            </a:lvl5pPr>
          </a:lstStyle>
          <a:p>
            <a:pPr lvl="0"/>
            <a:r>
              <a:rPr lang="nl-NL" noProof="1"/>
              <a:t>[Typ tekst of klik op een pictogram om een object in te voegen]</a:t>
            </a:r>
          </a:p>
        </p:txBody>
      </p:sp>
      <p:sp>
        <p:nvSpPr>
          <p:cNvPr id="5" name="Tijdelijke aanduiding voor datum 4"/>
          <p:cNvSpPr>
            <a:spLocks noGrp="1" noSelect="1"/>
          </p:cNvSpPr>
          <p:nvPr>
            <p:ph type="dt" sz="half" idx="15"/>
          </p:nvPr>
        </p:nvSpPr>
        <p:spPr/>
        <p:txBody>
          <a:bodyPr/>
          <a:lstStyle/>
          <a:p>
            <a:r>
              <a:rPr lang="nl-NL" noProof="1"/>
              <a:t>[Datum en/of versie]</a:t>
            </a:r>
          </a:p>
        </p:txBody>
      </p:sp>
      <p:sp>
        <p:nvSpPr>
          <p:cNvPr id="2" name="Titel 1"/>
          <p:cNvSpPr>
            <a:spLocks noGrp="1" noSelect="1"/>
          </p:cNvSpPr>
          <p:nvPr>
            <p:ph type="title" hasCustomPrompt="1"/>
          </p:nvPr>
        </p:nvSpPr>
        <p:spPr/>
        <p:txBody>
          <a:bodyPr/>
          <a:lstStyle>
            <a:lvl1pPr>
              <a:defRPr/>
            </a:lvl1pPr>
          </a:lstStyle>
          <a:p>
            <a:r>
              <a:rPr lang="nl-NL" dirty="0"/>
              <a:t>[Titel]</a:t>
            </a:r>
          </a:p>
        </p:txBody>
      </p:sp>
    </p:spTree>
    <p:extLst>
      <p:ext uri="{BB962C8B-B14F-4D97-AF65-F5344CB8AC3E}">
        <p14:creationId xmlns:p14="http://schemas.microsoft.com/office/powerpoint/2010/main" val="1333237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2)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1440000" y="2433600"/>
            <a:ext cx="4518000" cy="30600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262781" y="2433600"/>
            <a:ext cx="4518000" cy="3060000"/>
          </a:xfrm>
        </p:spPr>
        <p:txBody>
          <a:bodyPr/>
          <a:lstStyle>
            <a:lvl1pPr>
              <a:defRPr/>
            </a:lvl1pPr>
            <a:lvl5pPr>
              <a:defRPr baseline="0"/>
            </a:lvl5pPr>
          </a:lstStyle>
          <a:p>
            <a:pPr lvl="0"/>
            <a:r>
              <a:rPr lang="nl-NL" noProof="1"/>
              <a:t>[Typ tekst of klik op een pictogram om een object in te voegen]</a:t>
            </a:r>
          </a:p>
        </p:txBody>
      </p:sp>
      <p:sp>
        <p:nvSpPr>
          <p:cNvPr id="8" name="Titel 7"/>
          <p:cNvSpPr>
            <a:spLocks noGrp="1" noSelect="1"/>
          </p:cNvSpPr>
          <p:nvPr>
            <p:ph type="title" hasCustomPrompt="1"/>
          </p:nvPr>
        </p:nvSpPr>
        <p:spPr bwMode="gray">
          <a:xfrm>
            <a:off x="1440877" y="979200"/>
            <a:ext cx="9360000" cy="1332000"/>
          </a:xfrm>
        </p:spPr>
        <p:txBody>
          <a:bodyPr/>
          <a:lstStyle/>
          <a:p>
            <a:r>
              <a:rPr lang="nl-NL" noProof="1"/>
              <a:t>[Titel]</a:t>
            </a:r>
            <a:endParaRPr lang="nl-NL" dirty="0"/>
          </a:p>
        </p:txBody>
      </p:sp>
      <p:sp>
        <p:nvSpPr>
          <p:cNvPr id="5" name="Tijdelijke aanduiding voor datum 4"/>
          <p:cNvSpPr>
            <a:spLocks noGrp="1" noSelect="1"/>
          </p:cNvSpPr>
          <p:nvPr>
            <p:ph type="dt" sz="half" idx="15"/>
          </p:nvPr>
        </p:nvSpPr>
        <p:spPr/>
        <p:txBody>
          <a:bodyPr/>
          <a:lstStyle/>
          <a:p>
            <a:r>
              <a:rPr lang="nl-NL" noProof="1"/>
              <a:t>[Datum en/of versie]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2), 2 kaders met iconen">
    <p:spTree>
      <p:nvGrpSpPr>
        <p:cNvPr id="1" name=""/>
        <p:cNvGrpSpPr/>
        <p:nvPr/>
      </p:nvGrpSpPr>
      <p:grpSpPr>
        <a:xfrm>
          <a:off x="0" y="0"/>
          <a:ext cx="0" cy="0"/>
          <a:chOff x="0" y="0"/>
          <a:chExt cx="0" cy="0"/>
        </a:xfrm>
      </p:grpSpPr>
      <p:sp>
        <p:nvSpPr>
          <p:cNvPr id="5" name="Tijdelijke aanduiding voor datum 4"/>
          <p:cNvSpPr>
            <a:spLocks noGrp="1" noSelect="1"/>
          </p:cNvSpPr>
          <p:nvPr>
            <p:ph type="dt" sz="half" idx="15"/>
          </p:nvPr>
        </p:nvSpPr>
        <p:spPr/>
        <p:txBody>
          <a:bodyPr/>
          <a:lstStyle/>
          <a:p>
            <a:r>
              <a:rPr lang="nl-NL" noProof="1"/>
              <a:t>[Datum en/of versie]</a:t>
            </a:r>
          </a:p>
        </p:txBody>
      </p:sp>
      <p:sp>
        <p:nvSpPr>
          <p:cNvPr id="14" name="Tijdelijke aanduiding voor R-2"/>
          <p:cNvSpPr>
            <a:spLocks noGrp="1" noSelect="1"/>
          </p:cNvSpPr>
          <p:nvPr>
            <p:ph type="body" sz="quarter" idx="19" hasCustomPrompt="1"/>
          </p:nvPr>
        </p:nvSpPr>
        <p:spPr>
          <a:xfrm>
            <a:off x="7213855" y="3897164"/>
            <a:ext cx="3384550" cy="1008000"/>
          </a:xfrm>
        </p:spPr>
        <p:txBody>
          <a:bodyPr/>
          <a:lstStyle>
            <a:lvl1pPr marL="0" indent="0">
              <a:spcBef>
                <a:spcPts val="0"/>
              </a:spcBef>
              <a:buNone/>
              <a:defRPr b="1" baseline="0">
                <a:solidFill>
                  <a:schemeClr val="accent2"/>
                </a:solidFill>
              </a:defRPr>
            </a:lvl1pPr>
            <a:lvl2pPr marL="0" indent="0">
              <a:buNone/>
              <a:defRPr/>
            </a:lvl2pPr>
            <a:lvl3pPr marL="0" indent="0">
              <a:spcBef>
                <a:spcPts val="0"/>
              </a:spcBef>
              <a:buNone/>
              <a:defRPr b="0">
                <a:solidFill>
                  <a:schemeClr val="tx1"/>
                </a:solidFill>
              </a:defRPr>
            </a:lvl3pPr>
            <a:lvl4pPr marL="0" indent="0">
              <a:spcBef>
                <a:spcPts val="0"/>
              </a:spcBef>
              <a:buFont typeface="Arial" panose="020B0604020202020204" pitchFamily="34" charset="0"/>
              <a:buNone/>
              <a:defRPr b="0">
                <a:solidFill>
                  <a:schemeClr val="tx1"/>
                </a:solidFill>
              </a:defRPr>
            </a:lvl4pPr>
            <a:lvl5pPr marL="0" indent="0">
              <a:spcBef>
                <a:spcPts val="0"/>
              </a:spcBef>
              <a:buFont typeface="Arial" panose="020B0604020202020204" pitchFamily="34" charset="0"/>
              <a:buNone/>
              <a:defRPr b="0">
                <a:solidFill>
                  <a:schemeClr val="tx1"/>
                </a:solidFill>
              </a:defRPr>
            </a:lvl5pPr>
            <a:lvl6pPr marL="0" indent="0">
              <a:spcBef>
                <a:spcPts val="0"/>
              </a:spcBef>
              <a:buFont typeface="Arial" panose="020B0604020202020204" pitchFamily="34" charset="0"/>
              <a:buNone/>
              <a:defRPr b="0">
                <a:solidFill>
                  <a:schemeClr val="tx1"/>
                </a:solidFill>
              </a:defRPr>
            </a:lvl6pPr>
            <a:lvl7pPr marL="0" indent="0">
              <a:spcBef>
                <a:spcPts val="0"/>
              </a:spcBef>
              <a:buFont typeface="Arial" panose="020B0604020202020204" pitchFamily="34" charset="0"/>
              <a:buNone/>
              <a:defRPr b="0">
                <a:solidFill>
                  <a:schemeClr val="tx1"/>
                </a:solidFill>
              </a:defRPr>
            </a:lvl7pPr>
            <a:lvl8pPr marL="0" indent="0">
              <a:spcBef>
                <a:spcPts val="0"/>
              </a:spcBef>
              <a:buFont typeface="Arial" panose="020B0604020202020204" pitchFamily="34" charset="0"/>
              <a:buNone/>
              <a:defRPr b="0">
                <a:solidFill>
                  <a:schemeClr val="tx1"/>
                </a:solidFill>
              </a:defRPr>
            </a:lvl8pPr>
            <a:lvl9pPr marL="0" indent="0">
              <a:spcBef>
                <a:spcPts val="0"/>
              </a:spcBef>
              <a:buFont typeface="Arial" panose="020B0604020202020204" pitchFamily="34" charset="0"/>
              <a:buNone/>
              <a:defRPr b="0">
                <a:solidFill>
                  <a:schemeClr val="tx1"/>
                </a:solidFill>
              </a:defRPr>
            </a:lvl9pPr>
          </a:lstStyle>
          <a:p>
            <a:pPr lvl="0"/>
            <a:r>
              <a:rPr lang="nl-NL" dirty="0"/>
              <a:t>[Stap 4, tweede niveau tekst]</a:t>
            </a:r>
          </a:p>
        </p:txBody>
      </p:sp>
      <p:sp>
        <p:nvSpPr>
          <p:cNvPr id="12" name="Tijdelijke aanduiding voor R-1"/>
          <p:cNvSpPr>
            <a:spLocks noGrp="1" noSelect="1"/>
          </p:cNvSpPr>
          <p:nvPr>
            <p:ph type="body" sz="quarter" idx="17" hasCustomPrompt="1"/>
          </p:nvPr>
        </p:nvSpPr>
        <p:spPr>
          <a:xfrm>
            <a:off x="7213855" y="2641890"/>
            <a:ext cx="3384550" cy="1008000"/>
          </a:xfrm>
        </p:spPr>
        <p:txBody>
          <a:bodyPr/>
          <a:lstStyle>
            <a:lvl1pPr marL="0" indent="0">
              <a:spcBef>
                <a:spcPts val="0"/>
              </a:spcBef>
              <a:buNone/>
              <a:defRPr b="1" baseline="0">
                <a:solidFill>
                  <a:schemeClr val="accent2"/>
                </a:solidFill>
              </a:defRPr>
            </a:lvl1pPr>
            <a:lvl2pPr marL="0" indent="0">
              <a:buNone/>
              <a:defRPr/>
            </a:lvl2pPr>
            <a:lvl3pPr marL="0" indent="0">
              <a:spcBef>
                <a:spcPts val="0"/>
              </a:spcBef>
              <a:buNone/>
              <a:defRPr b="0">
                <a:solidFill>
                  <a:schemeClr val="tx1"/>
                </a:solidFill>
              </a:defRPr>
            </a:lvl3pPr>
            <a:lvl4pPr marL="0" indent="0">
              <a:spcBef>
                <a:spcPts val="0"/>
              </a:spcBef>
              <a:buFont typeface="Arial" panose="020B0604020202020204" pitchFamily="34" charset="0"/>
              <a:buNone/>
              <a:defRPr b="0">
                <a:solidFill>
                  <a:schemeClr val="tx1"/>
                </a:solidFill>
              </a:defRPr>
            </a:lvl4pPr>
            <a:lvl5pPr marL="0" indent="0">
              <a:spcBef>
                <a:spcPts val="0"/>
              </a:spcBef>
              <a:buFont typeface="Arial" panose="020B0604020202020204" pitchFamily="34" charset="0"/>
              <a:buNone/>
              <a:defRPr b="0">
                <a:solidFill>
                  <a:schemeClr val="tx1"/>
                </a:solidFill>
              </a:defRPr>
            </a:lvl5pPr>
            <a:lvl6pPr marL="0" indent="0">
              <a:spcBef>
                <a:spcPts val="0"/>
              </a:spcBef>
              <a:buFont typeface="Arial" panose="020B0604020202020204" pitchFamily="34" charset="0"/>
              <a:buNone/>
              <a:defRPr b="0">
                <a:solidFill>
                  <a:schemeClr val="tx1"/>
                </a:solidFill>
              </a:defRPr>
            </a:lvl6pPr>
            <a:lvl7pPr marL="0" indent="0">
              <a:spcBef>
                <a:spcPts val="0"/>
              </a:spcBef>
              <a:buFont typeface="Arial" panose="020B0604020202020204" pitchFamily="34" charset="0"/>
              <a:buNone/>
              <a:defRPr b="0">
                <a:solidFill>
                  <a:schemeClr val="tx1"/>
                </a:solidFill>
              </a:defRPr>
            </a:lvl7pPr>
            <a:lvl8pPr marL="0" indent="0">
              <a:spcBef>
                <a:spcPts val="0"/>
              </a:spcBef>
              <a:buFont typeface="Arial" panose="020B0604020202020204" pitchFamily="34" charset="0"/>
              <a:buNone/>
              <a:defRPr b="0">
                <a:solidFill>
                  <a:schemeClr val="tx1"/>
                </a:solidFill>
              </a:defRPr>
            </a:lvl8pPr>
            <a:lvl9pPr marL="0" indent="0">
              <a:spcBef>
                <a:spcPts val="0"/>
              </a:spcBef>
              <a:buFont typeface="Arial" panose="020B0604020202020204" pitchFamily="34" charset="0"/>
              <a:buNone/>
              <a:defRPr b="0">
                <a:solidFill>
                  <a:schemeClr val="tx1"/>
                </a:solidFill>
              </a:defRPr>
            </a:lvl9pPr>
          </a:lstStyle>
          <a:p>
            <a:pPr lvl="0"/>
            <a:r>
              <a:rPr lang="nl-NL" dirty="0"/>
              <a:t>[Stap 3, tweede niveau tekst]</a:t>
            </a:r>
          </a:p>
        </p:txBody>
      </p:sp>
      <p:sp>
        <p:nvSpPr>
          <p:cNvPr id="13" name="Tijdelijke aanduiding voor L-2"/>
          <p:cNvSpPr>
            <a:spLocks noGrp="1" noSelect="1"/>
          </p:cNvSpPr>
          <p:nvPr>
            <p:ph type="body" sz="quarter" idx="18" hasCustomPrompt="1"/>
          </p:nvPr>
        </p:nvSpPr>
        <p:spPr>
          <a:xfrm>
            <a:off x="2383440" y="3897164"/>
            <a:ext cx="3384550" cy="1008000"/>
          </a:xfrm>
        </p:spPr>
        <p:txBody>
          <a:bodyPr/>
          <a:lstStyle>
            <a:lvl1pPr marL="0" indent="0">
              <a:buNone/>
              <a:defRPr b="1" baseline="0">
                <a:solidFill>
                  <a:schemeClr val="accent2"/>
                </a:solidFill>
              </a:defRPr>
            </a:lvl1pPr>
            <a:lvl2pPr marL="0" indent="0">
              <a:buNone/>
              <a:defRPr/>
            </a:lvl2pPr>
            <a:lvl3pPr marL="0" indent="0">
              <a:spcBef>
                <a:spcPts val="0"/>
              </a:spcBef>
              <a:buNone/>
              <a:defRPr b="0">
                <a:solidFill>
                  <a:schemeClr val="tx1"/>
                </a:solidFill>
              </a:defRPr>
            </a:lvl3pPr>
            <a:lvl4pPr marL="0" indent="0">
              <a:spcBef>
                <a:spcPts val="0"/>
              </a:spcBef>
              <a:buFont typeface="Arial" panose="020B0604020202020204" pitchFamily="34" charset="0"/>
              <a:buNone/>
              <a:defRPr b="0">
                <a:solidFill>
                  <a:schemeClr val="tx1"/>
                </a:solidFill>
              </a:defRPr>
            </a:lvl4pPr>
            <a:lvl5pPr marL="0" indent="0">
              <a:spcBef>
                <a:spcPts val="0"/>
              </a:spcBef>
              <a:buFont typeface="Arial" panose="020B0604020202020204" pitchFamily="34" charset="0"/>
              <a:buNone/>
              <a:defRPr b="0">
                <a:solidFill>
                  <a:schemeClr val="tx1"/>
                </a:solidFill>
              </a:defRPr>
            </a:lvl5pPr>
            <a:lvl6pPr marL="0" indent="0">
              <a:spcBef>
                <a:spcPts val="0"/>
              </a:spcBef>
              <a:buFont typeface="Arial" panose="020B0604020202020204" pitchFamily="34" charset="0"/>
              <a:buNone/>
              <a:defRPr b="0">
                <a:solidFill>
                  <a:schemeClr val="tx1"/>
                </a:solidFill>
              </a:defRPr>
            </a:lvl6pPr>
            <a:lvl7pPr marL="0" indent="0">
              <a:spcBef>
                <a:spcPts val="0"/>
              </a:spcBef>
              <a:buFont typeface="Arial" panose="020B0604020202020204" pitchFamily="34" charset="0"/>
              <a:buNone/>
              <a:defRPr b="0">
                <a:solidFill>
                  <a:schemeClr val="tx1"/>
                </a:solidFill>
              </a:defRPr>
            </a:lvl7pPr>
            <a:lvl8pPr marL="0" indent="0">
              <a:spcBef>
                <a:spcPts val="0"/>
              </a:spcBef>
              <a:buFont typeface="Arial" panose="020B0604020202020204" pitchFamily="34" charset="0"/>
              <a:buNone/>
              <a:defRPr b="0">
                <a:solidFill>
                  <a:schemeClr val="tx1"/>
                </a:solidFill>
              </a:defRPr>
            </a:lvl8pPr>
            <a:lvl9pPr marL="0" indent="0">
              <a:spcBef>
                <a:spcPts val="0"/>
              </a:spcBef>
              <a:buFont typeface="Arial" panose="020B0604020202020204" pitchFamily="34" charset="0"/>
              <a:buNone/>
              <a:defRPr b="0">
                <a:solidFill>
                  <a:schemeClr val="tx1"/>
                </a:solidFill>
              </a:defRPr>
            </a:lvl9pPr>
          </a:lstStyle>
          <a:p>
            <a:pPr lvl="0"/>
            <a:r>
              <a:rPr lang="nl-NL" dirty="0"/>
              <a:t>[Stap 2, tweede niveau tekst]</a:t>
            </a:r>
          </a:p>
        </p:txBody>
      </p:sp>
      <p:sp>
        <p:nvSpPr>
          <p:cNvPr id="3" name="Tijdelijke aanduiding voor L-1"/>
          <p:cNvSpPr>
            <a:spLocks noGrp="1" noSelect="1"/>
          </p:cNvSpPr>
          <p:nvPr>
            <p:ph type="body" sz="quarter" idx="16" hasCustomPrompt="1"/>
          </p:nvPr>
        </p:nvSpPr>
        <p:spPr>
          <a:xfrm>
            <a:off x="2383440" y="2641890"/>
            <a:ext cx="3384550" cy="1008000"/>
          </a:xfrm>
        </p:spPr>
        <p:txBody>
          <a:bodyPr/>
          <a:lstStyle>
            <a:lvl1pPr marL="0" indent="0">
              <a:spcBef>
                <a:spcPts val="0"/>
              </a:spcBef>
              <a:buNone/>
              <a:defRPr b="1" baseline="0">
                <a:solidFill>
                  <a:schemeClr val="accent2"/>
                </a:solidFill>
              </a:defRPr>
            </a:lvl1pPr>
            <a:lvl2pPr marL="0" indent="0">
              <a:buNone/>
              <a:defRPr/>
            </a:lvl2pPr>
            <a:lvl3pPr marL="0" indent="0">
              <a:spcBef>
                <a:spcPts val="0"/>
              </a:spcBef>
              <a:buNone/>
              <a:defRPr b="0">
                <a:solidFill>
                  <a:schemeClr val="tx1"/>
                </a:solidFill>
              </a:defRPr>
            </a:lvl3pPr>
            <a:lvl4pPr marL="0" indent="0">
              <a:spcBef>
                <a:spcPts val="0"/>
              </a:spcBef>
              <a:buFont typeface="Arial" panose="020B0604020202020204" pitchFamily="34" charset="0"/>
              <a:buNone/>
              <a:defRPr b="0">
                <a:solidFill>
                  <a:schemeClr val="tx1"/>
                </a:solidFill>
              </a:defRPr>
            </a:lvl4pPr>
            <a:lvl5pPr marL="0" indent="0">
              <a:spcBef>
                <a:spcPts val="0"/>
              </a:spcBef>
              <a:buFont typeface="Arial" panose="020B0604020202020204" pitchFamily="34" charset="0"/>
              <a:buNone/>
              <a:defRPr b="0">
                <a:solidFill>
                  <a:schemeClr val="tx1"/>
                </a:solidFill>
              </a:defRPr>
            </a:lvl5pPr>
            <a:lvl6pPr marL="0" indent="0">
              <a:spcBef>
                <a:spcPts val="0"/>
              </a:spcBef>
              <a:buFont typeface="Arial" panose="020B0604020202020204" pitchFamily="34" charset="0"/>
              <a:buNone/>
              <a:defRPr b="0">
                <a:solidFill>
                  <a:schemeClr val="tx1"/>
                </a:solidFill>
              </a:defRPr>
            </a:lvl6pPr>
            <a:lvl7pPr marL="0" indent="0">
              <a:spcBef>
                <a:spcPts val="0"/>
              </a:spcBef>
              <a:buFont typeface="Arial" panose="020B0604020202020204" pitchFamily="34" charset="0"/>
              <a:buNone/>
              <a:defRPr b="0">
                <a:solidFill>
                  <a:schemeClr val="tx1"/>
                </a:solidFill>
              </a:defRPr>
            </a:lvl7pPr>
            <a:lvl8pPr marL="0" indent="0">
              <a:spcBef>
                <a:spcPts val="0"/>
              </a:spcBef>
              <a:buFont typeface="Arial" panose="020B0604020202020204" pitchFamily="34" charset="0"/>
              <a:buNone/>
              <a:defRPr b="0">
                <a:solidFill>
                  <a:schemeClr val="tx1"/>
                </a:solidFill>
              </a:defRPr>
            </a:lvl8pPr>
            <a:lvl9pPr marL="0" indent="0">
              <a:spcBef>
                <a:spcPts val="0"/>
              </a:spcBef>
              <a:buFont typeface="Arial" panose="020B0604020202020204" pitchFamily="34" charset="0"/>
              <a:buNone/>
              <a:defRPr b="0">
                <a:solidFill>
                  <a:schemeClr val="tx1"/>
                </a:solidFill>
              </a:defRPr>
            </a:lvl9pPr>
          </a:lstStyle>
          <a:p>
            <a:pPr lvl="0"/>
            <a:r>
              <a:rPr lang="nl-NL" dirty="0"/>
              <a:t>[Stap 1, tweede niveau tekst]</a:t>
            </a:r>
          </a:p>
        </p:txBody>
      </p:sp>
      <p:sp>
        <p:nvSpPr>
          <p:cNvPr id="8" name="Titel 7"/>
          <p:cNvSpPr>
            <a:spLocks noGrp="1" noSelect="1"/>
          </p:cNvSpPr>
          <p:nvPr>
            <p:ph type="title" hasCustomPrompt="1"/>
          </p:nvPr>
        </p:nvSpPr>
        <p:spPr bwMode="gray">
          <a:xfrm>
            <a:off x="1440877" y="979200"/>
            <a:ext cx="9360000" cy="1332000"/>
          </a:xfrm>
        </p:spPr>
        <p:txBody>
          <a:bodyPr/>
          <a:lstStyle/>
          <a:p>
            <a:r>
              <a:rPr lang="nl-NL" noProof="1"/>
              <a:t>[Titel]</a:t>
            </a:r>
            <a:endParaRPr lang="nl-NL" dirty="0"/>
          </a:p>
        </p:txBody>
      </p:sp>
      <p:pic>
        <p:nvPicPr>
          <p:cNvPr id="7" name="Afbeelding 6">
            <a:extLst>
              <a:ext uri="{FF2B5EF4-FFF2-40B4-BE49-F238E27FC236}">
                <a16:creationId xmlns:a16="http://schemas.microsoft.com/office/drawing/2014/main" id="{06933F8E-8FC3-4030-A707-38A1E95EAE6E}"/>
              </a:ext>
            </a:extLst>
          </p:cNvPr>
          <p:cNvPicPr>
            <a:picLocks noSelect="1" noChangeAspect="1"/>
          </p:cNvPicPr>
          <p:nvPr userDrawn="1"/>
        </p:nvPicPr>
        <p:blipFill>
          <a:blip r:embed="rId2"/>
          <a:stretch>
            <a:fillRect/>
          </a:stretch>
        </p:blipFill>
        <p:spPr>
          <a:xfrm>
            <a:off x="1406254" y="2611234"/>
            <a:ext cx="722377" cy="722377"/>
          </a:xfrm>
          <a:prstGeom prst="rect">
            <a:avLst/>
          </a:prstGeom>
        </p:spPr>
      </p:pic>
      <p:pic>
        <p:nvPicPr>
          <p:cNvPr id="10" name="Afbeelding 9">
            <a:extLst>
              <a:ext uri="{FF2B5EF4-FFF2-40B4-BE49-F238E27FC236}">
                <a16:creationId xmlns:a16="http://schemas.microsoft.com/office/drawing/2014/main" id="{ACAC3F00-7D25-465D-953E-7DB26B3C7802}"/>
              </a:ext>
            </a:extLst>
          </p:cNvPr>
          <p:cNvPicPr>
            <a:picLocks noSelect="1" noChangeAspect="1"/>
          </p:cNvPicPr>
          <p:nvPr userDrawn="1"/>
        </p:nvPicPr>
        <p:blipFill>
          <a:blip r:embed="rId3"/>
          <a:stretch>
            <a:fillRect/>
          </a:stretch>
        </p:blipFill>
        <p:spPr>
          <a:xfrm>
            <a:off x="6277607" y="2611234"/>
            <a:ext cx="722377" cy="722377"/>
          </a:xfrm>
          <a:prstGeom prst="rect">
            <a:avLst/>
          </a:prstGeom>
        </p:spPr>
      </p:pic>
      <p:pic>
        <p:nvPicPr>
          <p:cNvPr id="15" name="Afbeelding 14">
            <a:extLst>
              <a:ext uri="{FF2B5EF4-FFF2-40B4-BE49-F238E27FC236}">
                <a16:creationId xmlns:a16="http://schemas.microsoft.com/office/drawing/2014/main" id="{12F371C6-6D9D-46FF-A666-6B9FC9F230B2}"/>
              </a:ext>
            </a:extLst>
          </p:cNvPr>
          <p:cNvPicPr>
            <a:picLocks noSelect="1" noChangeAspect="1"/>
          </p:cNvPicPr>
          <p:nvPr userDrawn="1"/>
        </p:nvPicPr>
        <p:blipFill>
          <a:blip r:embed="rId4"/>
          <a:stretch>
            <a:fillRect/>
          </a:stretch>
        </p:blipFill>
        <p:spPr>
          <a:xfrm>
            <a:off x="1417172" y="3897625"/>
            <a:ext cx="722377" cy="722377"/>
          </a:xfrm>
          <a:prstGeom prst="rect">
            <a:avLst/>
          </a:prstGeom>
        </p:spPr>
      </p:pic>
      <p:pic>
        <p:nvPicPr>
          <p:cNvPr id="17" name="Afbeelding 16">
            <a:extLst>
              <a:ext uri="{FF2B5EF4-FFF2-40B4-BE49-F238E27FC236}">
                <a16:creationId xmlns:a16="http://schemas.microsoft.com/office/drawing/2014/main" id="{233FC172-6509-4779-AEF8-FCFD7B4109B2}"/>
              </a:ext>
            </a:extLst>
          </p:cNvPr>
          <p:cNvPicPr>
            <a:picLocks noSelect="1" noChangeAspect="1"/>
          </p:cNvPicPr>
          <p:nvPr userDrawn="1"/>
        </p:nvPicPr>
        <p:blipFill>
          <a:blip r:embed="rId5"/>
          <a:stretch>
            <a:fillRect/>
          </a:stretch>
        </p:blipFill>
        <p:spPr>
          <a:xfrm>
            <a:off x="6198931" y="3897625"/>
            <a:ext cx="722377" cy="722377"/>
          </a:xfrm>
          <a:prstGeom prst="rect">
            <a:avLst/>
          </a:prstGeom>
        </p:spPr>
      </p:pic>
    </p:spTree>
    <p:extLst>
      <p:ext uri="{BB962C8B-B14F-4D97-AF65-F5344CB8AC3E}">
        <p14:creationId xmlns:p14="http://schemas.microsoft.com/office/powerpoint/2010/main" val="397731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p>
            <a:r>
              <a:rPr lang="nl-NL" noProof="1"/>
              <a:t>[Titel]</a:t>
            </a:r>
          </a:p>
        </p:txBody>
      </p:sp>
      <p:sp>
        <p:nvSpPr>
          <p:cNvPr id="3" name="Tijdelijke aanduiding voor datum 2"/>
          <p:cNvSpPr>
            <a:spLocks noGrp="1" noSelect="1"/>
          </p:cNvSpPr>
          <p:nvPr>
            <p:ph type="dt" sz="half" idx="10"/>
          </p:nvPr>
        </p:nvSpPr>
        <p:spPr/>
        <p:txBody>
          <a:bodyPr/>
          <a:lstStyle/>
          <a:p>
            <a:r>
              <a:rPr lang="nl-NL" noProof="1"/>
              <a:t>[Datum en/of versie]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4" name="Groep 13">
            <a:extLst>
              <a:ext uri="{FF2B5EF4-FFF2-40B4-BE49-F238E27FC236}">
                <a16:creationId xmlns:a16="http://schemas.microsoft.com/office/drawing/2014/main" id="{829CB290-17BC-4B42-BBA8-459A1E7A4B2F}"/>
              </a:ext>
            </a:extLst>
          </p:cNvPr>
          <p:cNvGrpSpPr>
            <a:grpSpLocks noSelect="1"/>
          </p:cNvGrpSpPr>
          <p:nvPr userDrawn="1"/>
        </p:nvGrpSpPr>
        <p:grpSpPr>
          <a:xfrm>
            <a:off x="0" y="5640491"/>
            <a:ext cx="12195176" cy="1217613"/>
            <a:chOff x="0" y="5637213"/>
            <a:chExt cx="12195176" cy="1217613"/>
          </a:xfrm>
        </p:grpSpPr>
        <p:sp>
          <p:nvSpPr>
            <p:cNvPr id="11" name="Freeform 5">
              <a:extLst>
                <a:ext uri="{FF2B5EF4-FFF2-40B4-BE49-F238E27FC236}">
                  <a16:creationId xmlns:a16="http://schemas.microsoft.com/office/drawing/2014/main" id="{09382F81-7821-40CD-B2DE-1D7B2E96C96A}"/>
                </a:ext>
              </a:extLst>
            </p:cNvPr>
            <p:cNvSpPr>
              <a:spLocks noSelect="1"/>
            </p:cNvSpPr>
            <p:nvPr userDrawn="1"/>
          </p:nvSpPr>
          <p:spPr bwMode="auto">
            <a:xfrm>
              <a:off x="0" y="6072188"/>
              <a:ext cx="10553700" cy="782638"/>
            </a:xfrm>
            <a:custGeom>
              <a:avLst/>
              <a:gdLst>
                <a:gd name="T0" fmla="*/ 0 w 6648"/>
                <a:gd name="T1" fmla="*/ 493 h 493"/>
                <a:gd name="T2" fmla="*/ 6648 w 6648"/>
                <a:gd name="T3" fmla="*/ 493 h 493"/>
                <a:gd name="T4" fmla="*/ 0 w 6648"/>
                <a:gd name="T5" fmla="*/ 0 h 493"/>
                <a:gd name="T6" fmla="*/ 0 w 6648"/>
                <a:gd name="T7" fmla="*/ 493 h 493"/>
              </a:gdLst>
              <a:ahLst/>
              <a:cxnLst>
                <a:cxn ang="0">
                  <a:pos x="T0" y="T1"/>
                </a:cxn>
                <a:cxn ang="0">
                  <a:pos x="T2" y="T3"/>
                </a:cxn>
                <a:cxn ang="0">
                  <a:pos x="T4" y="T5"/>
                </a:cxn>
                <a:cxn ang="0">
                  <a:pos x="T6" y="T7"/>
                </a:cxn>
              </a:cxnLst>
              <a:rect l="0" t="0" r="r" b="b"/>
              <a:pathLst>
                <a:path w="6648" h="493">
                  <a:moveTo>
                    <a:pt x="0" y="493"/>
                  </a:moveTo>
                  <a:lnTo>
                    <a:pt x="6648" y="493"/>
                  </a:lnTo>
                  <a:lnTo>
                    <a:pt x="0" y="0"/>
                  </a:lnTo>
                  <a:lnTo>
                    <a:pt x="0" y="493"/>
                  </a:lnTo>
                  <a:close/>
                </a:path>
              </a:pathLst>
            </a:custGeom>
            <a:solidFill>
              <a:srgbClr val="36A9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6">
              <a:extLst>
                <a:ext uri="{FF2B5EF4-FFF2-40B4-BE49-F238E27FC236}">
                  <a16:creationId xmlns:a16="http://schemas.microsoft.com/office/drawing/2014/main" id="{96936ECF-8A2E-4896-B97B-D13CDBA1C5CC}"/>
                </a:ext>
              </a:extLst>
            </p:cNvPr>
            <p:cNvSpPr>
              <a:spLocks noSelect="1"/>
            </p:cNvSpPr>
            <p:nvPr userDrawn="1"/>
          </p:nvSpPr>
          <p:spPr bwMode="auto">
            <a:xfrm>
              <a:off x="3208338" y="5637213"/>
              <a:ext cx="8986838" cy="1217613"/>
            </a:xfrm>
            <a:custGeom>
              <a:avLst/>
              <a:gdLst>
                <a:gd name="T0" fmla="*/ 0 w 5661"/>
                <a:gd name="T1" fmla="*/ 767 h 767"/>
                <a:gd name="T2" fmla="*/ 5661 w 5661"/>
                <a:gd name="T3" fmla="*/ 767 h 767"/>
                <a:gd name="T4" fmla="*/ 5661 w 5661"/>
                <a:gd name="T5" fmla="*/ 0 h 767"/>
                <a:gd name="T6" fmla="*/ 0 w 5661"/>
                <a:gd name="T7" fmla="*/ 767 h 767"/>
              </a:gdLst>
              <a:ahLst/>
              <a:cxnLst>
                <a:cxn ang="0">
                  <a:pos x="T0" y="T1"/>
                </a:cxn>
                <a:cxn ang="0">
                  <a:pos x="T2" y="T3"/>
                </a:cxn>
                <a:cxn ang="0">
                  <a:pos x="T4" y="T5"/>
                </a:cxn>
                <a:cxn ang="0">
                  <a:pos x="T6" y="T7"/>
                </a:cxn>
              </a:cxnLst>
              <a:rect l="0" t="0" r="r" b="b"/>
              <a:pathLst>
                <a:path w="5661" h="767">
                  <a:moveTo>
                    <a:pt x="0" y="767"/>
                  </a:moveTo>
                  <a:lnTo>
                    <a:pt x="5661" y="767"/>
                  </a:lnTo>
                  <a:lnTo>
                    <a:pt x="5661" y="0"/>
                  </a:lnTo>
                  <a:lnTo>
                    <a:pt x="0" y="767"/>
                  </a:lnTo>
                  <a:close/>
                </a:path>
              </a:pathLst>
            </a:custGeom>
            <a:solidFill>
              <a:srgbClr val="0069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1440877" y="979200"/>
            <a:ext cx="9360000" cy="818722"/>
          </a:xfrm>
          <a:prstGeom prst="rect">
            <a:avLst/>
          </a:prstGeom>
        </p:spPr>
        <p:txBody>
          <a:bodyPr vert="horz" lIns="0" tIns="0" rIns="0" bIns="0" rtlCol="0" anchor="t">
            <a:noAutofit/>
          </a:bodyPr>
          <a:lstStyle/>
          <a:p>
            <a:r>
              <a:rPr lang="nl-NL" noProof="1"/>
              <a:t>Klik om de stijl te bewerken</a:t>
            </a:r>
          </a:p>
        </p:txBody>
      </p:sp>
      <p:sp>
        <p:nvSpPr>
          <p:cNvPr id="3" name="Tijdelijke aanduiding voor tekst 2 (JU-Free)"/>
          <p:cNvSpPr>
            <a:spLocks noGrp="1"/>
          </p:cNvSpPr>
          <p:nvPr>
            <p:ph type="body" idx="1"/>
          </p:nvPr>
        </p:nvSpPr>
        <p:spPr bwMode="gray">
          <a:xfrm>
            <a:off x="1440877" y="1908000"/>
            <a:ext cx="9360000" cy="3600000"/>
          </a:xfrm>
          <a:prstGeom prst="rect">
            <a:avLst/>
          </a:prstGeom>
        </p:spPr>
        <p:txBody>
          <a:bodyPr vert="horz" lIns="0" tIns="0" rIns="0" bIns="0" rtlCol="0">
            <a:noAutofit/>
          </a:bodyPr>
          <a:lstStyle/>
          <a:p>
            <a:pPr lvl="0"/>
            <a:r>
              <a:rPr lang="nl-NL" noProof="1"/>
              <a:t>JU-LEVEL1=Opsomming 1e niveau</a:t>
            </a:r>
          </a:p>
          <a:p>
            <a:pPr lvl="1"/>
            <a:r>
              <a:rPr lang="nl-NL" noProof="1"/>
              <a:t>JU-LEVEL2=Opsomming 2e niveau</a:t>
            </a:r>
          </a:p>
          <a:p>
            <a:pPr lvl="2"/>
            <a:r>
              <a:rPr lang="nl-NL" noProof="1"/>
              <a:t>JU-LEVEL3=Opsomming 3e niveau</a:t>
            </a:r>
          </a:p>
          <a:p>
            <a:pPr lvl="3"/>
            <a:r>
              <a:rPr lang="nl-NL" noProof="1"/>
              <a:t>JU-LEVEL4=Kop</a:t>
            </a:r>
          </a:p>
          <a:p>
            <a:pPr lvl="2"/>
            <a:r>
              <a:rPr lang="nl-NL" noProof="1"/>
              <a:t>JU-LEVEL5=Basistekst</a:t>
            </a:r>
          </a:p>
          <a:p>
            <a:pPr lvl="5"/>
            <a:r>
              <a:rPr lang="nl-NL" noProof="1"/>
              <a:t>JU-LEVEL6=Zwevend 1e niveau</a:t>
            </a:r>
          </a:p>
          <a:p>
            <a:pPr lvl="6"/>
            <a:r>
              <a:rPr lang="nl-NL" noProof="1"/>
              <a:t>JU-LEVEL7=Zwevend 2e niveau</a:t>
            </a:r>
          </a:p>
          <a:p>
            <a:pPr lvl="7"/>
            <a:r>
              <a:rPr lang="nl-NL" noProof="1"/>
              <a:t>JU-LEVEL8=Zwevend 3e niveau</a:t>
            </a:r>
          </a:p>
        </p:txBody>
      </p:sp>
      <p:sp>
        <p:nvSpPr>
          <p:cNvPr id="5" name="Tijdelijke aanduiding voor voettekst 4"/>
          <p:cNvSpPr>
            <a:spLocks noGrp="1" noSelect="1"/>
          </p:cNvSpPr>
          <p:nvPr>
            <p:ph type="ftr" sz="quarter" idx="3"/>
          </p:nvPr>
        </p:nvSpPr>
        <p:spPr bwMode="gray">
          <a:xfrm>
            <a:off x="7636111" y="6453364"/>
            <a:ext cx="3600000" cy="252000"/>
          </a:xfrm>
          <a:prstGeom prst="rect">
            <a:avLst/>
          </a:prstGeom>
        </p:spPr>
        <p:txBody>
          <a:bodyPr vert="horz" lIns="0" tIns="0" rIns="0" bIns="0" rtlCol="0" anchor="t">
            <a:noAutofit/>
          </a:bodyPr>
          <a:lstStyle>
            <a:lvl1pPr algn="r">
              <a:defRPr sz="1200">
                <a:solidFill>
                  <a:schemeClr val="bg1"/>
                </a:solidFill>
                <a:latin typeface="+mn-lt"/>
              </a:defRPr>
            </a:lvl1pPr>
          </a:lstStyle>
          <a:p>
            <a:r>
              <a:rPr lang="nl-NL" noProof="1"/>
              <a:t>[voettekst]</a:t>
            </a:r>
          </a:p>
        </p:txBody>
      </p:sp>
      <p:sp>
        <p:nvSpPr>
          <p:cNvPr id="6" name="Tijdelijke aanduiding voor dianummer 5"/>
          <p:cNvSpPr>
            <a:spLocks noGrp="1" noSelect="1"/>
          </p:cNvSpPr>
          <p:nvPr>
            <p:ph type="sldNum" sz="quarter" idx="4"/>
          </p:nvPr>
        </p:nvSpPr>
        <p:spPr bwMode="gray">
          <a:xfrm>
            <a:off x="11257628" y="6453364"/>
            <a:ext cx="389689" cy="252000"/>
          </a:xfrm>
          <a:prstGeom prst="rect">
            <a:avLst/>
          </a:prstGeom>
        </p:spPr>
        <p:txBody>
          <a:bodyPr vert="horz" lIns="0" tIns="0" rIns="0" bIns="0" rtlCol="0" anchor="t">
            <a:noAutofit/>
          </a:bodyPr>
          <a:lstStyle>
            <a:lvl1pPr algn="l">
              <a:defRPr sz="1200">
                <a:solidFill>
                  <a:schemeClr val="bg1"/>
                </a:solidFill>
                <a:latin typeface="+mn-lt"/>
              </a:defRPr>
            </a:lvl1pPr>
          </a:lstStyle>
          <a:p>
            <a:pPr algn="r"/>
            <a:r>
              <a:rPr lang="nl-NL" noProof="1"/>
              <a:t>| </a:t>
            </a:r>
            <a:fld id="{1336C48C-F87C-4E4B-81EF-5027B17D1F61}" type="slidenum">
              <a:rPr lang="nl-NL" noProof="1" smtClean="0"/>
              <a:pPr algn="r"/>
              <a:t>‹nr.›</a:t>
            </a:fld>
            <a:endParaRPr lang="nl-NL" noProof="1"/>
          </a:p>
        </p:txBody>
      </p:sp>
      <p:sp>
        <p:nvSpPr>
          <p:cNvPr id="4" name="Tijdelijke aanduiding voor datum 3"/>
          <p:cNvSpPr>
            <a:spLocks noGrp="1" noSelect="1"/>
          </p:cNvSpPr>
          <p:nvPr>
            <p:ph type="dt" sz="half" idx="2"/>
          </p:nvPr>
        </p:nvSpPr>
        <p:spPr bwMode="gray">
          <a:xfrm>
            <a:off x="8623317" y="6181212"/>
            <a:ext cx="3024000" cy="252000"/>
          </a:xfrm>
          <a:prstGeom prst="rect">
            <a:avLst/>
          </a:prstGeom>
        </p:spPr>
        <p:txBody>
          <a:bodyPr vert="horz" lIns="0" tIns="0" rIns="0" bIns="0" rtlCol="0" anchor="t">
            <a:noAutofit/>
          </a:bodyPr>
          <a:lstStyle>
            <a:lvl1pPr algn="r">
              <a:defRPr sz="1200">
                <a:solidFill>
                  <a:schemeClr val="bg1"/>
                </a:solidFill>
                <a:latin typeface="+mn-lt"/>
              </a:defRPr>
            </a:lvl1pPr>
          </a:lstStyle>
          <a:p>
            <a:r>
              <a:rPr lang="nl-NL" noProof="1"/>
              <a:t>[Datum en/of versie]</a:t>
            </a:r>
          </a:p>
        </p:txBody>
      </p:sp>
      <p:sp>
        <p:nvSpPr>
          <p:cNvPr id="13" name="Freeform 7">
            <a:extLst>
              <a:ext uri="{FF2B5EF4-FFF2-40B4-BE49-F238E27FC236}">
                <a16:creationId xmlns:a16="http://schemas.microsoft.com/office/drawing/2014/main" id="{F40F33A9-1BFF-4A12-B6C6-5FB1A027173E}"/>
              </a:ext>
            </a:extLst>
          </p:cNvPr>
          <p:cNvSpPr>
            <a:spLocks noSelect="1"/>
          </p:cNvSpPr>
          <p:nvPr userDrawn="1"/>
        </p:nvSpPr>
        <p:spPr bwMode="auto">
          <a:xfrm>
            <a:off x="9161463" y="519113"/>
            <a:ext cx="2498725" cy="207963"/>
          </a:xfrm>
          <a:custGeom>
            <a:avLst/>
            <a:gdLst>
              <a:gd name="T0" fmla="*/ 344 w 7869"/>
              <a:gd name="T1" fmla="*/ 525 h 654"/>
              <a:gd name="T2" fmla="*/ 0 w 7869"/>
              <a:gd name="T3" fmla="*/ 525 h 654"/>
              <a:gd name="T4" fmla="*/ 344 w 7869"/>
              <a:gd name="T5" fmla="*/ 273 h 654"/>
              <a:gd name="T6" fmla="*/ 675 w 7869"/>
              <a:gd name="T7" fmla="*/ 91 h 654"/>
              <a:gd name="T8" fmla="*/ 1095 w 7869"/>
              <a:gd name="T9" fmla="*/ 331 h 654"/>
              <a:gd name="T10" fmla="*/ 1130 w 7869"/>
              <a:gd name="T11" fmla="*/ 148 h 654"/>
              <a:gd name="T12" fmla="*/ 1135 w 7869"/>
              <a:gd name="T13" fmla="*/ 525 h 654"/>
              <a:gd name="T14" fmla="*/ 1541 w 7869"/>
              <a:gd name="T15" fmla="*/ 411 h 654"/>
              <a:gd name="T16" fmla="*/ 1295 w 7869"/>
              <a:gd name="T17" fmla="*/ 91 h 654"/>
              <a:gd name="T18" fmla="*/ 1381 w 7869"/>
              <a:gd name="T19" fmla="*/ 248 h 654"/>
              <a:gd name="T20" fmla="*/ 1707 w 7869"/>
              <a:gd name="T21" fmla="*/ 179 h 654"/>
              <a:gd name="T22" fmla="*/ 1687 w 7869"/>
              <a:gd name="T23" fmla="*/ 91 h 654"/>
              <a:gd name="T24" fmla="*/ 2204 w 7869"/>
              <a:gd name="T25" fmla="*/ 177 h 654"/>
              <a:gd name="T26" fmla="*/ 1932 w 7869"/>
              <a:gd name="T27" fmla="*/ 201 h 654"/>
              <a:gd name="T28" fmla="*/ 2075 w 7869"/>
              <a:gd name="T29" fmla="*/ 477 h 654"/>
              <a:gd name="T30" fmla="*/ 1978 w 7869"/>
              <a:gd name="T31" fmla="*/ 519 h 654"/>
              <a:gd name="T32" fmla="*/ 2005 w 7869"/>
              <a:gd name="T33" fmla="*/ 218 h 654"/>
              <a:gd name="T34" fmla="*/ 2482 w 7869"/>
              <a:gd name="T35" fmla="*/ 148 h 654"/>
              <a:gd name="T36" fmla="*/ 2705 w 7869"/>
              <a:gd name="T37" fmla="*/ 148 h 654"/>
              <a:gd name="T38" fmla="*/ 3023 w 7869"/>
              <a:gd name="T39" fmla="*/ 342 h 654"/>
              <a:gd name="T40" fmla="*/ 2886 w 7869"/>
              <a:gd name="T41" fmla="*/ 348 h 654"/>
              <a:gd name="T42" fmla="*/ 2963 w 7869"/>
              <a:gd name="T43" fmla="*/ 91 h 654"/>
              <a:gd name="T44" fmla="*/ 3027 w 7869"/>
              <a:gd name="T45" fmla="*/ 272 h 654"/>
              <a:gd name="T46" fmla="*/ 2886 w 7869"/>
              <a:gd name="T47" fmla="*/ 148 h 654"/>
              <a:gd name="T48" fmla="*/ 3649 w 7869"/>
              <a:gd name="T49" fmla="*/ 525 h 654"/>
              <a:gd name="T50" fmla="*/ 3295 w 7869"/>
              <a:gd name="T51" fmla="*/ 525 h 654"/>
              <a:gd name="T52" fmla="*/ 3512 w 7869"/>
              <a:gd name="T53" fmla="*/ 348 h 654"/>
              <a:gd name="T54" fmla="*/ 4258 w 7869"/>
              <a:gd name="T55" fmla="*/ 0 h 654"/>
              <a:gd name="T56" fmla="*/ 4382 w 7869"/>
              <a:gd name="T57" fmla="*/ 120 h 654"/>
              <a:gd name="T58" fmla="*/ 4360 w 7869"/>
              <a:gd name="T59" fmla="*/ 583 h 654"/>
              <a:gd name="T60" fmla="*/ 4377 w 7869"/>
              <a:gd name="T61" fmla="*/ 654 h 654"/>
              <a:gd name="T62" fmla="*/ 4030 w 7869"/>
              <a:gd name="T63" fmla="*/ 533 h 654"/>
              <a:gd name="T64" fmla="*/ 4246 w 7869"/>
              <a:gd name="T65" fmla="*/ 175 h 654"/>
              <a:gd name="T66" fmla="*/ 4283 w 7869"/>
              <a:gd name="T67" fmla="*/ 283 h 654"/>
              <a:gd name="T68" fmla="*/ 4258 w 7869"/>
              <a:gd name="T69" fmla="*/ 0 h 654"/>
              <a:gd name="T70" fmla="*/ 4149 w 7869"/>
              <a:gd name="T71" fmla="*/ 155 h 654"/>
              <a:gd name="T72" fmla="*/ 4165 w 7869"/>
              <a:gd name="T73" fmla="*/ 417 h 654"/>
              <a:gd name="T74" fmla="*/ 4934 w 7869"/>
              <a:gd name="T75" fmla="*/ 525 h 654"/>
              <a:gd name="T76" fmla="*/ 5114 w 7869"/>
              <a:gd name="T77" fmla="*/ 151 h 654"/>
              <a:gd name="T78" fmla="*/ 4843 w 7869"/>
              <a:gd name="T79" fmla="*/ 148 h 654"/>
              <a:gd name="T80" fmla="*/ 5103 w 7869"/>
              <a:gd name="T81" fmla="*/ 307 h 654"/>
              <a:gd name="T82" fmla="*/ 5379 w 7869"/>
              <a:gd name="T83" fmla="*/ 273 h 654"/>
              <a:gd name="T84" fmla="*/ 5310 w 7869"/>
              <a:gd name="T85" fmla="*/ 91 h 654"/>
              <a:gd name="T86" fmla="*/ 5379 w 7869"/>
              <a:gd name="T87" fmla="*/ 468 h 654"/>
              <a:gd name="T88" fmla="*/ 6074 w 7869"/>
              <a:gd name="T89" fmla="*/ 404 h 654"/>
              <a:gd name="T90" fmla="*/ 6094 w 7869"/>
              <a:gd name="T91" fmla="*/ 536 h 654"/>
              <a:gd name="T92" fmla="*/ 6616 w 7869"/>
              <a:gd name="T93" fmla="*/ 342 h 654"/>
              <a:gd name="T94" fmla="*/ 6479 w 7869"/>
              <a:gd name="T95" fmla="*/ 348 h 654"/>
              <a:gd name="T96" fmla="*/ 6556 w 7869"/>
              <a:gd name="T97" fmla="*/ 91 h 654"/>
              <a:gd name="T98" fmla="*/ 6620 w 7869"/>
              <a:gd name="T99" fmla="*/ 272 h 654"/>
              <a:gd name="T100" fmla="*/ 6479 w 7869"/>
              <a:gd name="T101" fmla="*/ 148 h 654"/>
              <a:gd name="T102" fmla="*/ 6963 w 7869"/>
              <a:gd name="T103" fmla="*/ 525 h 654"/>
              <a:gd name="T104" fmla="*/ 7226 w 7869"/>
              <a:gd name="T105" fmla="*/ 331 h 654"/>
              <a:gd name="T106" fmla="*/ 7226 w 7869"/>
              <a:gd name="T107" fmla="*/ 148 h 654"/>
              <a:gd name="T108" fmla="*/ 7157 w 7869"/>
              <a:gd name="T109" fmla="*/ 525 h 654"/>
              <a:gd name="T110" fmla="*/ 7226 w 7869"/>
              <a:gd name="T111" fmla="*/ 331 h 654"/>
              <a:gd name="T112" fmla="*/ 7729 w 7869"/>
              <a:gd name="T113" fmla="*/ 141 h 654"/>
              <a:gd name="T114" fmla="*/ 7811 w 7869"/>
              <a:gd name="T115" fmla="*/ 94 h 654"/>
              <a:gd name="T116" fmla="*/ 7747 w 7869"/>
              <a:gd name="T117" fmla="*/ 354 h 654"/>
              <a:gd name="T118" fmla="*/ 7587 w 7869"/>
              <a:gd name="T119" fmla="*/ 428 h 654"/>
              <a:gd name="T120" fmla="*/ 7865 w 7869"/>
              <a:gd name="T121" fmla="*/ 410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869" h="654">
                <a:moveTo>
                  <a:pt x="344" y="91"/>
                </a:moveTo>
                <a:cubicBezTo>
                  <a:pt x="412" y="91"/>
                  <a:pt x="412" y="91"/>
                  <a:pt x="412" y="91"/>
                </a:cubicBezTo>
                <a:cubicBezTo>
                  <a:pt x="412" y="525"/>
                  <a:pt x="412" y="525"/>
                  <a:pt x="412" y="525"/>
                </a:cubicBezTo>
                <a:cubicBezTo>
                  <a:pt x="344" y="525"/>
                  <a:pt x="344" y="525"/>
                  <a:pt x="344" y="525"/>
                </a:cubicBezTo>
                <a:cubicBezTo>
                  <a:pt x="344" y="331"/>
                  <a:pt x="344" y="331"/>
                  <a:pt x="344" y="331"/>
                </a:cubicBezTo>
                <a:cubicBezTo>
                  <a:pt x="70" y="331"/>
                  <a:pt x="70" y="331"/>
                  <a:pt x="70" y="331"/>
                </a:cubicBezTo>
                <a:cubicBezTo>
                  <a:pt x="70" y="525"/>
                  <a:pt x="70" y="525"/>
                  <a:pt x="70" y="525"/>
                </a:cubicBezTo>
                <a:cubicBezTo>
                  <a:pt x="0" y="525"/>
                  <a:pt x="0" y="525"/>
                  <a:pt x="0" y="525"/>
                </a:cubicBezTo>
                <a:cubicBezTo>
                  <a:pt x="0" y="91"/>
                  <a:pt x="0" y="91"/>
                  <a:pt x="0" y="91"/>
                </a:cubicBezTo>
                <a:cubicBezTo>
                  <a:pt x="70" y="91"/>
                  <a:pt x="70" y="91"/>
                  <a:pt x="70" y="91"/>
                </a:cubicBezTo>
                <a:cubicBezTo>
                  <a:pt x="70" y="273"/>
                  <a:pt x="70" y="273"/>
                  <a:pt x="70" y="273"/>
                </a:cubicBezTo>
                <a:cubicBezTo>
                  <a:pt x="344" y="273"/>
                  <a:pt x="344" y="273"/>
                  <a:pt x="344" y="273"/>
                </a:cubicBezTo>
                <a:lnTo>
                  <a:pt x="344" y="91"/>
                </a:lnTo>
                <a:close/>
                <a:moveTo>
                  <a:pt x="606" y="525"/>
                </a:moveTo>
                <a:cubicBezTo>
                  <a:pt x="675" y="525"/>
                  <a:pt x="675" y="525"/>
                  <a:pt x="675" y="525"/>
                </a:cubicBezTo>
                <a:cubicBezTo>
                  <a:pt x="675" y="91"/>
                  <a:pt x="675" y="91"/>
                  <a:pt x="675" y="91"/>
                </a:cubicBezTo>
                <a:cubicBezTo>
                  <a:pt x="606" y="91"/>
                  <a:pt x="606" y="91"/>
                  <a:pt x="606" y="91"/>
                </a:cubicBezTo>
                <a:lnTo>
                  <a:pt x="606" y="525"/>
                </a:lnTo>
                <a:close/>
                <a:moveTo>
                  <a:pt x="930" y="331"/>
                </a:moveTo>
                <a:cubicBezTo>
                  <a:pt x="1095" y="331"/>
                  <a:pt x="1095" y="331"/>
                  <a:pt x="1095" y="331"/>
                </a:cubicBezTo>
                <a:cubicBezTo>
                  <a:pt x="1095" y="273"/>
                  <a:pt x="1095" y="273"/>
                  <a:pt x="1095" y="273"/>
                </a:cubicBezTo>
                <a:cubicBezTo>
                  <a:pt x="930" y="273"/>
                  <a:pt x="930" y="273"/>
                  <a:pt x="930" y="273"/>
                </a:cubicBezTo>
                <a:cubicBezTo>
                  <a:pt x="930" y="148"/>
                  <a:pt x="930" y="148"/>
                  <a:pt x="930" y="148"/>
                </a:cubicBezTo>
                <a:cubicBezTo>
                  <a:pt x="1130" y="148"/>
                  <a:pt x="1130" y="148"/>
                  <a:pt x="1130" y="148"/>
                </a:cubicBezTo>
                <a:cubicBezTo>
                  <a:pt x="1130" y="91"/>
                  <a:pt x="1130" y="91"/>
                  <a:pt x="1130" y="91"/>
                </a:cubicBezTo>
                <a:cubicBezTo>
                  <a:pt x="861" y="91"/>
                  <a:pt x="861" y="91"/>
                  <a:pt x="861" y="91"/>
                </a:cubicBezTo>
                <a:cubicBezTo>
                  <a:pt x="861" y="525"/>
                  <a:pt x="861" y="525"/>
                  <a:pt x="861" y="525"/>
                </a:cubicBezTo>
                <a:cubicBezTo>
                  <a:pt x="1135" y="525"/>
                  <a:pt x="1135" y="525"/>
                  <a:pt x="1135" y="525"/>
                </a:cubicBezTo>
                <a:cubicBezTo>
                  <a:pt x="1135" y="468"/>
                  <a:pt x="1135" y="468"/>
                  <a:pt x="1135" y="468"/>
                </a:cubicBezTo>
                <a:cubicBezTo>
                  <a:pt x="930" y="468"/>
                  <a:pt x="930" y="468"/>
                  <a:pt x="930" y="468"/>
                </a:cubicBezTo>
                <a:lnTo>
                  <a:pt x="930" y="331"/>
                </a:lnTo>
                <a:close/>
                <a:moveTo>
                  <a:pt x="1541" y="411"/>
                </a:moveTo>
                <a:cubicBezTo>
                  <a:pt x="1536" y="429"/>
                  <a:pt x="1535" y="432"/>
                  <a:pt x="1532" y="446"/>
                </a:cubicBezTo>
                <a:cubicBezTo>
                  <a:pt x="1529" y="428"/>
                  <a:pt x="1529" y="425"/>
                  <a:pt x="1524" y="411"/>
                </a:cubicBezTo>
                <a:cubicBezTo>
                  <a:pt x="1383" y="91"/>
                  <a:pt x="1383" y="91"/>
                  <a:pt x="1383" y="91"/>
                </a:cubicBezTo>
                <a:cubicBezTo>
                  <a:pt x="1295" y="91"/>
                  <a:pt x="1295" y="91"/>
                  <a:pt x="1295" y="91"/>
                </a:cubicBezTo>
                <a:cubicBezTo>
                  <a:pt x="1295" y="525"/>
                  <a:pt x="1295" y="525"/>
                  <a:pt x="1295" y="525"/>
                </a:cubicBezTo>
                <a:cubicBezTo>
                  <a:pt x="1364" y="525"/>
                  <a:pt x="1364" y="525"/>
                  <a:pt x="1364" y="525"/>
                </a:cubicBezTo>
                <a:cubicBezTo>
                  <a:pt x="1364" y="191"/>
                  <a:pt x="1364" y="191"/>
                  <a:pt x="1364" y="191"/>
                </a:cubicBezTo>
                <a:cubicBezTo>
                  <a:pt x="1368" y="215"/>
                  <a:pt x="1370" y="223"/>
                  <a:pt x="1381" y="248"/>
                </a:cubicBezTo>
                <a:cubicBezTo>
                  <a:pt x="1501" y="525"/>
                  <a:pt x="1501" y="525"/>
                  <a:pt x="1501" y="525"/>
                </a:cubicBezTo>
                <a:cubicBezTo>
                  <a:pt x="1556" y="525"/>
                  <a:pt x="1556" y="525"/>
                  <a:pt x="1556" y="525"/>
                </a:cubicBezTo>
                <a:cubicBezTo>
                  <a:pt x="1689" y="230"/>
                  <a:pt x="1689" y="230"/>
                  <a:pt x="1689" y="230"/>
                </a:cubicBezTo>
                <a:cubicBezTo>
                  <a:pt x="1698" y="208"/>
                  <a:pt x="1701" y="201"/>
                  <a:pt x="1707" y="179"/>
                </a:cubicBezTo>
                <a:cubicBezTo>
                  <a:pt x="1707" y="525"/>
                  <a:pt x="1707" y="525"/>
                  <a:pt x="1707" y="525"/>
                </a:cubicBezTo>
                <a:cubicBezTo>
                  <a:pt x="1775" y="525"/>
                  <a:pt x="1775" y="525"/>
                  <a:pt x="1775" y="525"/>
                </a:cubicBezTo>
                <a:cubicBezTo>
                  <a:pt x="1775" y="91"/>
                  <a:pt x="1775" y="91"/>
                  <a:pt x="1775" y="91"/>
                </a:cubicBezTo>
                <a:cubicBezTo>
                  <a:pt x="1687" y="91"/>
                  <a:pt x="1687" y="91"/>
                  <a:pt x="1687" y="91"/>
                </a:cubicBezTo>
                <a:lnTo>
                  <a:pt x="1541" y="411"/>
                </a:lnTo>
                <a:close/>
                <a:moveTo>
                  <a:pt x="2089" y="141"/>
                </a:moveTo>
                <a:cubicBezTo>
                  <a:pt x="2108" y="141"/>
                  <a:pt x="2127" y="144"/>
                  <a:pt x="2150" y="151"/>
                </a:cubicBezTo>
                <a:cubicBezTo>
                  <a:pt x="2172" y="158"/>
                  <a:pt x="2182" y="161"/>
                  <a:pt x="2204" y="177"/>
                </a:cubicBezTo>
                <a:cubicBezTo>
                  <a:pt x="2229" y="120"/>
                  <a:pt x="2229" y="120"/>
                  <a:pt x="2229" y="120"/>
                </a:cubicBezTo>
                <a:cubicBezTo>
                  <a:pt x="2202" y="105"/>
                  <a:pt x="2191" y="100"/>
                  <a:pt x="2171" y="94"/>
                </a:cubicBezTo>
                <a:cubicBezTo>
                  <a:pt x="2146" y="87"/>
                  <a:pt x="2118" y="83"/>
                  <a:pt x="2090" y="83"/>
                </a:cubicBezTo>
                <a:cubicBezTo>
                  <a:pt x="1994" y="83"/>
                  <a:pt x="1932" y="130"/>
                  <a:pt x="1932" y="201"/>
                </a:cubicBezTo>
                <a:cubicBezTo>
                  <a:pt x="1932" y="248"/>
                  <a:pt x="1962" y="284"/>
                  <a:pt x="2028" y="316"/>
                </a:cubicBezTo>
                <a:cubicBezTo>
                  <a:pt x="2107" y="354"/>
                  <a:pt x="2107" y="354"/>
                  <a:pt x="2107" y="354"/>
                </a:cubicBezTo>
                <a:cubicBezTo>
                  <a:pt x="2142" y="370"/>
                  <a:pt x="2156" y="390"/>
                  <a:pt x="2156" y="419"/>
                </a:cubicBezTo>
                <a:cubicBezTo>
                  <a:pt x="2156" y="455"/>
                  <a:pt x="2126" y="477"/>
                  <a:pt x="2075" y="477"/>
                </a:cubicBezTo>
                <a:cubicBezTo>
                  <a:pt x="2051" y="477"/>
                  <a:pt x="2025" y="471"/>
                  <a:pt x="2004" y="462"/>
                </a:cubicBezTo>
                <a:cubicBezTo>
                  <a:pt x="1986" y="455"/>
                  <a:pt x="1975" y="448"/>
                  <a:pt x="1947" y="428"/>
                </a:cubicBezTo>
                <a:cubicBezTo>
                  <a:pt x="1916" y="487"/>
                  <a:pt x="1916" y="487"/>
                  <a:pt x="1916" y="487"/>
                </a:cubicBezTo>
                <a:cubicBezTo>
                  <a:pt x="1947" y="506"/>
                  <a:pt x="1960" y="512"/>
                  <a:pt x="1978" y="519"/>
                </a:cubicBezTo>
                <a:cubicBezTo>
                  <a:pt x="2004" y="528"/>
                  <a:pt x="2035" y="533"/>
                  <a:pt x="2067" y="533"/>
                </a:cubicBezTo>
                <a:cubicBezTo>
                  <a:pt x="2165" y="533"/>
                  <a:pt x="2225" y="487"/>
                  <a:pt x="2225" y="410"/>
                </a:cubicBezTo>
                <a:cubicBezTo>
                  <a:pt x="2225" y="356"/>
                  <a:pt x="2199" y="326"/>
                  <a:pt x="2117" y="286"/>
                </a:cubicBezTo>
                <a:cubicBezTo>
                  <a:pt x="2033" y="245"/>
                  <a:pt x="2018" y="237"/>
                  <a:pt x="2005" y="218"/>
                </a:cubicBezTo>
                <a:cubicBezTo>
                  <a:pt x="2002" y="212"/>
                  <a:pt x="2000" y="204"/>
                  <a:pt x="2000" y="195"/>
                </a:cubicBezTo>
                <a:cubicBezTo>
                  <a:pt x="2000" y="161"/>
                  <a:pt x="2034" y="141"/>
                  <a:pt x="2089" y="141"/>
                </a:cubicBezTo>
                <a:close/>
                <a:moveTo>
                  <a:pt x="2328" y="148"/>
                </a:moveTo>
                <a:cubicBezTo>
                  <a:pt x="2482" y="148"/>
                  <a:pt x="2482" y="148"/>
                  <a:pt x="2482" y="148"/>
                </a:cubicBezTo>
                <a:cubicBezTo>
                  <a:pt x="2482" y="525"/>
                  <a:pt x="2482" y="525"/>
                  <a:pt x="2482" y="525"/>
                </a:cubicBezTo>
                <a:cubicBezTo>
                  <a:pt x="2551" y="525"/>
                  <a:pt x="2551" y="525"/>
                  <a:pt x="2551" y="525"/>
                </a:cubicBezTo>
                <a:cubicBezTo>
                  <a:pt x="2551" y="148"/>
                  <a:pt x="2551" y="148"/>
                  <a:pt x="2551" y="148"/>
                </a:cubicBezTo>
                <a:cubicBezTo>
                  <a:pt x="2705" y="148"/>
                  <a:pt x="2705" y="148"/>
                  <a:pt x="2705" y="148"/>
                </a:cubicBezTo>
                <a:cubicBezTo>
                  <a:pt x="2705" y="91"/>
                  <a:pt x="2705" y="91"/>
                  <a:pt x="2705" y="91"/>
                </a:cubicBezTo>
                <a:cubicBezTo>
                  <a:pt x="2328" y="91"/>
                  <a:pt x="2328" y="91"/>
                  <a:pt x="2328" y="91"/>
                </a:cubicBezTo>
                <a:lnTo>
                  <a:pt x="2328" y="148"/>
                </a:lnTo>
                <a:close/>
                <a:moveTo>
                  <a:pt x="3023" y="342"/>
                </a:moveTo>
                <a:cubicBezTo>
                  <a:pt x="3143" y="525"/>
                  <a:pt x="3143" y="525"/>
                  <a:pt x="3143" y="525"/>
                </a:cubicBezTo>
                <a:cubicBezTo>
                  <a:pt x="3063" y="525"/>
                  <a:pt x="3063" y="525"/>
                  <a:pt x="3063" y="525"/>
                </a:cubicBezTo>
                <a:cubicBezTo>
                  <a:pt x="2948" y="348"/>
                  <a:pt x="2948" y="348"/>
                  <a:pt x="2948" y="348"/>
                </a:cubicBezTo>
                <a:cubicBezTo>
                  <a:pt x="2886" y="348"/>
                  <a:pt x="2886" y="348"/>
                  <a:pt x="2886" y="348"/>
                </a:cubicBezTo>
                <a:cubicBezTo>
                  <a:pt x="2886" y="525"/>
                  <a:pt x="2886" y="525"/>
                  <a:pt x="2886" y="525"/>
                </a:cubicBezTo>
                <a:cubicBezTo>
                  <a:pt x="2817" y="525"/>
                  <a:pt x="2817" y="525"/>
                  <a:pt x="2817" y="525"/>
                </a:cubicBezTo>
                <a:cubicBezTo>
                  <a:pt x="2817" y="91"/>
                  <a:pt x="2817" y="91"/>
                  <a:pt x="2817" y="91"/>
                </a:cubicBezTo>
                <a:cubicBezTo>
                  <a:pt x="2963" y="91"/>
                  <a:pt x="2963" y="91"/>
                  <a:pt x="2963" y="91"/>
                </a:cubicBezTo>
                <a:cubicBezTo>
                  <a:pt x="3067" y="91"/>
                  <a:pt x="3125" y="134"/>
                  <a:pt x="3125" y="214"/>
                </a:cubicBezTo>
                <a:cubicBezTo>
                  <a:pt x="3125" y="281"/>
                  <a:pt x="3084" y="332"/>
                  <a:pt x="3023" y="342"/>
                </a:cubicBezTo>
                <a:close/>
                <a:moveTo>
                  <a:pt x="2954" y="290"/>
                </a:moveTo>
                <a:cubicBezTo>
                  <a:pt x="2998" y="290"/>
                  <a:pt x="3008" y="289"/>
                  <a:pt x="3027" y="272"/>
                </a:cubicBezTo>
                <a:cubicBezTo>
                  <a:pt x="3043" y="258"/>
                  <a:pt x="3050" y="240"/>
                  <a:pt x="3050" y="217"/>
                </a:cubicBezTo>
                <a:cubicBezTo>
                  <a:pt x="3050" y="191"/>
                  <a:pt x="3041" y="172"/>
                  <a:pt x="3024" y="160"/>
                </a:cubicBezTo>
                <a:cubicBezTo>
                  <a:pt x="3009" y="149"/>
                  <a:pt x="3004" y="148"/>
                  <a:pt x="2954" y="148"/>
                </a:cubicBezTo>
                <a:cubicBezTo>
                  <a:pt x="2886" y="148"/>
                  <a:pt x="2886" y="148"/>
                  <a:pt x="2886" y="148"/>
                </a:cubicBezTo>
                <a:cubicBezTo>
                  <a:pt x="2886" y="290"/>
                  <a:pt x="2886" y="290"/>
                  <a:pt x="2886" y="290"/>
                </a:cubicBezTo>
                <a:lnTo>
                  <a:pt x="2954" y="290"/>
                </a:lnTo>
                <a:close/>
                <a:moveTo>
                  <a:pt x="3472" y="80"/>
                </a:moveTo>
                <a:cubicBezTo>
                  <a:pt x="3649" y="525"/>
                  <a:pt x="3649" y="525"/>
                  <a:pt x="3649" y="525"/>
                </a:cubicBezTo>
                <a:cubicBezTo>
                  <a:pt x="3581" y="525"/>
                  <a:pt x="3581" y="525"/>
                  <a:pt x="3581" y="525"/>
                </a:cubicBezTo>
                <a:cubicBezTo>
                  <a:pt x="3531" y="404"/>
                  <a:pt x="3531" y="404"/>
                  <a:pt x="3531" y="404"/>
                </a:cubicBezTo>
                <a:cubicBezTo>
                  <a:pt x="3345" y="404"/>
                  <a:pt x="3345" y="404"/>
                  <a:pt x="3345" y="404"/>
                </a:cubicBezTo>
                <a:cubicBezTo>
                  <a:pt x="3295" y="525"/>
                  <a:pt x="3295" y="525"/>
                  <a:pt x="3295" y="525"/>
                </a:cubicBezTo>
                <a:cubicBezTo>
                  <a:pt x="3226" y="525"/>
                  <a:pt x="3226" y="525"/>
                  <a:pt x="3226" y="525"/>
                </a:cubicBezTo>
                <a:cubicBezTo>
                  <a:pt x="3404" y="80"/>
                  <a:pt x="3404" y="80"/>
                  <a:pt x="3404" y="80"/>
                </a:cubicBezTo>
                <a:lnTo>
                  <a:pt x="3472" y="80"/>
                </a:lnTo>
                <a:close/>
                <a:moveTo>
                  <a:pt x="3512" y="348"/>
                </a:moveTo>
                <a:cubicBezTo>
                  <a:pt x="3438" y="153"/>
                  <a:pt x="3438" y="153"/>
                  <a:pt x="3438" y="153"/>
                </a:cubicBezTo>
                <a:cubicBezTo>
                  <a:pt x="3364" y="348"/>
                  <a:pt x="3364" y="348"/>
                  <a:pt x="3364" y="348"/>
                </a:cubicBezTo>
                <a:lnTo>
                  <a:pt x="3512" y="348"/>
                </a:lnTo>
                <a:close/>
                <a:moveTo>
                  <a:pt x="4258" y="0"/>
                </a:moveTo>
                <a:cubicBezTo>
                  <a:pt x="4486" y="0"/>
                  <a:pt x="4486" y="0"/>
                  <a:pt x="4486" y="0"/>
                </a:cubicBezTo>
                <a:cubicBezTo>
                  <a:pt x="4479" y="45"/>
                  <a:pt x="4479" y="45"/>
                  <a:pt x="4479" y="45"/>
                </a:cubicBezTo>
                <a:cubicBezTo>
                  <a:pt x="4394" y="45"/>
                  <a:pt x="4394" y="45"/>
                  <a:pt x="4394" y="45"/>
                </a:cubicBezTo>
                <a:cubicBezTo>
                  <a:pt x="4382" y="120"/>
                  <a:pt x="4382" y="120"/>
                  <a:pt x="4382" y="120"/>
                </a:cubicBezTo>
                <a:cubicBezTo>
                  <a:pt x="4367" y="211"/>
                  <a:pt x="4356" y="256"/>
                  <a:pt x="4333" y="307"/>
                </a:cubicBezTo>
                <a:cubicBezTo>
                  <a:pt x="4311" y="357"/>
                  <a:pt x="4293" y="380"/>
                  <a:pt x="4242" y="428"/>
                </a:cubicBezTo>
                <a:cubicBezTo>
                  <a:pt x="4312" y="525"/>
                  <a:pt x="4312" y="525"/>
                  <a:pt x="4312" y="525"/>
                </a:cubicBezTo>
                <a:cubicBezTo>
                  <a:pt x="4339" y="562"/>
                  <a:pt x="4341" y="565"/>
                  <a:pt x="4360" y="583"/>
                </a:cubicBezTo>
                <a:cubicBezTo>
                  <a:pt x="4369" y="592"/>
                  <a:pt x="4377" y="598"/>
                  <a:pt x="4383" y="598"/>
                </a:cubicBezTo>
                <a:cubicBezTo>
                  <a:pt x="4392" y="598"/>
                  <a:pt x="4400" y="591"/>
                  <a:pt x="4419" y="570"/>
                </a:cubicBezTo>
                <a:cubicBezTo>
                  <a:pt x="4454" y="605"/>
                  <a:pt x="4454" y="605"/>
                  <a:pt x="4454" y="605"/>
                </a:cubicBezTo>
                <a:cubicBezTo>
                  <a:pt x="4421" y="641"/>
                  <a:pt x="4399" y="654"/>
                  <a:pt x="4377" y="654"/>
                </a:cubicBezTo>
                <a:cubicBezTo>
                  <a:pt x="4347" y="654"/>
                  <a:pt x="4318" y="629"/>
                  <a:pt x="4271" y="565"/>
                </a:cubicBezTo>
                <a:cubicBezTo>
                  <a:pt x="4197" y="462"/>
                  <a:pt x="4197" y="462"/>
                  <a:pt x="4197" y="462"/>
                </a:cubicBezTo>
                <a:cubicBezTo>
                  <a:pt x="4167" y="488"/>
                  <a:pt x="4153" y="497"/>
                  <a:pt x="4131" y="509"/>
                </a:cubicBezTo>
                <a:cubicBezTo>
                  <a:pt x="4100" y="524"/>
                  <a:pt x="4064" y="533"/>
                  <a:pt x="4030" y="533"/>
                </a:cubicBezTo>
                <a:cubicBezTo>
                  <a:pt x="4016" y="533"/>
                  <a:pt x="4007" y="532"/>
                  <a:pt x="3986" y="528"/>
                </a:cubicBezTo>
                <a:cubicBezTo>
                  <a:pt x="3953" y="483"/>
                  <a:pt x="3944" y="451"/>
                  <a:pt x="3944" y="388"/>
                </a:cubicBezTo>
                <a:cubicBezTo>
                  <a:pt x="3944" y="224"/>
                  <a:pt x="4034" y="102"/>
                  <a:pt x="4155" y="102"/>
                </a:cubicBezTo>
                <a:cubicBezTo>
                  <a:pt x="4207" y="102"/>
                  <a:pt x="4246" y="134"/>
                  <a:pt x="4246" y="175"/>
                </a:cubicBezTo>
                <a:cubicBezTo>
                  <a:pt x="4246" y="197"/>
                  <a:pt x="4235" y="226"/>
                  <a:pt x="4218" y="247"/>
                </a:cubicBezTo>
                <a:cubicBezTo>
                  <a:pt x="4205" y="264"/>
                  <a:pt x="4191" y="275"/>
                  <a:pt x="4153" y="302"/>
                </a:cubicBezTo>
                <a:cubicBezTo>
                  <a:pt x="4208" y="380"/>
                  <a:pt x="4208" y="380"/>
                  <a:pt x="4208" y="380"/>
                </a:cubicBezTo>
                <a:cubicBezTo>
                  <a:pt x="4250" y="343"/>
                  <a:pt x="4265" y="324"/>
                  <a:pt x="4283" y="283"/>
                </a:cubicBezTo>
                <a:cubicBezTo>
                  <a:pt x="4301" y="241"/>
                  <a:pt x="4313" y="197"/>
                  <a:pt x="4325" y="120"/>
                </a:cubicBezTo>
                <a:cubicBezTo>
                  <a:pt x="4337" y="45"/>
                  <a:pt x="4337" y="45"/>
                  <a:pt x="4337" y="45"/>
                </a:cubicBezTo>
                <a:cubicBezTo>
                  <a:pt x="4251" y="45"/>
                  <a:pt x="4251" y="45"/>
                  <a:pt x="4251" y="45"/>
                </a:cubicBezTo>
                <a:lnTo>
                  <a:pt x="4258" y="0"/>
                </a:lnTo>
                <a:close/>
                <a:moveTo>
                  <a:pt x="4165" y="417"/>
                </a:moveTo>
                <a:cubicBezTo>
                  <a:pt x="4086" y="297"/>
                  <a:pt x="4086" y="297"/>
                  <a:pt x="4086" y="297"/>
                </a:cubicBezTo>
                <a:cubicBezTo>
                  <a:pt x="4154" y="251"/>
                  <a:pt x="4188" y="213"/>
                  <a:pt x="4188" y="184"/>
                </a:cubicBezTo>
                <a:cubicBezTo>
                  <a:pt x="4188" y="166"/>
                  <a:pt x="4173" y="155"/>
                  <a:pt x="4149" y="155"/>
                </a:cubicBezTo>
                <a:cubicBezTo>
                  <a:pt x="4070" y="155"/>
                  <a:pt x="4004" y="258"/>
                  <a:pt x="4004" y="379"/>
                </a:cubicBezTo>
                <a:cubicBezTo>
                  <a:pt x="4004" y="445"/>
                  <a:pt x="4019" y="477"/>
                  <a:pt x="4050" y="477"/>
                </a:cubicBezTo>
                <a:cubicBezTo>
                  <a:pt x="4063" y="477"/>
                  <a:pt x="4077" y="472"/>
                  <a:pt x="4098" y="462"/>
                </a:cubicBezTo>
                <a:cubicBezTo>
                  <a:pt x="4126" y="449"/>
                  <a:pt x="4138" y="441"/>
                  <a:pt x="4165" y="417"/>
                </a:cubicBezTo>
                <a:close/>
                <a:moveTo>
                  <a:pt x="5114" y="151"/>
                </a:moveTo>
                <a:cubicBezTo>
                  <a:pt x="5150" y="187"/>
                  <a:pt x="5176" y="253"/>
                  <a:pt x="5176" y="308"/>
                </a:cubicBezTo>
                <a:cubicBezTo>
                  <a:pt x="5176" y="363"/>
                  <a:pt x="5151" y="424"/>
                  <a:pt x="5113" y="465"/>
                </a:cubicBezTo>
                <a:cubicBezTo>
                  <a:pt x="5074" y="506"/>
                  <a:pt x="5019" y="525"/>
                  <a:pt x="4934" y="525"/>
                </a:cubicBezTo>
                <a:cubicBezTo>
                  <a:pt x="4774" y="525"/>
                  <a:pt x="4774" y="525"/>
                  <a:pt x="4774" y="525"/>
                </a:cubicBezTo>
                <a:cubicBezTo>
                  <a:pt x="4774" y="91"/>
                  <a:pt x="4774" y="91"/>
                  <a:pt x="4774" y="91"/>
                </a:cubicBezTo>
                <a:cubicBezTo>
                  <a:pt x="4934" y="91"/>
                  <a:pt x="4934" y="91"/>
                  <a:pt x="4934" y="91"/>
                </a:cubicBezTo>
                <a:cubicBezTo>
                  <a:pt x="5018" y="91"/>
                  <a:pt x="5074" y="110"/>
                  <a:pt x="5114" y="151"/>
                </a:cubicBezTo>
                <a:close/>
                <a:moveTo>
                  <a:pt x="5103" y="307"/>
                </a:moveTo>
                <a:cubicBezTo>
                  <a:pt x="5103" y="257"/>
                  <a:pt x="5082" y="208"/>
                  <a:pt x="5045" y="178"/>
                </a:cubicBezTo>
                <a:cubicBezTo>
                  <a:pt x="5018" y="155"/>
                  <a:pt x="4990" y="148"/>
                  <a:pt x="4929" y="148"/>
                </a:cubicBezTo>
                <a:cubicBezTo>
                  <a:pt x="4843" y="148"/>
                  <a:pt x="4843" y="148"/>
                  <a:pt x="4843" y="148"/>
                </a:cubicBezTo>
                <a:cubicBezTo>
                  <a:pt x="4843" y="468"/>
                  <a:pt x="4843" y="468"/>
                  <a:pt x="4843" y="468"/>
                </a:cubicBezTo>
                <a:cubicBezTo>
                  <a:pt x="4923" y="468"/>
                  <a:pt x="4923" y="468"/>
                  <a:pt x="4923" y="468"/>
                </a:cubicBezTo>
                <a:cubicBezTo>
                  <a:pt x="4986" y="468"/>
                  <a:pt x="5016" y="459"/>
                  <a:pt x="5046" y="436"/>
                </a:cubicBezTo>
                <a:cubicBezTo>
                  <a:pt x="5081" y="408"/>
                  <a:pt x="5103" y="356"/>
                  <a:pt x="5103" y="307"/>
                </a:cubicBezTo>
                <a:close/>
                <a:moveTo>
                  <a:pt x="5379" y="331"/>
                </a:moveTo>
                <a:cubicBezTo>
                  <a:pt x="5544" y="331"/>
                  <a:pt x="5544" y="331"/>
                  <a:pt x="5544" y="331"/>
                </a:cubicBezTo>
                <a:cubicBezTo>
                  <a:pt x="5544" y="273"/>
                  <a:pt x="5544" y="273"/>
                  <a:pt x="5544" y="273"/>
                </a:cubicBezTo>
                <a:cubicBezTo>
                  <a:pt x="5379" y="273"/>
                  <a:pt x="5379" y="273"/>
                  <a:pt x="5379" y="273"/>
                </a:cubicBezTo>
                <a:cubicBezTo>
                  <a:pt x="5379" y="148"/>
                  <a:pt x="5379" y="148"/>
                  <a:pt x="5379" y="148"/>
                </a:cubicBezTo>
                <a:cubicBezTo>
                  <a:pt x="5578" y="148"/>
                  <a:pt x="5578" y="148"/>
                  <a:pt x="5578" y="148"/>
                </a:cubicBezTo>
                <a:cubicBezTo>
                  <a:pt x="5578" y="91"/>
                  <a:pt x="5578" y="91"/>
                  <a:pt x="5578" y="91"/>
                </a:cubicBezTo>
                <a:cubicBezTo>
                  <a:pt x="5310" y="91"/>
                  <a:pt x="5310" y="91"/>
                  <a:pt x="5310" y="91"/>
                </a:cubicBezTo>
                <a:cubicBezTo>
                  <a:pt x="5310" y="525"/>
                  <a:pt x="5310" y="525"/>
                  <a:pt x="5310" y="525"/>
                </a:cubicBezTo>
                <a:cubicBezTo>
                  <a:pt x="5584" y="525"/>
                  <a:pt x="5584" y="525"/>
                  <a:pt x="5584" y="525"/>
                </a:cubicBezTo>
                <a:cubicBezTo>
                  <a:pt x="5584" y="468"/>
                  <a:pt x="5584" y="468"/>
                  <a:pt x="5584" y="468"/>
                </a:cubicBezTo>
                <a:cubicBezTo>
                  <a:pt x="5379" y="468"/>
                  <a:pt x="5379" y="468"/>
                  <a:pt x="5379" y="468"/>
                </a:cubicBezTo>
                <a:lnTo>
                  <a:pt x="5379" y="331"/>
                </a:lnTo>
                <a:close/>
                <a:moveTo>
                  <a:pt x="6084" y="404"/>
                </a:moveTo>
                <a:cubicBezTo>
                  <a:pt x="6081" y="411"/>
                  <a:pt x="6080" y="416"/>
                  <a:pt x="6079" y="424"/>
                </a:cubicBezTo>
                <a:cubicBezTo>
                  <a:pt x="6079" y="416"/>
                  <a:pt x="6077" y="410"/>
                  <a:pt x="6074" y="404"/>
                </a:cubicBezTo>
                <a:cubicBezTo>
                  <a:pt x="5944" y="91"/>
                  <a:pt x="5944" y="91"/>
                  <a:pt x="5944" y="91"/>
                </a:cubicBezTo>
                <a:cubicBezTo>
                  <a:pt x="5869" y="91"/>
                  <a:pt x="5869" y="91"/>
                  <a:pt x="5869" y="91"/>
                </a:cubicBezTo>
                <a:cubicBezTo>
                  <a:pt x="6058" y="536"/>
                  <a:pt x="6058" y="536"/>
                  <a:pt x="6058" y="536"/>
                </a:cubicBezTo>
                <a:cubicBezTo>
                  <a:pt x="6094" y="536"/>
                  <a:pt x="6094" y="536"/>
                  <a:pt x="6094" y="536"/>
                </a:cubicBezTo>
                <a:cubicBezTo>
                  <a:pt x="6281" y="91"/>
                  <a:pt x="6281" y="91"/>
                  <a:pt x="6281" y="91"/>
                </a:cubicBezTo>
                <a:cubicBezTo>
                  <a:pt x="6206" y="91"/>
                  <a:pt x="6206" y="91"/>
                  <a:pt x="6206" y="91"/>
                </a:cubicBezTo>
                <a:lnTo>
                  <a:pt x="6084" y="404"/>
                </a:lnTo>
                <a:close/>
                <a:moveTo>
                  <a:pt x="6616" y="342"/>
                </a:moveTo>
                <a:cubicBezTo>
                  <a:pt x="6736" y="525"/>
                  <a:pt x="6736" y="525"/>
                  <a:pt x="6736" y="525"/>
                </a:cubicBezTo>
                <a:cubicBezTo>
                  <a:pt x="6656" y="525"/>
                  <a:pt x="6656" y="525"/>
                  <a:pt x="6656" y="525"/>
                </a:cubicBezTo>
                <a:cubicBezTo>
                  <a:pt x="6541" y="348"/>
                  <a:pt x="6541" y="348"/>
                  <a:pt x="6541" y="348"/>
                </a:cubicBezTo>
                <a:cubicBezTo>
                  <a:pt x="6479" y="348"/>
                  <a:pt x="6479" y="348"/>
                  <a:pt x="6479" y="348"/>
                </a:cubicBezTo>
                <a:cubicBezTo>
                  <a:pt x="6479" y="525"/>
                  <a:pt x="6479" y="525"/>
                  <a:pt x="6479" y="525"/>
                </a:cubicBezTo>
                <a:cubicBezTo>
                  <a:pt x="6410" y="525"/>
                  <a:pt x="6410" y="525"/>
                  <a:pt x="6410" y="525"/>
                </a:cubicBezTo>
                <a:cubicBezTo>
                  <a:pt x="6410" y="91"/>
                  <a:pt x="6410" y="91"/>
                  <a:pt x="6410" y="91"/>
                </a:cubicBezTo>
                <a:cubicBezTo>
                  <a:pt x="6556" y="91"/>
                  <a:pt x="6556" y="91"/>
                  <a:pt x="6556" y="91"/>
                </a:cubicBezTo>
                <a:cubicBezTo>
                  <a:pt x="6660" y="91"/>
                  <a:pt x="6718" y="134"/>
                  <a:pt x="6718" y="214"/>
                </a:cubicBezTo>
                <a:cubicBezTo>
                  <a:pt x="6718" y="281"/>
                  <a:pt x="6677" y="332"/>
                  <a:pt x="6616" y="342"/>
                </a:cubicBezTo>
                <a:close/>
                <a:moveTo>
                  <a:pt x="6547" y="290"/>
                </a:moveTo>
                <a:cubicBezTo>
                  <a:pt x="6591" y="290"/>
                  <a:pt x="6601" y="289"/>
                  <a:pt x="6620" y="272"/>
                </a:cubicBezTo>
                <a:cubicBezTo>
                  <a:pt x="6636" y="258"/>
                  <a:pt x="6643" y="240"/>
                  <a:pt x="6643" y="217"/>
                </a:cubicBezTo>
                <a:cubicBezTo>
                  <a:pt x="6643" y="191"/>
                  <a:pt x="6634" y="172"/>
                  <a:pt x="6617" y="160"/>
                </a:cubicBezTo>
                <a:cubicBezTo>
                  <a:pt x="6602" y="149"/>
                  <a:pt x="6597" y="148"/>
                  <a:pt x="6547" y="148"/>
                </a:cubicBezTo>
                <a:cubicBezTo>
                  <a:pt x="6479" y="148"/>
                  <a:pt x="6479" y="148"/>
                  <a:pt x="6479" y="148"/>
                </a:cubicBezTo>
                <a:cubicBezTo>
                  <a:pt x="6479" y="290"/>
                  <a:pt x="6479" y="290"/>
                  <a:pt x="6479" y="290"/>
                </a:cubicBezTo>
                <a:lnTo>
                  <a:pt x="6547" y="290"/>
                </a:lnTo>
                <a:close/>
                <a:moveTo>
                  <a:pt x="6894" y="525"/>
                </a:moveTo>
                <a:cubicBezTo>
                  <a:pt x="6963" y="525"/>
                  <a:pt x="6963" y="525"/>
                  <a:pt x="6963" y="525"/>
                </a:cubicBezTo>
                <a:cubicBezTo>
                  <a:pt x="6963" y="91"/>
                  <a:pt x="6963" y="91"/>
                  <a:pt x="6963" y="91"/>
                </a:cubicBezTo>
                <a:cubicBezTo>
                  <a:pt x="6894" y="91"/>
                  <a:pt x="6894" y="91"/>
                  <a:pt x="6894" y="91"/>
                </a:cubicBezTo>
                <a:lnTo>
                  <a:pt x="6894" y="525"/>
                </a:lnTo>
                <a:close/>
                <a:moveTo>
                  <a:pt x="7226" y="331"/>
                </a:moveTo>
                <a:cubicBezTo>
                  <a:pt x="7392" y="331"/>
                  <a:pt x="7392" y="331"/>
                  <a:pt x="7392" y="331"/>
                </a:cubicBezTo>
                <a:cubicBezTo>
                  <a:pt x="7392" y="273"/>
                  <a:pt x="7392" y="273"/>
                  <a:pt x="7392" y="273"/>
                </a:cubicBezTo>
                <a:cubicBezTo>
                  <a:pt x="7226" y="273"/>
                  <a:pt x="7226" y="273"/>
                  <a:pt x="7226" y="273"/>
                </a:cubicBezTo>
                <a:cubicBezTo>
                  <a:pt x="7226" y="148"/>
                  <a:pt x="7226" y="148"/>
                  <a:pt x="7226" y="148"/>
                </a:cubicBezTo>
                <a:cubicBezTo>
                  <a:pt x="7426" y="148"/>
                  <a:pt x="7426" y="148"/>
                  <a:pt x="7426" y="148"/>
                </a:cubicBezTo>
                <a:cubicBezTo>
                  <a:pt x="7426" y="91"/>
                  <a:pt x="7426" y="91"/>
                  <a:pt x="7426" y="91"/>
                </a:cubicBezTo>
                <a:cubicBezTo>
                  <a:pt x="7157" y="91"/>
                  <a:pt x="7157" y="91"/>
                  <a:pt x="7157" y="91"/>
                </a:cubicBezTo>
                <a:cubicBezTo>
                  <a:pt x="7157" y="525"/>
                  <a:pt x="7157" y="525"/>
                  <a:pt x="7157" y="525"/>
                </a:cubicBezTo>
                <a:cubicBezTo>
                  <a:pt x="7432" y="525"/>
                  <a:pt x="7432" y="525"/>
                  <a:pt x="7432" y="525"/>
                </a:cubicBezTo>
                <a:cubicBezTo>
                  <a:pt x="7432" y="468"/>
                  <a:pt x="7432" y="468"/>
                  <a:pt x="7432" y="468"/>
                </a:cubicBezTo>
                <a:cubicBezTo>
                  <a:pt x="7226" y="468"/>
                  <a:pt x="7226" y="468"/>
                  <a:pt x="7226" y="468"/>
                </a:cubicBezTo>
                <a:lnTo>
                  <a:pt x="7226" y="331"/>
                </a:lnTo>
                <a:close/>
                <a:moveTo>
                  <a:pt x="7757" y="286"/>
                </a:moveTo>
                <a:cubicBezTo>
                  <a:pt x="7673" y="245"/>
                  <a:pt x="7658" y="237"/>
                  <a:pt x="7645" y="218"/>
                </a:cubicBezTo>
                <a:cubicBezTo>
                  <a:pt x="7642" y="212"/>
                  <a:pt x="7640" y="204"/>
                  <a:pt x="7640" y="195"/>
                </a:cubicBezTo>
                <a:cubicBezTo>
                  <a:pt x="7640" y="161"/>
                  <a:pt x="7673" y="141"/>
                  <a:pt x="7729" y="141"/>
                </a:cubicBezTo>
                <a:cubicBezTo>
                  <a:pt x="7748" y="141"/>
                  <a:pt x="7767" y="144"/>
                  <a:pt x="7790" y="151"/>
                </a:cubicBezTo>
                <a:cubicBezTo>
                  <a:pt x="7811" y="158"/>
                  <a:pt x="7821" y="161"/>
                  <a:pt x="7844" y="177"/>
                </a:cubicBezTo>
                <a:cubicBezTo>
                  <a:pt x="7869" y="120"/>
                  <a:pt x="7869" y="120"/>
                  <a:pt x="7869" y="120"/>
                </a:cubicBezTo>
                <a:cubicBezTo>
                  <a:pt x="7841" y="105"/>
                  <a:pt x="7831" y="100"/>
                  <a:pt x="7811" y="94"/>
                </a:cubicBezTo>
                <a:cubicBezTo>
                  <a:pt x="7786" y="87"/>
                  <a:pt x="7758" y="83"/>
                  <a:pt x="7730" y="83"/>
                </a:cubicBezTo>
                <a:cubicBezTo>
                  <a:pt x="7633" y="83"/>
                  <a:pt x="7572" y="130"/>
                  <a:pt x="7572" y="201"/>
                </a:cubicBezTo>
                <a:cubicBezTo>
                  <a:pt x="7572" y="248"/>
                  <a:pt x="7602" y="284"/>
                  <a:pt x="7668" y="316"/>
                </a:cubicBezTo>
                <a:cubicBezTo>
                  <a:pt x="7747" y="354"/>
                  <a:pt x="7747" y="354"/>
                  <a:pt x="7747" y="354"/>
                </a:cubicBezTo>
                <a:cubicBezTo>
                  <a:pt x="7782" y="370"/>
                  <a:pt x="7796" y="390"/>
                  <a:pt x="7796" y="419"/>
                </a:cubicBezTo>
                <a:cubicBezTo>
                  <a:pt x="7796" y="455"/>
                  <a:pt x="7766" y="477"/>
                  <a:pt x="7715" y="477"/>
                </a:cubicBezTo>
                <a:cubicBezTo>
                  <a:pt x="7691" y="477"/>
                  <a:pt x="7665" y="471"/>
                  <a:pt x="7643" y="462"/>
                </a:cubicBezTo>
                <a:cubicBezTo>
                  <a:pt x="7626" y="455"/>
                  <a:pt x="7614" y="448"/>
                  <a:pt x="7587" y="428"/>
                </a:cubicBezTo>
                <a:cubicBezTo>
                  <a:pt x="7556" y="487"/>
                  <a:pt x="7556" y="487"/>
                  <a:pt x="7556" y="487"/>
                </a:cubicBezTo>
                <a:cubicBezTo>
                  <a:pt x="7587" y="506"/>
                  <a:pt x="7600" y="512"/>
                  <a:pt x="7618" y="519"/>
                </a:cubicBezTo>
                <a:cubicBezTo>
                  <a:pt x="7643" y="528"/>
                  <a:pt x="7674" y="533"/>
                  <a:pt x="7707" y="533"/>
                </a:cubicBezTo>
                <a:cubicBezTo>
                  <a:pt x="7805" y="533"/>
                  <a:pt x="7865" y="487"/>
                  <a:pt x="7865" y="410"/>
                </a:cubicBezTo>
                <a:cubicBezTo>
                  <a:pt x="7865" y="356"/>
                  <a:pt x="7839" y="326"/>
                  <a:pt x="7757" y="286"/>
                </a:cubicBezTo>
                <a:close/>
              </a:path>
            </a:pathLst>
          </a:custGeom>
          <a:solidFill>
            <a:srgbClr val="0069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7" r:id="rId3"/>
    <p:sldLayoutId id="2147483716" r:id="rId4"/>
    <p:sldLayoutId id="2147483718" r:id="rId5"/>
    <p:sldLayoutId id="2147483719" r:id="rId6"/>
    <p:sldLayoutId id="2147483711" r:id="rId7"/>
    <p:sldLayoutId id="2147483721" r:id="rId8"/>
    <p:sldLayoutId id="2147483713" r:id="rId9"/>
    <p:sldLayoutId id="2147483720" r:id="rId10"/>
    <p:sldLayoutId id="2147483722" r:id="rId11"/>
    <p:sldLayoutId id="2147483714" r:id="rId12"/>
  </p:sldLayoutIdLst>
  <p:hf sldNum="0" hdr="0"/>
  <p:txStyles>
    <p:titleStyle>
      <a:lvl1pPr algn="l" defTabSz="1088937" rtl="0" eaLnBrk="1" latinLnBrk="0" hangingPunct="1">
        <a:spcBef>
          <a:spcPct val="0"/>
        </a:spcBef>
        <a:buNone/>
        <a:defRPr sz="4200" b="0" kern="1200" baseline="0">
          <a:solidFill>
            <a:schemeClr val="accent2"/>
          </a:solidFill>
          <a:latin typeface="+mj-lt"/>
          <a:ea typeface="+mj-ea"/>
          <a:cs typeface="+mj-cs"/>
        </a:defRPr>
      </a:lvl1pPr>
    </p:titleStyle>
    <p:bodyStyle>
      <a:lvl1pPr marL="179388" indent="-179388" algn="l" defTabSz="1088937" rtl="0" eaLnBrk="1" latinLnBrk="0" hangingPunct="1">
        <a:spcBef>
          <a:spcPts val="2400"/>
        </a:spcBef>
        <a:buFont typeface="Arial" pitchFamily="34" charset="0"/>
        <a:buChar char="•"/>
        <a:defRPr sz="2000" b="0" kern="1200" baseline="0">
          <a:solidFill>
            <a:schemeClr val="tx1"/>
          </a:solidFill>
          <a:latin typeface="+mn-lt"/>
          <a:ea typeface="+mn-ea"/>
          <a:cs typeface="+mn-cs"/>
        </a:defRPr>
      </a:lvl1pPr>
      <a:lvl2pPr marL="360000" indent="-180000" algn="l" defTabSz="1088937" rtl="0" eaLnBrk="1" latinLnBrk="0" hangingPunct="1">
        <a:spcBef>
          <a:spcPts val="0"/>
        </a:spcBef>
        <a:buFont typeface="Arial" pitchFamily="34" charset="0"/>
        <a:buChar char="•"/>
        <a:defRPr sz="2000" kern="1200">
          <a:solidFill>
            <a:schemeClr val="tx1"/>
          </a:solidFill>
          <a:latin typeface="+mn-lt"/>
          <a:ea typeface="+mn-ea"/>
          <a:cs typeface="+mn-cs"/>
        </a:defRPr>
      </a:lvl2pPr>
      <a:lvl3pPr marL="540000" indent="-180000" algn="l" defTabSz="1088937" rtl="0" eaLnBrk="1" latinLnBrk="0" hangingPunct="1">
        <a:spcBef>
          <a:spcPts val="0"/>
        </a:spcBef>
        <a:buFont typeface="Arial" pitchFamily="34" charset="0"/>
        <a:buChar char="•"/>
        <a:defRPr sz="2000" b="0" kern="1200">
          <a:solidFill>
            <a:schemeClr val="tx1"/>
          </a:solidFill>
          <a:latin typeface="+mn-lt"/>
          <a:ea typeface="+mn-ea"/>
          <a:cs typeface="+mn-cs"/>
        </a:defRPr>
      </a:lvl3pPr>
      <a:lvl4pPr marL="0" indent="0" algn="l" defTabSz="1088937" rtl="0" eaLnBrk="1" latinLnBrk="0" hangingPunct="1">
        <a:spcBef>
          <a:spcPts val="2400"/>
        </a:spcBef>
        <a:buFont typeface="Arial" pitchFamily="34" charset="0"/>
        <a:buNone/>
        <a:defRPr sz="2000" b="1" kern="1200">
          <a:solidFill>
            <a:schemeClr val="tx1"/>
          </a:solidFill>
          <a:latin typeface="+mn-lt"/>
          <a:ea typeface="+mn-ea"/>
          <a:cs typeface="+mn-cs"/>
        </a:defRPr>
      </a:lvl4pPr>
      <a:lvl5pPr marL="0" indent="0" algn="l" defTabSz="1088937" rtl="0" eaLnBrk="1" latinLnBrk="0" hangingPunct="1">
        <a:spcBef>
          <a:spcPts val="0"/>
        </a:spcBef>
        <a:buFont typeface="Arial" pitchFamily="34" charset="0"/>
        <a:buNone/>
        <a:defRPr sz="2000" kern="1200">
          <a:solidFill>
            <a:schemeClr val="tx1"/>
          </a:solidFill>
          <a:latin typeface="+mn-lt"/>
          <a:ea typeface="+mn-ea"/>
          <a:cs typeface="+mn-cs"/>
        </a:defRPr>
      </a:lvl5pPr>
      <a:lvl6pPr marL="180000" indent="0" algn="l" defTabSz="1088937" rtl="0" eaLnBrk="1" latinLnBrk="0" hangingPunct="1">
        <a:spcBef>
          <a:spcPts val="0"/>
        </a:spcBef>
        <a:buFont typeface="Arial" pitchFamily="34" charset="0"/>
        <a:buNone/>
        <a:defRPr sz="2000" kern="1200">
          <a:solidFill>
            <a:schemeClr val="tx1"/>
          </a:solidFill>
          <a:latin typeface="+mn-lt"/>
          <a:ea typeface="+mn-ea"/>
          <a:cs typeface="+mn-cs"/>
        </a:defRPr>
      </a:lvl6pPr>
      <a:lvl7pPr marL="360000" indent="0" algn="l" defTabSz="1088937" rtl="0" eaLnBrk="1" latinLnBrk="0" hangingPunct="1">
        <a:spcBef>
          <a:spcPts val="0"/>
        </a:spcBef>
        <a:buFont typeface="Arial" pitchFamily="34" charset="0"/>
        <a:buNone/>
        <a:defRPr sz="2000" kern="1200">
          <a:solidFill>
            <a:schemeClr val="tx1"/>
          </a:solidFill>
          <a:latin typeface="+mn-lt"/>
          <a:ea typeface="+mn-ea"/>
          <a:cs typeface="+mn-cs"/>
        </a:defRPr>
      </a:lvl7pPr>
      <a:lvl8pPr marL="540000" indent="0" algn="l" defTabSz="1088937" rtl="0" eaLnBrk="1" latinLnBrk="0" hangingPunct="1">
        <a:spcBef>
          <a:spcPts val="0"/>
        </a:spcBef>
        <a:buFont typeface="Arial" pitchFamily="34" charset="0"/>
        <a:buNone/>
        <a:defRPr sz="2000" kern="1200">
          <a:solidFill>
            <a:schemeClr val="tx1"/>
          </a:solidFill>
          <a:latin typeface="+mn-lt"/>
          <a:ea typeface="+mn-ea"/>
          <a:cs typeface="+mn-cs"/>
        </a:defRPr>
      </a:lvl8pPr>
      <a:lvl9pPr marL="0" indent="0" algn="l" defTabSz="1088937" rtl="0" eaLnBrk="1" latinLnBrk="0" hangingPunct="1">
        <a:spcBef>
          <a:spcPts val="0"/>
        </a:spcBef>
        <a:buFont typeface="Arial" pitchFamily="34" charset="0"/>
        <a:buNone/>
        <a:defRPr sz="2000" kern="1200">
          <a:solidFill>
            <a:schemeClr val="tx1"/>
          </a:solidFill>
          <a:latin typeface="+mn-lt"/>
          <a:ea typeface="+mn-ea"/>
          <a:cs typeface="+mn-cs"/>
        </a:defRPr>
      </a:lvl9pPr>
    </p:bodyStyle>
    <p:otherStyle>
      <a:defPPr>
        <a:defRPr lang="nl-NL"/>
      </a:defPPr>
      <a:lvl1pPr marL="0" algn="l" defTabSz="1088937" rtl="0" eaLnBrk="1" latinLnBrk="0" hangingPunct="1">
        <a:defRPr sz="2101" kern="1200">
          <a:solidFill>
            <a:schemeClr val="tx1"/>
          </a:solidFill>
          <a:latin typeface="+mn-lt"/>
          <a:ea typeface="+mn-ea"/>
          <a:cs typeface="+mn-cs"/>
        </a:defRPr>
      </a:lvl1pPr>
      <a:lvl2pPr marL="544469" algn="l" defTabSz="1088937" rtl="0" eaLnBrk="1" latinLnBrk="0" hangingPunct="1">
        <a:defRPr sz="2101" kern="1200">
          <a:solidFill>
            <a:schemeClr val="tx1"/>
          </a:solidFill>
          <a:latin typeface="+mn-lt"/>
          <a:ea typeface="+mn-ea"/>
          <a:cs typeface="+mn-cs"/>
        </a:defRPr>
      </a:lvl2pPr>
      <a:lvl3pPr marL="1088937" algn="l" defTabSz="1088937" rtl="0" eaLnBrk="1" latinLnBrk="0" hangingPunct="1">
        <a:defRPr sz="2101" kern="1200">
          <a:solidFill>
            <a:schemeClr val="tx1"/>
          </a:solidFill>
          <a:latin typeface="+mn-lt"/>
          <a:ea typeface="+mn-ea"/>
          <a:cs typeface="+mn-cs"/>
        </a:defRPr>
      </a:lvl3pPr>
      <a:lvl4pPr marL="1633406" algn="l" defTabSz="1088937" rtl="0" eaLnBrk="1" latinLnBrk="0" hangingPunct="1">
        <a:defRPr sz="2101" kern="1200">
          <a:solidFill>
            <a:schemeClr val="tx1"/>
          </a:solidFill>
          <a:latin typeface="+mn-lt"/>
          <a:ea typeface="+mn-ea"/>
          <a:cs typeface="+mn-cs"/>
        </a:defRPr>
      </a:lvl4pPr>
      <a:lvl5pPr marL="2177875" algn="l" defTabSz="1088937" rtl="0" eaLnBrk="1" latinLnBrk="0" hangingPunct="1">
        <a:defRPr sz="2101" kern="1200">
          <a:solidFill>
            <a:schemeClr val="tx1"/>
          </a:solidFill>
          <a:latin typeface="+mn-lt"/>
          <a:ea typeface="+mn-ea"/>
          <a:cs typeface="+mn-cs"/>
        </a:defRPr>
      </a:lvl5pPr>
      <a:lvl6pPr marL="2722343" algn="l" defTabSz="1088937" rtl="0" eaLnBrk="1" latinLnBrk="0" hangingPunct="1">
        <a:defRPr sz="2101" kern="1200">
          <a:solidFill>
            <a:schemeClr val="tx1"/>
          </a:solidFill>
          <a:latin typeface="+mn-lt"/>
          <a:ea typeface="+mn-ea"/>
          <a:cs typeface="+mn-cs"/>
        </a:defRPr>
      </a:lvl6pPr>
      <a:lvl7pPr marL="3266811" algn="l" defTabSz="1088937" rtl="0" eaLnBrk="1" latinLnBrk="0" hangingPunct="1">
        <a:defRPr sz="2101" kern="1200">
          <a:solidFill>
            <a:schemeClr val="tx1"/>
          </a:solidFill>
          <a:latin typeface="+mn-lt"/>
          <a:ea typeface="+mn-ea"/>
          <a:cs typeface="+mn-cs"/>
        </a:defRPr>
      </a:lvl7pPr>
      <a:lvl8pPr marL="3811280" algn="l" defTabSz="1088937" rtl="0" eaLnBrk="1" latinLnBrk="0" hangingPunct="1">
        <a:defRPr sz="2101" kern="1200">
          <a:solidFill>
            <a:schemeClr val="tx1"/>
          </a:solidFill>
          <a:latin typeface="+mn-lt"/>
          <a:ea typeface="+mn-ea"/>
          <a:cs typeface="+mn-cs"/>
        </a:defRPr>
      </a:lvl8pPr>
      <a:lvl9pPr marL="4355749" algn="l" defTabSz="1088937" rtl="0" eaLnBrk="1" latinLnBrk="0" hangingPunct="1">
        <a:defRPr sz="21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a:extLst>
              <a:ext uri="{FF2B5EF4-FFF2-40B4-BE49-F238E27FC236}">
                <a16:creationId xmlns:a16="http://schemas.microsoft.com/office/drawing/2014/main" id="{1D271490-E9AA-4E04-9823-BF15103EE4CB}"/>
              </a:ext>
            </a:extLst>
          </p:cNvPr>
          <p:cNvPicPr>
            <a:picLocks noGrp="1" noChangeAspect="1"/>
          </p:cNvPicPr>
          <p:nvPr>
            <p:ph type="pic" sz="quarter" idx="12"/>
          </p:nvPr>
        </p:nvPicPr>
        <p:blipFill>
          <a:blip r:embed="rId3"/>
          <a:srcRect/>
          <a:stretch/>
        </p:blipFill>
        <p:spPr>
          <a:xfrm>
            <a:off x="2" y="81127"/>
            <a:ext cx="4543424" cy="6850062"/>
          </a:xfrm>
        </p:spPr>
      </p:pic>
      <p:sp>
        <p:nvSpPr>
          <p:cNvPr id="10" name="Tijdelijke aanduiding voor tekst 9">
            <a:extLst>
              <a:ext uri="{FF2B5EF4-FFF2-40B4-BE49-F238E27FC236}">
                <a16:creationId xmlns:a16="http://schemas.microsoft.com/office/drawing/2014/main" id="{0AE1FD50-8EC7-4442-87C0-C5D47AB13B6C}"/>
              </a:ext>
            </a:extLst>
          </p:cNvPr>
          <p:cNvSpPr>
            <a:spLocks noGrp="1"/>
          </p:cNvSpPr>
          <p:nvPr>
            <p:ph type="body" idx="1001"/>
          </p:nvPr>
        </p:nvSpPr>
        <p:spPr/>
        <p:txBody>
          <a:bodyPr/>
          <a:lstStyle/>
          <a:p>
            <a:endParaRPr lang="nl-NL" dirty="0"/>
          </a:p>
        </p:txBody>
      </p:sp>
      <p:sp>
        <p:nvSpPr>
          <p:cNvPr id="9" name="Tijdelijke aanduiding voor tekst 8">
            <a:extLst>
              <a:ext uri="{FF2B5EF4-FFF2-40B4-BE49-F238E27FC236}">
                <a16:creationId xmlns:a16="http://schemas.microsoft.com/office/drawing/2014/main" id="{F25BFA98-C5AA-4E57-AC2F-A2F9A311D835}"/>
              </a:ext>
            </a:extLst>
          </p:cNvPr>
          <p:cNvSpPr>
            <a:spLocks noGrp="1"/>
          </p:cNvSpPr>
          <p:nvPr>
            <p:ph type="body" idx="1000"/>
          </p:nvPr>
        </p:nvSpPr>
        <p:spPr/>
        <p:txBody>
          <a:bodyPr/>
          <a:lstStyle/>
          <a:p>
            <a:endParaRPr lang="nl-NL" dirty="0"/>
          </a:p>
        </p:txBody>
      </p:sp>
      <p:sp>
        <p:nvSpPr>
          <p:cNvPr id="6" name="Tijdelijke aanduiding voor tekst 5">
            <a:extLst>
              <a:ext uri="{FF2B5EF4-FFF2-40B4-BE49-F238E27FC236}">
                <a16:creationId xmlns:a16="http://schemas.microsoft.com/office/drawing/2014/main" id="{0BE428E6-9D08-427A-B47C-B842EEBC62C7}"/>
              </a:ext>
            </a:extLst>
          </p:cNvPr>
          <p:cNvSpPr>
            <a:spLocks noGrp="1"/>
          </p:cNvSpPr>
          <p:nvPr>
            <p:ph type="body" sz="quarter" idx="10"/>
          </p:nvPr>
        </p:nvSpPr>
        <p:spPr/>
        <p:txBody>
          <a:bodyPr vert="horz" lIns="0" tIns="0" rIns="0" bIns="0" rtlCol="0" anchor="t">
            <a:noAutofit/>
          </a:bodyPr>
          <a:lstStyle/>
          <a:p>
            <a:endParaRPr lang="nl-NL" b="0" dirty="0">
              <a:cs typeface="Calibri"/>
            </a:endParaRPr>
          </a:p>
          <a:p>
            <a:r>
              <a:rPr lang="nl-NL" b="0" dirty="0">
                <a:cs typeface="Calibri"/>
              </a:rPr>
              <a:t>Pol van Tuijl, Isabel Lutz en Iri Angeli</a:t>
            </a:r>
          </a:p>
        </p:txBody>
      </p:sp>
      <p:sp>
        <p:nvSpPr>
          <p:cNvPr id="3" name="Ondertitel 2">
            <a:extLst>
              <a:ext uri="{FF2B5EF4-FFF2-40B4-BE49-F238E27FC236}">
                <a16:creationId xmlns:a16="http://schemas.microsoft.com/office/drawing/2014/main" id="{6525D473-E61A-4851-81CB-42DBB2352610}"/>
              </a:ext>
            </a:extLst>
          </p:cNvPr>
          <p:cNvSpPr>
            <a:spLocks noGrp="1"/>
          </p:cNvSpPr>
          <p:nvPr>
            <p:ph type="subTitle" idx="1"/>
          </p:nvPr>
        </p:nvSpPr>
        <p:spPr/>
        <p:txBody>
          <a:bodyPr/>
          <a:lstStyle/>
          <a:p>
            <a:r>
              <a:rPr lang="nl-NL" dirty="0"/>
              <a:t>voor teamleiders van BAT en Sportbedrijf</a:t>
            </a:r>
          </a:p>
        </p:txBody>
      </p:sp>
      <p:sp>
        <p:nvSpPr>
          <p:cNvPr id="2" name="Titel 1">
            <a:extLst>
              <a:ext uri="{FF2B5EF4-FFF2-40B4-BE49-F238E27FC236}">
                <a16:creationId xmlns:a16="http://schemas.microsoft.com/office/drawing/2014/main" id="{545A3D72-ED09-4870-863D-94143DE57340}"/>
              </a:ext>
            </a:extLst>
          </p:cNvPr>
          <p:cNvSpPr>
            <a:spLocks noGrp="1"/>
          </p:cNvSpPr>
          <p:nvPr>
            <p:ph type="ctrTitle"/>
          </p:nvPr>
        </p:nvSpPr>
        <p:spPr/>
        <p:txBody>
          <a:bodyPr/>
          <a:lstStyle/>
          <a:p>
            <a:r>
              <a:rPr lang="nl-NL" dirty="0"/>
              <a:t>Voorstel Ontwikkelprogramma</a:t>
            </a:r>
          </a:p>
        </p:txBody>
      </p:sp>
      <p:pic>
        <p:nvPicPr>
          <p:cNvPr id="12" name="Afbeelding 11">
            <a:extLst>
              <a:ext uri="{FF2B5EF4-FFF2-40B4-BE49-F238E27FC236}">
                <a16:creationId xmlns:a16="http://schemas.microsoft.com/office/drawing/2014/main" id="{B84F47E8-3617-4197-9AD1-F35B74D8FEC5}"/>
              </a:ext>
            </a:extLst>
          </p:cNvPr>
          <p:cNvPicPr>
            <a:picLocks noChangeAspect="1"/>
          </p:cNvPicPr>
          <p:nvPr/>
        </p:nvPicPr>
        <p:blipFill>
          <a:blip r:embed="rId4"/>
          <a:stretch>
            <a:fillRect/>
          </a:stretch>
        </p:blipFill>
        <p:spPr>
          <a:xfrm>
            <a:off x="5501836" y="116632"/>
            <a:ext cx="2181225" cy="12573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0CD463F9-08C3-4670-8FA8-CAD975CCA32D}"/>
              </a:ext>
            </a:extLst>
          </p:cNvPr>
          <p:cNvSpPr>
            <a:spLocks noGrp="1"/>
          </p:cNvSpPr>
          <p:nvPr>
            <p:ph sz="quarter" idx="13"/>
          </p:nvPr>
        </p:nvSpPr>
        <p:spPr>
          <a:xfrm>
            <a:off x="1440000" y="1899000"/>
            <a:ext cx="4518000" cy="3060000"/>
          </a:xfrm>
        </p:spPr>
        <p:txBody>
          <a:bodyPr vert="horz" lIns="0" tIns="0" rIns="0" bIns="0" rtlCol="0" anchor="t">
            <a:noAutofit/>
          </a:bodyPr>
          <a:lstStyle/>
          <a:p>
            <a:pPr marL="179070" indent="-179070"/>
            <a:r>
              <a:rPr lang="nl-NL" sz="1600" dirty="0"/>
              <a:t>Inleiding en vraag</a:t>
            </a:r>
            <a:endParaRPr lang="nl-NL" dirty="0"/>
          </a:p>
          <a:p>
            <a:pPr marL="179070" indent="-179070"/>
            <a:r>
              <a:rPr lang="nl-NL" sz="1600" dirty="0"/>
              <a:t>Onze visie op het Ontwikkelprogramma</a:t>
            </a:r>
          </a:p>
          <a:p>
            <a:pPr marL="179070" indent="-179070"/>
            <a:r>
              <a:rPr lang="nl-NL" sz="1600" dirty="0"/>
              <a:t>Doelen van het Ontwikkelprogramma</a:t>
            </a:r>
            <a:endParaRPr lang="nl-NL" sz="1600" dirty="0">
              <a:cs typeface="Calibri"/>
            </a:endParaRPr>
          </a:p>
          <a:p>
            <a:pPr marL="179070" indent="-179070"/>
            <a:r>
              <a:rPr lang="nl-NL" sz="1600" dirty="0">
                <a:cs typeface="Calibri"/>
              </a:rPr>
              <a:t>Praktische uitgangspunten</a:t>
            </a:r>
          </a:p>
          <a:p>
            <a:pPr marL="179070" indent="-179070"/>
            <a:r>
              <a:rPr lang="nl-NL" sz="1600" dirty="0"/>
              <a:t>Het Ontwikkelprogramma</a:t>
            </a:r>
            <a:endParaRPr lang="nl-NL" sz="1600" dirty="0">
              <a:cs typeface="Calibri"/>
            </a:endParaRPr>
          </a:p>
          <a:p>
            <a:pPr marL="179070" indent="-179070"/>
            <a:r>
              <a:rPr lang="nl-NL" sz="1600" dirty="0"/>
              <a:t>Ons team</a:t>
            </a:r>
            <a:endParaRPr lang="nl-NL" sz="1600" dirty="0">
              <a:cs typeface="Calibri"/>
            </a:endParaRPr>
          </a:p>
        </p:txBody>
      </p:sp>
      <p:sp>
        <p:nvSpPr>
          <p:cNvPr id="2" name="Titel 1">
            <a:extLst>
              <a:ext uri="{FF2B5EF4-FFF2-40B4-BE49-F238E27FC236}">
                <a16:creationId xmlns:a16="http://schemas.microsoft.com/office/drawing/2014/main" id="{A78E18A8-90B7-44FD-885B-2734A04FB1B0}"/>
              </a:ext>
            </a:extLst>
          </p:cNvPr>
          <p:cNvSpPr>
            <a:spLocks noGrp="1"/>
          </p:cNvSpPr>
          <p:nvPr>
            <p:ph type="title"/>
          </p:nvPr>
        </p:nvSpPr>
        <p:spPr>
          <a:xfrm>
            <a:off x="1440000" y="538394"/>
            <a:ext cx="9360000" cy="856157"/>
          </a:xfrm>
        </p:spPr>
        <p:txBody>
          <a:bodyPr anchor="t">
            <a:normAutofit/>
          </a:bodyPr>
          <a:lstStyle/>
          <a:p>
            <a:r>
              <a:rPr lang="nl-NL" dirty="0"/>
              <a:t>Inhoudsopgave</a:t>
            </a:r>
          </a:p>
        </p:txBody>
      </p:sp>
      <p:pic>
        <p:nvPicPr>
          <p:cNvPr id="4" name="Afbeelding 3">
            <a:extLst>
              <a:ext uri="{FF2B5EF4-FFF2-40B4-BE49-F238E27FC236}">
                <a16:creationId xmlns:a16="http://schemas.microsoft.com/office/drawing/2014/main" id="{5FD7E8B5-13EA-4473-9328-C4FF57F58EE1}"/>
              </a:ext>
            </a:extLst>
          </p:cNvPr>
          <p:cNvPicPr>
            <a:picLocks noChangeAspect="1"/>
          </p:cNvPicPr>
          <p:nvPr/>
        </p:nvPicPr>
        <p:blipFill>
          <a:blip r:embed="rId2"/>
          <a:stretch>
            <a:fillRect/>
          </a:stretch>
        </p:blipFill>
        <p:spPr>
          <a:xfrm>
            <a:off x="5550153" y="2567093"/>
            <a:ext cx="3080839" cy="713101"/>
          </a:xfrm>
          <a:prstGeom prst="rect">
            <a:avLst/>
          </a:prstGeom>
        </p:spPr>
      </p:pic>
      <p:pic>
        <p:nvPicPr>
          <p:cNvPr id="6" name="Afbeelding 6" descr="Afbeelding met spel, sport, spelen, voetbal&#10;&#10;Beschrijving is gegenereerd met zeer hoge betrouwbaarheid">
            <a:extLst>
              <a:ext uri="{FF2B5EF4-FFF2-40B4-BE49-F238E27FC236}">
                <a16:creationId xmlns:a16="http://schemas.microsoft.com/office/drawing/2014/main" id="{80917444-5E8E-4A0F-924A-2ABE340A9676}"/>
              </a:ext>
            </a:extLst>
          </p:cNvPr>
          <p:cNvPicPr>
            <a:picLocks noChangeAspect="1"/>
          </p:cNvPicPr>
          <p:nvPr/>
        </p:nvPicPr>
        <p:blipFill>
          <a:blip r:embed="rId3"/>
          <a:stretch>
            <a:fillRect/>
          </a:stretch>
        </p:blipFill>
        <p:spPr>
          <a:xfrm>
            <a:off x="5737547" y="1711672"/>
            <a:ext cx="2547591" cy="871335"/>
          </a:xfrm>
          <a:prstGeom prst="rect">
            <a:avLst/>
          </a:prstGeom>
        </p:spPr>
      </p:pic>
      <p:pic>
        <p:nvPicPr>
          <p:cNvPr id="8" name="Afbeelding 8" descr="Afbeelding met persoon, poseren, sport, foto&#10;&#10;Beschrijving is gegenereerd met zeer hoge betrouwbaarheid">
            <a:extLst>
              <a:ext uri="{FF2B5EF4-FFF2-40B4-BE49-F238E27FC236}">
                <a16:creationId xmlns:a16="http://schemas.microsoft.com/office/drawing/2014/main" id="{EBE3D54F-11B6-41A1-9CD0-3CEA9AE52B05}"/>
              </a:ext>
            </a:extLst>
          </p:cNvPr>
          <p:cNvPicPr>
            <a:picLocks noChangeAspect="1"/>
          </p:cNvPicPr>
          <p:nvPr/>
        </p:nvPicPr>
        <p:blipFill>
          <a:blip r:embed="rId4"/>
          <a:stretch>
            <a:fillRect/>
          </a:stretch>
        </p:blipFill>
        <p:spPr>
          <a:xfrm>
            <a:off x="5740003" y="3271723"/>
            <a:ext cx="2554231" cy="1024371"/>
          </a:xfrm>
          <a:prstGeom prst="rect">
            <a:avLst/>
          </a:prstGeom>
        </p:spPr>
      </p:pic>
      <p:pic>
        <p:nvPicPr>
          <p:cNvPr id="10" name="Afbeelding 10" descr="Afbeelding met vrachtwagen, auto, weg, zitten&#10;&#10;Beschrijving is gegenereerd met zeer hoge betrouwbaarheid">
            <a:extLst>
              <a:ext uri="{FF2B5EF4-FFF2-40B4-BE49-F238E27FC236}">
                <a16:creationId xmlns:a16="http://schemas.microsoft.com/office/drawing/2014/main" id="{B1638B8D-6D2C-4265-9225-31B522BDC022}"/>
              </a:ext>
            </a:extLst>
          </p:cNvPr>
          <p:cNvPicPr>
            <a:picLocks noChangeAspect="1"/>
          </p:cNvPicPr>
          <p:nvPr/>
        </p:nvPicPr>
        <p:blipFill>
          <a:blip r:embed="rId5"/>
          <a:stretch>
            <a:fillRect/>
          </a:stretch>
        </p:blipFill>
        <p:spPr>
          <a:xfrm>
            <a:off x="5740002" y="4438679"/>
            <a:ext cx="2560006" cy="1201594"/>
          </a:xfrm>
          <a:prstGeom prst="rect">
            <a:avLst/>
          </a:prstGeom>
        </p:spPr>
      </p:pic>
      <p:sp>
        <p:nvSpPr>
          <p:cNvPr id="9" name="Rechthoek 8">
            <a:extLst>
              <a:ext uri="{FF2B5EF4-FFF2-40B4-BE49-F238E27FC236}">
                <a16:creationId xmlns:a16="http://schemas.microsoft.com/office/drawing/2014/main" id="{3F86F8C5-1FF2-4F47-951E-EA2FE0D5C421}"/>
              </a:ext>
            </a:extLst>
          </p:cNvPr>
          <p:cNvSpPr/>
          <p:nvPr/>
        </p:nvSpPr>
        <p:spPr>
          <a:xfrm>
            <a:off x="5305499" y="1484784"/>
            <a:ext cx="3456384" cy="4392488"/>
          </a:xfrm>
          <a:custGeom>
            <a:avLst/>
            <a:gdLst>
              <a:gd name="connsiteX0" fmla="*/ 0 w 3456384"/>
              <a:gd name="connsiteY0" fmla="*/ 0 h 4392488"/>
              <a:gd name="connsiteX1" fmla="*/ 622149 w 3456384"/>
              <a:gd name="connsiteY1" fmla="*/ 0 h 4392488"/>
              <a:gd name="connsiteX2" fmla="*/ 1278862 w 3456384"/>
              <a:gd name="connsiteY2" fmla="*/ 0 h 4392488"/>
              <a:gd name="connsiteX3" fmla="*/ 2004703 w 3456384"/>
              <a:gd name="connsiteY3" fmla="*/ 0 h 4392488"/>
              <a:gd name="connsiteX4" fmla="*/ 2592288 w 3456384"/>
              <a:gd name="connsiteY4" fmla="*/ 0 h 4392488"/>
              <a:gd name="connsiteX5" fmla="*/ 3456384 w 3456384"/>
              <a:gd name="connsiteY5" fmla="*/ 0 h 4392488"/>
              <a:gd name="connsiteX6" fmla="*/ 3456384 w 3456384"/>
              <a:gd name="connsiteY6" fmla="*/ 495724 h 4392488"/>
              <a:gd name="connsiteX7" fmla="*/ 3456384 w 3456384"/>
              <a:gd name="connsiteY7" fmla="*/ 1123222 h 4392488"/>
              <a:gd name="connsiteX8" fmla="*/ 3456384 w 3456384"/>
              <a:gd name="connsiteY8" fmla="*/ 1706795 h 4392488"/>
              <a:gd name="connsiteX9" fmla="*/ 3456384 w 3456384"/>
              <a:gd name="connsiteY9" fmla="*/ 2246444 h 4392488"/>
              <a:gd name="connsiteX10" fmla="*/ 3456384 w 3456384"/>
              <a:gd name="connsiteY10" fmla="*/ 2830017 h 4392488"/>
              <a:gd name="connsiteX11" fmla="*/ 3456384 w 3456384"/>
              <a:gd name="connsiteY11" fmla="*/ 3413591 h 4392488"/>
              <a:gd name="connsiteX12" fmla="*/ 3456384 w 3456384"/>
              <a:gd name="connsiteY12" fmla="*/ 4392488 h 4392488"/>
              <a:gd name="connsiteX13" fmla="*/ 2834235 w 3456384"/>
              <a:gd name="connsiteY13" fmla="*/ 4392488 h 4392488"/>
              <a:gd name="connsiteX14" fmla="*/ 2142958 w 3456384"/>
              <a:gd name="connsiteY14" fmla="*/ 4392488 h 4392488"/>
              <a:gd name="connsiteX15" fmla="*/ 1382554 w 3456384"/>
              <a:gd name="connsiteY15" fmla="*/ 4392488 h 4392488"/>
              <a:gd name="connsiteX16" fmla="*/ 725841 w 3456384"/>
              <a:gd name="connsiteY16" fmla="*/ 4392488 h 4392488"/>
              <a:gd name="connsiteX17" fmla="*/ 0 w 3456384"/>
              <a:gd name="connsiteY17" fmla="*/ 4392488 h 4392488"/>
              <a:gd name="connsiteX18" fmla="*/ 0 w 3456384"/>
              <a:gd name="connsiteY18" fmla="*/ 3764990 h 4392488"/>
              <a:gd name="connsiteX19" fmla="*/ 0 w 3456384"/>
              <a:gd name="connsiteY19" fmla="*/ 3049642 h 4392488"/>
              <a:gd name="connsiteX20" fmla="*/ 0 w 3456384"/>
              <a:gd name="connsiteY20" fmla="*/ 2509993 h 4392488"/>
              <a:gd name="connsiteX21" fmla="*/ 0 w 3456384"/>
              <a:gd name="connsiteY21" fmla="*/ 1926420 h 4392488"/>
              <a:gd name="connsiteX22" fmla="*/ 0 w 3456384"/>
              <a:gd name="connsiteY22" fmla="*/ 1430696 h 4392488"/>
              <a:gd name="connsiteX23" fmla="*/ 0 w 3456384"/>
              <a:gd name="connsiteY23" fmla="*/ 847123 h 4392488"/>
              <a:gd name="connsiteX24" fmla="*/ 0 w 3456384"/>
              <a:gd name="connsiteY24" fmla="*/ 0 h 439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456384" h="4392488" extrusionOk="0">
                <a:moveTo>
                  <a:pt x="0" y="0"/>
                </a:moveTo>
                <a:cubicBezTo>
                  <a:pt x="168080" y="24586"/>
                  <a:pt x="451387" y="16149"/>
                  <a:pt x="622149" y="0"/>
                </a:cubicBezTo>
                <a:cubicBezTo>
                  <a:pt x="792911" y="-16149"/>
                  <a:pt x="1140955" y="-11465"/>
                  <a:pt x="1278862" y="0"/>
                </a:cubicBezTo>
                <a:cubicBezTo>
                  <a:pt x="1416769" y="11465"/>
                  <a:pt x="1725519" y="20158"/>
                  <a:pt x="2004703" y="0"/>
                </a:cubicBezTo>
                <a:cubicBezTo>
                  <a:pt x="2283887" y="-20158"/>
                  <a:pt x="2404426" y="-11731"/>
                  <a:pt x="2592288" y="0"/>
                </a:cubicBezTo>
                <a:cubicBezTo>
                  <a:pt x="2780151" y="11731"/>
                  <a:pt x="3024530" y="-41035"/>
                  <a:pt x="3456384" y="0"/>
                </a:cubicBezTo>
                <a:cubicBezTo>
                  <a:pt x="3454856" y="103130"/>
                  <a:pt x="3475436" y="276336"/>
                  <a:pt x="3456384" y="495724"/>
                </a:cubicBezTo>
                <a:cubicBezTo>
                  <a:pt x="3437332" y="715112"/>
                  <a:pt x="3448316" y="853055"/>
                  <a:pt x="3456384" y="1123222"/>
                </a:cubicBezTo>
                <a:cubicBezTo>
                  <a:pt x="3464452" y="1393389"/>
                  <a:pt x="3445465" y="1416238"/>
                  <a:pt x="3456384" y="1706795"/>
                </a:cubicBezTo>
                <a:cubicBezTo>
                  <a:pt x="3467303" y="1997352"/>
                  <a:pt x="3446167" y="2057863"/>
                  <a:pt x="3456384" y="2246444"/>
                </a:cubicBezTo>
                <a:cubicBezTo>
                  <a:pt x="3466601" y="2435025"/>
                  <a:pt x="3465312" y="2659113"/>
                  <a:pt x="3456384" y="2830017"/>
                </a:cubicBezTo>
                <a:cubicBezTo>
                  <a:pt x="3447456" y="3000921"/>
                  <a:pt x="3460492" y="3251225"/>
                  <a:pt x="3456384" y="3413591"/>
                </a:cubicBezTo>
                <a:cubicBezTo>
                  <a:pt x="3452276" y="3575957"/>
                  <a:pt x="3485604" y="3954664"/>
                  <a:pt x="3456384" y="4392488"/>
                </a:cubicBezTo>
                <a:cubicBezTo>
                  <a:pt x="3309136" y="4363145"/>
                  <a:pt x="2986775" y="4366477"/>
                  <a:pt x="2834235" y="4392488"/>
                </a:cubicBezTo>
                <a:cubicBezTo>
                  <a:pt x="2681695" y="4418499"/>
                  <a:pt x="2341162" y="4365511"/>
                  <a:pt x="2142958" y="4392488"/>
                </a:cubicBezTo>
                <a:cubicBezTo>
                  <a:pt x="1944754" y="4419465"/>
                  <a:pt x="1689705" y="4399876"/>
                  <a:pt x="1382554" y="4392488"/>
                </a:cubicBezTo>
                <a:cubicBezTo>
                  <a:pt x="1075403" y="4385100"/>
                  <a:pt x="1025770" y="4405999"/>
                  <a:pt x="725841" y="4392488"/>
                </a:cubicBezTo>
                <a:cubicBezTo>
                  <a:pt x="425912" y="4378977"/>
                  <a:pt x="232156" y="4380534"/>
                  <a:pt x="0" y="4392488"/>
                </a:cubicBezTo>
                <a:cubicBezTo>
                  <a:pt x="13070" y="4138526"/>
                  <a:pt x="-6339" y="4001854"/>
                  <a:pt x="0" y="3764990"/>
                </a:cubicBezTo>
                <a:cubicBezTo>
                  <a:pt x="6339" y="3528126"/>
                  <a:pt x="28456" y="3386514"/>
                  <a:pt x="0" y="3049642"/>
                </a:cubicBezTo>
                <a:cubicBezTo>
                  <a:pt x="-28456" y="2712770"/>
                  <a:pt x="-15164" y="2637875"/>
                  <a:pt x="0" y="2509993"/>
                </a:cubicBezTo>
                <a:cubicBezTo>
                  <a:pt x="15164" y="2382111"/>
                  <a:pt x="19887" y="2204685"/>
                  <a:pt x="0" y="1926420"/>
                </a:cubicBezTo>
                <a:cubicBezTo>
                  <a:pt x="-19887" y="1648155"/>
                  <a:pt x="-11335" y="1551653"/>
                  <a:pt x="0" y="1430696"/>
                </a:cubicBezTo>
                <a:cubicBezTo>
                  <a:pt x="11335" y="1309739"/>
                  <a:pt x="11859" y="978782"/>
                  <a:pt x="0" y="847123"/>
                </a:cubicBezTo>
                <a:cubicBezTo>
                  <a:pt x="-11859" y="715464"/>
                  <a:pt x="-12107" y="274058"/>
                  <a:pt x="0" y="0"/>
                </a:cubicBezTo>
                <a:close/>
              </a:path>
            </a:pathLst>
          </a:custGeom>
          <a:noFill/>
          <a:ln>
            <a:prstDash val="dash"/>
            <a:extLst>
              <a:ext uri="{C807C97D-BFC1-408E-A445-0C87EB9F89A2}">
                <ask:lineSketchStyleProps xmlns:ask="http://schemas.microsoft.com/office/drawing/2018/sketchyshapes" sd="1108755081">
                  <a:prstGeom prst="rect">
                    <a:avLst/>
                  </a:prstGeom>
                  <ask:type>
                    <ask:lineSketchFreehand/>
                  </ask:type>
                </ask:lineSketchStyleProps>
              </a:ext>
            </a:extLst>
          </a:ln>
        </p:spPr>
        <p:style>
          <a:lnRef idx="2">
            <a:schemeClr val="accent2"/>
          </a:lnRef>
          <a:fillRef idx="1">
            <a:schemeClr val="lt1"/>
          </a:fillRef>
          <a:effectRef idx="0">
            <a:schemeClr val="accent2"/>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561083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BEC7713-2312-4DCC-A7EE-3080F6802C54}"/>
              </a:ext>
            </a:extLst>
          </p:cNvPr>
          <p:cNvSpPr>
            <a:spLocks noGrp="1"/>
          </p:cNvSpPr>
          <p:nvPr>
            <p:ph sz="quarter" idx="14"/>
          </p:nvPr>
        </p:nvSpPr>
        <p:spPr>
          <a:xfrm>
            <a:off x="489001" y="1268760"/>
            <a:ext cx="6616698" cy="3816424"/>
          </a:xfrm>
        </p:spPr>
        <p:txBody>
          <a:bodyPr vert="horz" lIns="0" tIns="0" rIns="0" bIns="0" rtlCol="0" anchor="t">
            <a:normAutofit fontScale="25000" lnSpcReduction="20000"/>
          </a:bodyPr>
          <a:lstStyle/>
          <a:p>
            <a:pPr marL="0" indent="0" fontAlgn="base">
              <a:lnSpc>
                <a:spcPct val="120000"/>
              </a:lnSpc>
              <a:spcAft>
                <a:spcPts val="600"/>
              </a:spcAft>
              <a:buNone/>
            </a:pPr>
            <a:r>
              <a:rPr lang="nl-NL" sz="5600" dirty="0"/>
              <a:t>Sinds 2018 geven wij in de gemeente Tilburg de leergang Urban Professional; inmiddels zijn we bezig met de tiende lichting en zien we dat er in de organisatie een mooie beweging op gang is gekomen. Urban Professionals schakelen snel met elkaar en brengen nieuwe energie in de organisatie. </a:t>
            </a:r>
            <a:br>
              <a:rPr lang="nl-NL" sz="5600" dirty="0"/>
            </a:br>
            <a:r>
              <a:rPr lang="nl-NL" sz="5600" dirty="0"/>
              <a:t>In de zomer van 2019 zijn wij daarnaast het Management Development programma gestart voor alle teammanagers, afdelingshoofden en de directie. We zijn nu halverwege het MD-programma en zien dat ook dit programma vruchten afwerpt: deelnemers kennen elkaar beter, maken meer gebruik van elkaars kennis en het gezamenlijke beeld over sturing en leiderschap wordt steeds concreter. </a:t>
            </a:r>
            <a:br>
              <a:rPr lang="nl-NL" sz="5600" dirty="0"/>
            </a:br>
            <a:br>
              <a:rPr lang="nl-NL" sz="5600" dirty="0"/>
            </a:br>
            <a:r>
              <a:rPr lang="nl-NL" sz="5600" dirty="0"/>
              <a:t>De teamleiders van BAT en het Sportbedrijf nemen niet deel aan de UP en ook niet aan het MD-programma. Jullie hebben geconstateerd dat zij daardoor op afstand blijven van de gemeentelijke organisatie, terwijl deze teamleiders een belangrijke schakel zijn in het werk van de gemeente Tilburg. Daarom hebben jullie ons gevraagd om speciaal voor deze groep een Ontwikkelprogramma te maken. Jullie willen daarbij graag jullie eigen specialisten zoveel mogelijk inzetten, zodat ook zij na afronding van dit programma een professionaliseringsslag hebben gemaakt in hun rol als programmamakers en trainers.</a:t>
            </a:r>
          </a:p>
          <a:p>
            <a:pPr marL="0" indent="0" fontAlgn="base">
              <a:lnSpc>
                <a:spcPct val="120000"/>
              </a:lnSpc>
              <a:spcAft>
                <a:spcPts val="600"/>
              </a:spcAft>
              <a:buNone/>
            </a:pPr>
            <a:r>
              <a:rPr lang="nl-NL" sz="5600" dirty="0"/>
              <a:t>Wij hebben met plezier gewerkt aan dit voorstel voor het Ontwikkelprogramma voor teamleiders. We zijn benieuwd naar jullie reactie!</a:t>
            </a:r>
          </a:p>
          <a:p>
            <a:pPr marL="179070" indent="-179070">
              <a:lnSpc>
                <a:spcPct val="90000"/>
              </a:lnSpc>
            </a:pPr>
            <a:endParaRPr lang="nl-NL" sz="1100" dirty="0">
              <a:cs typeface="Calibri"/>
            </a:endParaRPr>
          </a:p>
        </p:txBody>
      </p:sp>
      <p:sp>
        <p:nvSpPr>
          <p:cNvPr id="2" name="Titel 1">
            <a:extLst>
              <a:ext uri="{FF2B5EF4-FFF2-40B4-BE49-F238E27FC236}">
                <a16:creationId xmlns:a16="http://schemas.microsoft.com/office/drawing/2014/main" id="{25C68D56-276D-491F-A0A3-0EA56AFF4CE2}"/>
              </a:ext>
            </a:extLst>
          </p:cNvPr>
          <p:cNvSpPr>
            <a:spLocks noGrp="1"/>
          </p:cNvSpPr>
          <p:nvPr>
            <p:ph type="title"/>
          </p:nvPr>
        </p:nvSpPr>
        <p:spPr>
          <a:xfrm>
            <a:off x="486924" y="553111"/>
            <a:ext cx="9360000" cy="714376"/>
          </a:xfrm>
        </p:spPr>
        <p:txBody>
          <a:bodyPr anchor="t">
            <a:normAutofit/>
          </a:bodyPr>
          <a:lstStyle/>
          <a:p>
            <a:r>
              <a:rPr lang="nl-NL" sz="2800" dirty="0"/>
              <a:t>Inleiding en vraag</a:t>
            </a:r>
          </a:p>
        </p:txBody>
      </p:sp>
      <p:pic>
        <p:nvPicPr>
          <p:cNvPr id="1026" name="Picture 2">
            <a:extLst>
              <a:ext uri="{FF2B5EF4-FFF2-40B4-BE49-F238E27FC236}">
                <a16:creationId xmlns:a16="http://schemas.microsoft.com/office/drawing/2014/main" id="{A2CB5968-FC17-4FEA-8E8B-07E908DC22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1496" y="1340768"/>
            <a:ext cx="3564678" cy="1094234"/>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5A910FC7-04A6-47EA-B4A4-7FA9F60F329E}"/>
              </a:ext>
            </a:extLst>
          </p:cNvPr>
          <p:cNvSpPr txBox="1"/>
          <p:nvPr/>
        </p:nvSpPr>
        <p:spPr>
          <a:xfrm>
            <a:off x="10755015" y="2997447"/>
            <a:ext cx="1440160" cy="923330"/>
          </a:xfrm>
          <a:prstGeom prst="rect">
            <a:avLst/>
          </a:prstGeom>
          <a:noFill/>
        </p:spPr>
        <p:txBody>
          <a:bodyPr wrap="square" lIns="0" tIns="0" rIns="0" bIns="0" rtlCol="0">
            <a:spAutoFit/>
          </a:bodyPr>
          <a:lstStyle/>
          <a:p>
            <a:r>
              <a:rPr lang="nl-NL" sz="6000" b="1" dirty="0">
                <a:effectLst>
                  <a:outerShdw blurRad="38100" dist="38100" dir="2700000" algn="tl">
                    <a:srgbClr val="000000">
                      <a:alpha val="43137"/>
                    </a:srgbClr>
                  </a:outerShdw>
                </a:effectLst>
              </a:rPr>
              <a:t>UP</a:t>
            </a:r>
          </a:p>
        </p:txBody>
      </p:sp>
      <p:sp>
        <p:nvSpPr>
          <p:cNvPr id="7" name="Tekstvak 6">
            <a:extLst>
              <a:ext uri="{FF2B5EF4-FFF2-40B4-BE49-F238E27FC236}">
                <a16:creationId xmlns:a16="http://schemas.microsoft.com/office/drawing/2014/main" id="{01713B86-E0B6-4EE8-9E75-2787FBCD1849}"/>
              </a:ext>
            </a:extLst>
          </p:cNvPr>
          <p:cNvSpPr txBox="1"/>
          <p:nvPr/>
        </p:nvSpPr>
        <p:spPr>
          <a:xfrm>
            <a:off x="8087631" y="4338216"/>
            <a:ext cx="3672408" cy="1292662"/>
          </a:xfrm>
          <a:prstGeom prst="rect">
            <a:avLst/>
          </a:prstGeom>
          <a:noFill/>
        </p:spPr>
        <p:txBody>
          <a:bodyPr wrap="square" lIns="0" tIns="0" rIns="0" bIns="0" rtlCol="0">
            <a:spAutoFit/>
          </a:bodyPr>
          <a:lstStyle/>
          <a:p>
            <a:pPr algn="ctr"/>
            <a:r>
              <a:rPr lang="nl-NL" sz="2800" b="1" i="1" dirty="0"/>
              <a:t>Ontwikkelprogramma Teamleiders</a:t>
            </a:r>
          </a:p>
          <a:p>
            <a:pPr algn="ctr"/>
            <a:r>
              <a:rPr lang="nl-NL" sz="2800" b="1" i="1" dirty="0"/>
              <a:t>BAT en Sportbedrijf</a:t>
            </a:r>
          </a:p>
        </p:txBody>
      </p:sp>
      <p:sp>
        <p:nvSpPr>
          <p:cNvPr id="9" name="Pijl: omhoog/omlaag 8">
            <a:extLst>
              <a:ext uri="{FF2B5EF4-FFF2-40B4-BE49-F238E27FC236}">
                <a16:creationId xmlns:a16="http://schemas.microsoft.com/office/drawing/2014/main" id="{64B666B1-51F2-4623-A804-1069A1F103F3}"/>
              </a:ext>
            </a:extLst>
          </p:cNvPr>
          <p:cNvSpPr/>
          <p:nvPr/>
        </p:nvSpPr>
        <p:spPr>
          <a:xfrm>
            <a:off x="9558892" y="2713266"/>
            <a:ext cx="288032" cy="1491693"/>
          </a:xfrm>
          <a:prstGeom prst="upDownArrow">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88E6054F-CE14-48B0-8187-560B622DD5D6}"/>
              </a:ext>
            </a:extLst>
          </p:cNvPr>
          <p:cNvSpPr/>
          <p:nvPr/>
        </p:nvSpPr>
        <p:spPr>
          <a:xfrm>
            <a:off x="7974715" y="974456"/>
            <a:ext cx="4099535" cy="5118839"/>
          </a:xfrm>
          <a:custGeom>
            <a:avLst/>
            <a:gdLst>
              <a:gd name="connsiteX0" fmla="*/ 0 w 4099535"/>
              <a:gd name="connsiteY0" fmla="*/ 0 h 5118839"/>
              <a:gd name="connsiteX1" fmla="*/ 601265 w 4099535"/>
              <a:gd name="connsiteY1" fmla="*/ 0 h 5118839"/>
              <a:gd name="connsiteX2" fmla="*/ 1243526 w 4099535"/>
              <a:gd name="connsiteY2" fmla="*/ 0 h 5118839"/>
              <a:gd name="connsiteX3" fmla="*/ 1967777 w 4099535"/>
              <a:gd name="connsiteY3" fmla="*/ 0 h 5118839"/>
              <a:gd name="connsiteX4" fmla="*/ 2528047 w 4099535"/>
              <a:gd name="connsiteY4" fmla="*/ 0 h 5118839"/>
              <a:gd name="connsiteX5" fmla="*/ 3088316 w 4099535"/>
              <a:gd name="connsiteY5" fmla="*/ 0 h 5118839"/>
              <a:gd name="connsiteX6" fmla="*/ 4099535 w 4099535"/>
              <a:gd name="connsiteY6" fmla="*/ 0 h 5118839"/>
              <a:gd name="connsiteX7" fmla="*/ 4099535 w 4099535"/>
              <a:gd name="connsiteY7" fmla="*/ 639855 h 5118839"/>
              <a:gd name="connsiteX8" fmla="*/ 4099535 w 4099535"/>
              <a:gd name="connsiteY8" fmla="*/ 1228521 h 5118839"/>
              <a:gd name="connsiteX9" fmla="*/ 4099535 w 4099535"/>
              <a:gd name="connsiteY9" fmla="*/ 1765999 h 5118839"/>
              <a:gd name="connsiteX10" fmla="*/ 4099535 w 4099535"/>
              <a:gd name="connsiteY10" fmla="*/ 2354666 h 5118839"/>
              <a:gd name="connsiteX11" fmla="*/ 4099535 w 4099535"/>
              <a:gd name="connsiteY11" fmla="*/ 2943332 h 5118839"/>
              <a:gd name="connsiteX12" fmla="*/ 4099535 w 4099535"/>
              <a:gd name="connsiteY12" fmla="*/ 3583187 h 5118839"/>
              <a:gd name="connsiteX13" fmla="*/ 4099535 w 4099535"/>
              <a:gd name="connsiteY13" fmla="*/ 4120665 h 5118839"/>
              <a:gd name="connsiteX14" fmla="*/ 4099535 w 4099535"/>
              <a:gd name="connsiteY14" fmla="*/ 5118839 h 5118839"/>
              <a:gd name="connsiteX15" fmla="*/ 3457275 w 4099535"/>
              <a:gd name="connsiteY15" fmla="*/ 5118839 h 5118839"/>
              <a:gd name="connsiteX16" fmla="*/ 2815014 w 4099535"/>
              <a:gd name="connsiteY16" fmla="*/ 5118839 h 5118839"/>
              <a:gd name="connsiteX17" fmla="*/ 2254744 w 4099535"/>
              <a:gd name="connsiteY17" fmla="*/ 5118839 h 5118839"/>
              <a:gd name="connsiteX18" fmla="*/ 1571488 w 4099535"/>
              <a:gd name="connsiteY18" fmla="*/ 5118839 h 5118839"/>
              <a:gd name="connsiteX19" fmla="*/ 888233 w 4099535"/>
              <a:gd name="connsiteY19" fmla="*/ 5118839 h 5118839"/>
              <a:gd name="connsiteX20" fmla="*/ 0 w 4099535"/>
              <a:gd name="connsiteY20" fmla="*/ 5118839 h 5118839"/>
              <a:gd name="connsiteX21" fmla="*/ 0 w 4099535"/>
              <a:gd name="connsiteY21" fmla="*/ 4427796 h 5118839"/>
              <a:gd name="connsiteX22" fmla="*/ 0 w 4099535"/>
              <a:gd name="connsiteY22" fmla="*/ 3941506 h 5118839"/>
              <a:gd name="connsiteX23" fmla="*/ 0 w 4099535"/>
              <a:gd name="connsiteY23" fmla="*/ 3352840 h 5118839"/>
              <a:gd name="connsiteX24" fmla="*/ 0 w 4099535"/>
              <a:gd name="connsiteY24" fmla="*/ 2712985 h 5118839"/>
              <a:gd name="connsiteX25" fmla="*/ 0 w 4099535"/>
              <a:gd name="connsiteY25" fmla="*/ 2021941 h 5118839"/>
              <a:gd name="connsiteX26" fmla="*/ 0 w 4099535"/>
              <a:gd name="connsiteY26" fmla="*/ 1382087 h 5118839"/>
              <a:gd name="connsiteX27" fmla="*/ 0 w 4099535"/>
              <a:gd name="connsiteY27" fmla="*/ 742232 h 5118839"/>
              <a:gd name="connsiteX28" fmla="*/ 0 w 4099535"/>
              <a:gd name="connsiteY28" fmla="*/ 0 h 5118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099535" h="5118839" extrusionOk="0">
                <a:moveTo>
                  <a:pt x="0" y="0"/>
                </a:moveTo>
                <a:cubicBezTo>
                  <a:pt x="294175" y="8532"/>
                  <a:pt x="370962" y="-5198"/>
                  <a:pt x="601265" y="0"/>
                </a:cubicBezTo>
                <a:cubicBezTo>
                  <a:pt x="831569" y="5198"/>
                  <a:pt x="1010035" y="-19312"/>
                  <a:pt x="1243526" y="0"/>
                </a:cubicBezTo>
                <a:cubicBezTo>
                  <a:pt x="1477017" y="19312"/>
                  <a:pt x="1685062" y="-8220"/>
                  <a:pt x="1967777" y="0"/>
                </a:cubicBezTo>
                <a:cubicBezTo>
                  <a:pt x="2250492" y="8220"/>
                  <a:pt x="2314610" y="-2096"/>
                  <a:pt x="2528047" y="0"/>
                </a:cubicBezTo>
                <a:cubicBezTo>
                  <a:pt x="2741484" y="2096"/>
                  <a:pt x="2946480" y="11753"/>
                  <a:pt x="3088316" y="0"/>
                </a:cubicBezTo>
                <a:cubicBezTo>
                  <a:pt x="3230152" y="-11753"/>
                  <a:pt x="3893729" y="43488"/>
                  <a:pt x="4099535" y="0"/>
                </a:cubicBezTo>
                <a:cubicBezTo>
                  <a:pt x="4105839" y="225576"/>
                  <a:pt x="4084293" y="481974"/>
                  <a:pt x="4099535" y="639855"/>
                </a:cubicBezTo>
                <a:cubicBezTo>
                  <a:pt x="4114777" y="797737"/>
                  <a:pt x="4110936" y="1085494"/>
                  <a:pt x="4099535" y="1228521"/>
                </a:cubicBezTo>
                <a:cubicBezTo>
                  <a:pt x="4088134" y="1371548"/>
                  <a:pt x="4094920" y="1504605"/>
                  <a:pt x="4099535" y="1765999"/>
                </a:cubicBezTo>
                <a:cubicBezTo>
                  <a:pt x="4104150" y="2027393"/>
                  <a:pt x="4121489" y="2159193"/>
                  <a:pt x="4099535" y="2354666"/>
                </a:cubicBezTo>
                <a:cubicBezTo>
                  <a:pt x="4077581" y="2550139"/>
                  <a:pt x="4108730" y="2676252"/>
                  <a:pt x="4099535" y="2943332"/>
                </a:cubicBezTo>
                <a:cubicBezTo>
                  <a:pt x="4090340" y="3210412"/>
                  <a:pt x="4128779" y="3337840"/>
                  <a:pt x="4099535" y="3583187"/>
                </a:cubicBezTo>
                <a:cubicBezTo>
                  <a:pt x="4070291" y="3828534"/>
                  <a:pt x="4076232" y="3978689"/>
                  <a:pt x="4099535" y="4120665"/>
                </a:cubicBezTo>
                <a:cubicBezTo>
                  <a:pt x="4122838" y="4262641"/>
                  <a:pt x="4114926" y="4820086"/>
                  <a:pt x="4099535" y="5118839"/>
                </a:cubicBezTo>
                <a:cubicBezTo>
                  <a:pt x="3963983" y="5122359"/>
                  <a:pt x="3606033" y="5150183"/>
                  <a:pt x="3457275" y="5118839"/>
                </a:cubicBezTo>
                <a:cubicBezTo>
                  <a:pt x="3308517" y="5087495"/>
                  <a:pt x="3068341" y="5099020"/>
                  <a:pt x="2815014" y="5118839"/>
                </a:cubicBezTo>
                <a:cubicBezTo>
                  <a:pt x="2561687" y="5138658"/>
                  <a:pt x="2406316" y="5103552"/>
                  <a:pt x="2254744" y="5118839"/>
                </a:cubicBezTo>
                <a:cubicBezTo>
                  <a:pt x="2103172" y="5134127"/>
                  <a:pt x="1773061" y="5132019"/>
                  <a:pt x="1571488" y="5118839"/>
                </a:cubicBezTo>
                <a:cubicBezTo>
                  <a:pt x="1369915" y="5105659"/>
                  <a:pt x="1215960" y="5148196"/>
                  <a:pt x="888233" y="5118839"/>
                </a:cubicBezTo>
                <a:cubicBezTo>
                  <a:pt x="560506" y="5089482"/>
                  <a:pt x="195813" y="5120902"/>
                  <a:pt x="0" y="5118839"/>
                </a:cubicBezTo>
                <a:cubicBezTo>
                  <a:pt x="18544" y="4928976"/>
                  <a:pt x="-672" y="4588429"/>
                  <a:pt x="0" y="4427796"/>
                </a:cubicBezTo>
                <a:cubicBezTo>
                  <a:pt x="672" y="4267163"/>
                  <a:pt x="-4476" y="4065666"/>
                  <a:pt x="0" y="3941506"/>
                </a:cubicBezTo>
                <a:cubicBezTo>
                  <a:pt x="4476" y="3817346"/>
                  <a:pt x="9656" y="3537526"/>
                  <a:pt x="0" y="3352840"/>
                </a:cubicBezTo>
                <a:cubicBezTo>
                  <a:pt x="-9656" y="3168154"/>
                  <a:pt x="-24502" y="3023089"/>
                  <a:pt x="0" y="2712985"/>
                </a:cubicBezTo>
                <a:cubicBezTo>
                  <a:pt x="24502" y="2402881"/>
                  <a:pt x="-25082" y="2324257"/>
                  <a:pt x="0" y="2021941"/>
                </a:cubicBezTo>
                <a:cubicBezTo>
                  <a:pt x="25082" y="1719625"/>
                  <a:pt x="-11205" y="1533233"/>
                  <a:pt x="0" y="1382087"/>
                </a:cubicBezTo>
                <a:cubicBezTo>
                  <a:pt x="11205" y="1230941"/>
                  <a:pt x="22298" y="1023766"/>
                  <a:pt x="0" y="742232"/>
                </a:cubicBezTo>
                <a:cubicBezTo>
                  <a:pt x="-22298" y="460698"/>
                  <a:pt x="-32295" y="369298"/>
                  <a:pt x="0" y="0"/>
                </a:cubicBezTo>
                <a:close/>
              </a:path>
            </a:pathLst>
          </a:custGeom>
          <a:noFill/>
          <a:ln>
            <a:prstDash val="dash"/>
            <a:extLst>
              <a:ext uri="{C807C97D-BFC1-408E-A445-0C87EB9F89A2}">
                <ask:lineSketchStyleProps xmlns:ask="http://schemas.microsoft.com/office/drawing/2018/sketchyshapes" sd="1108755081">
                  <a:prstGeom prst="rect">
                    <a:avLst/>
                  </a:prstGeom>
                  <ask:type>
                    <ask:lineSketchFreehand/>
                  </ask:type>
                </ask:lineSketchStyleProps>
              </a:ext>
            </a:extLst>
          </a:ln>
        </p:spPr>
        <p:style>
          <a:lnRef idx="2">
            <a:schemeClr val="accent2"/>
          </a:lnRef>
          <a:fillRef idx="1">
            <a:schemeClr val="lt1"/>
          </a:fillRef>
          <a:effectRef idx="0">
            <a:schemeClr val="accent2"/>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1434830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53A578-B026-4022-86A2-8AFFBA538DDF}"/>
              </a:ext>
            </a:extLst>
          </p:cNvPr>
          <p:cNvSpPr>
            <a:spLocks noGrp="1"/>
          </p:cNvSpPr>
          <p:nvPr>
            <p:ph type="title"/>
          </p:nvPr>
        </p:nvSpPr>
        <p:spPr>
          <a:xfrm>
            <a:off x="696987" y="260648"/>
            <a:ext cx="9360000" cy="818722"/>
          </a:xfrm>
        </p:spPr>
        <p:txBody>
          <a:bodyPr anchor="t">
            <a:normAutofit/>
          </a:bodyPr>
          <a:lstStyle/>
          <a:p>
            <a:r>
              <a:rPr lang="nl-NL" dirty="0"/>
              <a:t>Onze visie op het ontwikkelprogramma </a:t>
            </a:r>
          </a:p>
        </p:txBody>
      </p:sp>
      <p:sp>
        <p:nvSpPr>
          <p:cNvPr id="3" name="Tijdelijke aanduiding voor inhoud 2">
            <a:extLst>
              <a:ext uri="{FF2B5EF4-FFF2-40B4-BE49-F238E27FC236}">
                <a16:creationId xmlns:a16="http://schemas.microsoft.com/office/drawing/2014/main" id="{B5D40099-095D-4BC3-B2BE-2037D74F07E1}"/>
              </a:ext>
            </a:extLst>
          </p:cNvPr>
          <p:cNvSpPr>
            <a:spLocks noGrp="1"/>
          </p:cNvSpPr>
          <p:nvPr>
            <p:ph idx="1"/>
          </p:nvPr>
        </p:nvSpPr>
        <p:spPr>
          <a:xfrm>
            <a:off x="768995" y="1340768"/>
            <a:ext cx="10655146" cy="2880320"/>
          </a:xfrm>
        </p:spPr>
        <p:txBody>
          <a:bodyPr vert="horz" lIns="0" tIns="0" rIns="0" bIns="0" numCol="2" spcCol="324000" rtlCol="0" anchor="t">
            <a:noAutofit/>
          </a:bodyPr>
          <a:lstStyle/>
          <a:p>
            <a:pPr marL="0" indent="0">
              <a:lnSpc>
                <a:spcPct val="110000"/>
              </a:lnSpc>
              <a:buNone/>
            </a:pPr>
            <a:r>
              <a:rPr lang="nl-NL" sz="1400" dirty="0"/>
              <a:t>De meerwaarde van het ontwikkelprogramma voor teamleiders van het BAT en het Sportbedrijf zit in de balans tussen aansluiten én op maat maken. Enerzijds aansluiten: bij de inhoud van het MD-programma en bij de leergang Urban Professional. De deelnemers worden daardoor onderdeel van dezelfde beweging als hun eigen leidinggevenden en collega’s in de organisatie, kennen dezelfde methodieken en uitgangspunten en gaan dezelfde taal spreken. </a:t>
            </a:r>
          </a:p>
          <a:p>
            <a:pPr marL="0" indent="0">
              <a:lnSpc>
                <a:spcPct val="110000"/>
              </a:lnSpc>
              <a:buNone/>
            </a:pPr>
            <a:r>
              <a:rPr lang="nl-NL" sz="1400" dirty="0"/>
              <a:t>Anderzijds gaat het om maatwerk: teamleiders hebben immers op de plek waar zij zitten hun eigen unieke uitdagingen en hun eigen dynamiek. Van teamleiders wordt verwacht dat zij goed in staat zijn de opgaven van de organisatie te vertalen naar duidelijke taken voor de medewerkers  van de uitvoering. Dat vraagt het doorleven van de gemeentelijke waarden, plannen en opgaven en  kunnen doorgronden wat dat betekent voor hun werkveld. Daarbij is het hun taak om medewerkers te motiveren zich daarvoor iedere dag opnieuw in te zetten. Zij hebben een rapportage en informatieverantwoordelijkheid naar hun leidinggevenden en leveren een bijdrage aan de organisatieontwikkeling en de uitvoeringsprogramma’s van het team en de afdeling. Er wordt van ze verwacht dat zij de zelfsturing van hun team vergroten en ze vervullen alle P-taken en bedrijfsvoeringstaken van het team. </a:t>
            </a:r>
          </a:p>
          <a:p>
            <a:pPr marL="0" indent="0">
              <a:lnSpc>
                <a:spcPct val="110000"/>
              </a:lnSpc>
              <a:buNone/>
            </a:pPr>
            <a:r>
              <a:rPr lang="nl-NL" sz="1400" dirty="0"/>
              <a:t>Deze opgaven in dit speelveld wat aan alle niveaus van de organisatie raakt brengt soms lastige dillema’s met zich mee.</a:t>
            </a:r>
            <a:r>
              <a:rPr lang="nl-NL" sz="1400" dirty="0">
                <a:cs typeface="Calibri"/>
              </a:rPr>
              <a:t> Het Ontwikkelprogramma sluit aan bij deze dagelijkse realiteit van de teamleiders en pakt de verschillende dilemma’s vast die juist in deze laag ervaren worden, vanuit de methodieken die de UP en het MD-programma kennen, zoals Insights Discovery, Opdrachtgever- </a:t>
            </a:r>
            <a:r>
              <a:rPr lang="nl-NL" sz="1400" dirty="0" err="1">
                <a:cs typeface="Calibri"/>
              </a:rPr>
              <a:t>Opdrachtnemerschap</a:t>
            </a:r>
            <a:r>
              <a:rPr lang="nl-NL" sz="1400" dirty="0">
                <a:cs typeface="Calibri"/>
              </a:rPr>
              <a:t>, gesprekstechnieken en omgaan met verschillende belangen. Dat maakt dat de teamleiders maximaal kunnen leren en ontwikkelen in dezelfde taal en context als collega’s én met hun eigen unieke vraagstukken. </a:t>
            </a:r>
          </a:p>
        </p:txBody>
      </p:sp>
    </p:spTree>
    <p:extLst>
      <p:ext uri="{BB962C8B-B14F-4D97-AF65-F5344CB8AC3E}">
        <p14:creationId xmlns:p14="http://schemas.microsoft.com/office/powerpoint/2010/main" val="229847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53A578-B026-4022-86A2-8AFFBA538DDF}"/>
              </a:ext>
            </a:extLst>
          </p:cNvPr>
          <p:cNvSpPr>
            <a:spLocks noGrp="1"/>
          </p:cNvSpPr>
          <p:nvPr>
            <p:ph type="title"/>
          </p:nvPr>
        </p:nvSpPr>
        <p:spPr>
          <a:xfrm>
            <a:off x="404768" y="260506"/>
            <a:ext cx="9360000" cy="818722"/>
          </a:xfrm>
        </p:spPr>
        <p:txBody>
          <a:bodyPr/>
          <a:lstStyle/>
          <a:p>
            <a:r>
              <a:rPr lang="nl-NL" sz="4000" dirty="0"/>
              <a:t>Doelen van het ontwikkelprogramma</a:t>
            </a:r>
            <a:endParaRPr lang="nl-NL" sz="4000" dirty="0">
              <a:cs typeface="Calibri Light"/>
            </a:endParaRPr>
          </a:p>
        </p:txBody>
      </p:sp>
      <p:sp>
        <p:nvSpPr>
          <p:cNvPr id="3" name="Tijdelijke aanduiding voor inhoud 2">
            <a:extLst>
              <a:ext uri="{FF2B5EF4-FFF2-40B4-BE49-F238E27FC236}">
                <a16:creationId xmlns:a16="http://schemas.microsoft.com/office/drawing/2014/main" id="{1990140F-DF88-4359-92D0-6FFD32506F10}"/>
              </a:ext>
            </a:extLst>
          </p:cNvPr>
          <p:cNvSpPr>
            <a:spLocks noGrp="1"/>
          </p:cNvSpPr>
          <p:nvPr>
            <p:ph idx="1"/>
          </p:nvPr>
        </p:nvSpPr>
        <p:spPr>
          <a:xfrm>
            <a:off x="480963" y="1151378"/>
            <a:ext cx="9283805" cy="5085934"/>
          </a:xfrm>
        </p:spPr>
        <p:txBody>
          <a:bodyPr vert="horz" lIns="0" tIns="0" rIns="0" bIns="0" numCol="2" rtlCol="0" anchor="t">
            <a:noAutofit/>
          </a:bodyPr>
          <a:lstStyle/>
          <a:p>
            <a:pPr marL="0" indent="0">
              <a:buNone/>
            </a:pPr>
            <a:r>
              <a:rPr lang="nl-NL" sz="1400" b="1" dirty="0"/>
              <a:t>Leiderschap en sturing naar een hoger niveau brengen </a:t>
            </a:r>
            <a:br>
              <a:rPr lang="nl-NL" sz="1400" b="1" dirty="0">
                <a:cs typeface="Calibri"/>
              </a:rPr>
            </a:br>
            <a:r>
              <a:rPr lang="nl-NL" sz="1400" dirty="0"/>
              <a:t>De teamleiders zijn zich bewust van hun rol binnen de gemeente Tilburg en optimaliseren hun rol als facilitator van de ontwikkeling van medewerkers.  Daarmee bereiken we een hoger niveau van dienstverlening en een cultuuromslag die past bij de ontwikkelingen door het MD programma en de UP. </a:t>
            </a:r>
          </a:p>
          <a:p>
            <a:pPr marL="0" indent="0">
              <a:buNone/>
            </a:pPr>
            <a:r>
              <a:rPr lang="nl-NL" sz="1400" b="1" dirty="0">
                <a:solidFill>
                  <a:schemeClr val="accent1"/>
                </a:solidFill>
                <a:latin typeface="Calibri"/>
                <a:cs typeface="Calibri"/>
              </a:rPr>
              <a:t>Bewustwording van de politieke organisatie </a:t>
            </a:r>
            <a:br>
              <a:rPr lang="nl-NL" sz="1400" b="1" dirty="0">
                <a:solidFill>
                  <a:schemeClr val="accent1"/>
                </a:solidFill>
                <a:cs typeface="Calibri"/>
              </a:rPr>
            </a:br>
            <a:r>
              <a:rPr lang="nl-NL" sz="1400" dirty="0">
                <a:solidFill>
                  <a:schemeClr val="accent1"/>
                </a:solidFill>
                <a:latin typeface="Calibri"/>
                <a:cs typeface="Calibri"/>
              </a:rPr>
              <a:t>Politiek sensitief acteren is een belangrijke vaardigheid om gedragen besluitvorming te bereiken. In het ontwikkelprogramma staan we stil bij samenwerking, omgaan met verschillende belangen en het bereiken van een effectief besluitvormingsproces. </a:t>
            </a:r>
            <a:endParaRPr lang="nl-NL" sz="1400" i="1" dirty="0">
              <a:solidFill>
                <a:schemeClr val="accent1"/>
              </a:solidFill>
              <a:latin typeface="Calibri"/>
              <a:cs typeface="Calibri"/>
            </a:endParaRPr>
          </a:p>
          <a:p>
            <a:pPr marL="0" indent="0">
              <a:buNone/>
            </a:pPr>
            <a:r>
              <a:rPr lang="nl-NL" sz="1400" b="1" dirty="0">
                <a:solidFill>
                  <a:srgbClr val="006AA5"/>
                </a:solidFill>
                <a:latin typeface="Calibri"/>
                <a:cs typeface="Calibri"/>
              </a:rPr>
              <a:t>Verbinding tussen de teamleiders </a:t>
            </a:r>
            <a:br>
              <a:rPr lang="nl-NL" sz="1400" b="1" i="1" dirty="0">
                <a:solidFill>
                  <a:srgbClr val="006AA5"/>
                </a:solidFill>
                <a:latin typeface="Calibri"/>
                <a:cs typeface="Calibri"/>
              </a:rPr>
            </a:br>
            <a:r>
              <a:rPr lang="nl-NL" sz="1400" dirty="0">
                <a:solidFill>
                  <a:srgbClr val="006AA5"/>
                </a:solidFill>
                <a:latin typeface="Calibri"/>
                <a:cs typeface="Calibri"/>
              </a:rPr>
              <a:t>Het feit dat teamleiders elkaar leren kennen, van elkaar leren en elkaar sneller opzoeken tijdens en na het volgen van het traject is een belangrijk effect van het ontwikkelprogramma. Tijdens het ontwikkelprogramma versterken we deze verbinding onder meer door intervisie en leerbuddy’s. </a:t>
            </a:r>
            <a:r>
              <a:rPr lang="nl-NL" sz="1400" i="1" dirty="0">
                <a:solidFill>
                  <a:srgbClr val="006AA5"/>
                </a:solidFill>
                <a:latin typeface="Calibri"/>
                <a:cs typeface="Calibri"/>
              </a:rPr>
              <a:t> </a:t>
            </a:r>
          </a:p>
          <a:p>
            <a:pPr marL="171450" indent="-171450" fontAlgn="base">
              <a:spcBef>
                <a:spcPts val="0"/>
              </a:spcBef>
              <a:defRPr/>
            </a:pPr>
            <a:endParaRPr lang="nl-NL" sz="1100" dirty="0">
              <a:solidFill>
                <a:srgbClr val="006AA5"/>
              </a:solidFill>
              <a:latin typeface="Calibri" panose="020F0502020204030204" pitchFamily="34" charset="0"/>
              <a:cs typeface="Calibri" panose="020F0502020204030204" pitchFamily="34" charset="0"/>
            </a:endParaRPr>
          </a:p>
          <a:p>
            <a:pPr marL="171450" indent="-171450" fontAlgn="base">
              <a:spcBef>
                <a:spcPts val="0"/>
              </a:spcBef>
              <a:defRPr/>
            </a:pPr>
            <a:endParaRPr lang="nl-NL" sz="1100" dirty="0">
              <a:solidFill>
                <a:srgbClr val="006AA5"/>
              </a:solidFill>
              <a:latin typeface="Calibri" panose="020F0502020204030204" pitchFamily="34" charset="0"/>
              <a:cs typeface="Calibri" panose="020F0502020204030204" pitchFamily="34" charset="0"/>
            </a:endParaRPr>
          </a:p>
          <a:p>
            <a:pPr marL="171450" indent="-171450" fontAlgn="base">
              <a:spcBef>
                <a:spcPts val="0"/>
              </a:spcBef>
              <a:defRPr/>
            </a:pPr>
            <a:endParaRPr lang="nl-NL" sz="1100" dirty="0">
              <a:solidFill>
                <a:srgbClr val="006AA5"/>
              </a:solidFill>
              <a:latin typeface="Calibri" panose="020F0502020204030204" pitchFamily="34" charset="0"/>
              <a:cs typeface="Calibri" panose="020F0502020204030204" pitchFamily="34" charset="0"/>
            </a:endParaRPr>
          </a:p>
          <a:p>
            <a:pPr marL="171450" indent="-171450" fontAlgn="base">
              <a:spcBef>
                <a:spcPts val="0"/>
              </a:spcBef>
              <a:defRPr/>
            </a:pPr>
            <a:endParaRPr lang="nl-NL" sz="1100" dirty="0">
              <a:solidFill>
                <a:srgbClr val="006AA5"/>
              </a:solidFill>
              <a:latin typeface="Calibri" panose="020F0502020204030204" pitchFamily="34" charset="0"/>
              <a:cs typeface="Calibri" panose="020F0502020204030204" pitchFamily="34" charset="0"/>
            </a:endParaRPr>
          </a:p>
          <a:p>
            <a:pPr marL="171450" indent="-171450" fontAlgn="base">
              <a:spcBef>
                <a:spcPts val="0"/>
              </a:spcBef>
              <a:defRPr/>
            </a:pPr>
            <a:endParaRPr lang="nl-NL" sz="1100" dirty="0">
              <a:solidFill>
                <a:srgbClr val="006AA5"/>
              </a:solidFill>
              <a:latin typeface="Calibri" panose="020F0502020204030204" pitchFamily="34" charset="0"/>
              <a:cs typeface="Calibri" panose="020F0502020204030204" pitchFamily="34" charset="0"/>
            </a:endParaRPr>
          </a:p>
          <a:p>
            <a:pPr marL="171450" indent="-171450" fontAlgn="base">
              <a:spcBef>
                <a:spcPts val="0"/>
              </a:spcBef>
              <a:defRPr/>
            </a:pPr>
            <a:endParaRPr lang="nl-NL" sz="1100" dirty="0">
              <a:solidFill>
                <a:srgbClr val="006AA5"/>
              </a:solidFill>
              <a:latin typeface="Calibri" panose="020F0502020204030204" pitchFamily="34" charset="0"/>
              <a:cs typeface="Calibri" panose="020F0502020204030204" pitchFamily="34" charset="0"/>
            </a:endParaRPr>
          </a:p>
          <a:p>
            <a:pPr marL="171450" indent="-171450" fontAlgn="base">
              <a:spcBef>
                <a:spcPts val="0"/>
              </a:spcBef>
              <a:defRPr/>
            </a:pPr>
            <a:endParaRPr lang="nl-NL" sz="1100" dirty="0">
              <a:solidFill>
                <a:srgbClr val="006AA5"/>
              </a:solidFill>
              <a:latin typeface="Calibri" panose="020F0502020204030204" pitchFamily="34" charset="0"/>
              <a:cs typeface="Calibri" panose="020F0502020204030204" pitchFamily="34" charset="0"/>
            </a:endParaRPr>
          </a:p>
          <a:p>
            <a:pPr marL="171450" indent="-171450" fontAlgn="base">
              <a:spcBef>
                <a:spcPts val="0"/>
              </a:spcBef>
              <a:defRPr/>
            </a:pPr>
            <a:endParaRPr lang="nl-NL" sz="1100" dirty="0">
              <a:solidFill>
                <a:srgbClr val="006AA5"/>
              </a:solidFill>
              <a:latin typeface="Calibri" panose="020F0502020204030204" pitchFamily="34" charset="0"/>
              <a:cs typeface="Calibri" panose="020F0502020204030204" pitchFamily="34" charset="0"/>
            </a:endParaRPr>
          </a:p>
          <a:p>
            <a:pPr marL="0" indent="0" fontAlgn="base">
              <a:spcBef>
                <a:spcPts val="0"/>
              </a:spcBef>
              <a:buNone/>
              <a:defRPr/>
            </a:pPr>
            <a:endParaRPr lang="nl-NL" sz="1100" b="1" dirty="0">
              <a:cs typeface="Calibri"/>
            </a:endParaRPr>
          </a:p>
          <a:p>
            <a:pPr marL="171450" indent="-171450" fontAlgn="base"/>
            <a:endParaRPr lang="nl-NL" sz="1100" dirty="0">
              <a:solidFill>
                <a:schemeClr val="accent1"/>
              </a:solidFill>
              <a:latin typeface="Calibri" panose="020F0502020204030204" pitchFamily="34" charset="0"/>
            </a:endParaRPr>
          </a:p>
          <a:p>
            <a:pPr marL="466090" lvl="1" indent="-285750"/>
            <a:endParaRPr lang="nl-NL" sz="1100" dirty="0">
              <a:cs typeface="Calibri"/>
            </a:endParaRPr>
          </a:p>
          <a:p>
            <a:pPr marL="0" indent="0">
              <a:buNone/>
            </a:pPr>
            <a:endParaRPr lang="nl-NL" sz="1100" dirty="0"/>
          </a:p>
        </p:txBody>
      </p:sp>
      <p:sp>
        <p:nvSpPr>
          <p:cNvPr id="6" name="Rechthoek 5">
            <a:extLst>
              <a:ext uri="{FF2B5EF4-FFF2-40B4-BE49-F238E27FC236}">
                <a16:creationId xmlns:a16="http://schemas.microsoft.com/office/drawing/2014/main" id="{215A117C-6B3A-4C60-AAE5-EBB024C5694E}"/>
              </a:ext>
            </a:extLst>
          </p:cNvPr>
          <p:cNvSpPr/>
          <p:nvPr/>
        </p:nvSpPr>
        <p:spPr>
          <a:xfrm>
            <a:off x="5737547" y="1079228"/>
            <a:ext cx="6120679" cy="4401205"/>
          </a:xfrm>
          <a:prstGeom prst="rect">
            <a:avLst/>
          </a:prstGeom>
        </p:spPr>
        <p:txBody>
          <a:bodyPr wrap="square">
            <a:spAutoFit/>
          </a:bodyPr>
          <a:lstStyle/>
          <a:p>
            <a:pPr fontAlgn="base">
              <a:defRPr/>
            </a:pPr>
            <a:r>
              <a:rPr lang="nl-NL" sz="1400" b="1" dirty="0">
                <a:solidFill>
                  <a:schemeClr val="accent1"/>
                </a:solidFill>
                <a:latin typeface="Calibri" panose="020F0502020204030204" pitchFamily="34" charset="0"/>
              </a:rPr>
              <a:t>Gesprekstechnieken  </a:t>
            </a:r>
            <a:br>
              <a:rPr lang="nl-NL" sz="1400" b="1" dirty="0">
                <a:solidFill>
                  <a:schemeClr val="accent1"/>
                </a:solidFill>
                <a:latin typeface="Calibri" panose="020F0502020204030204" pitchFamily="34" charset="0"/>
              </a:rPr>
            </a:br>
            <a:r>
              <a:rPr lang="nl-NL" sz="1400" dirty="0">
                <a:solidFill>
                  <a:schemeClr val="accent1"/>
                </a:solidFill>
                <a:latin typeface="Calibri" panose="020F0502020204030204" pitchFamily="34" charset="0"/>
              </a:rPr>
              <a:t>In het ontwikkelprogramma maken wij constant de koppeling tussen theorie en concreet gedrag. Gesprekstechnieken zijn hierbij een fundamenteel onderdeel, en we oefenen hier dan ook in bijna elke module mee. Ook dagen we de deelnemers uit hun persoonlijke leervraag zo concreet mogelijk te vertalen naar waarneembaar nieuw gedrag. </a:t>
            </a:r>
            <a:endParaRPr lang="nl-NL" sz="1400" i="1" dirty="0">
              <a:solidFill>
                <a:schemeClr val="accent1"/>
              </a:solidFill>
              <a:latin typeface="Calibri" panose="020F0502020204030204" pitchFamily="34" charset="0"/>
            </a:endParaRPr>
          </a:p>
          <a:p>
            <a:pPr marL="180612" lvl="1" indent="0" fontAlgn="base">
              <a:buNone/>
              <a:defRPr/>
            </a:pPr>
            <a:endParaRPr lang="nl-NL" sz="1400" i="1" dirty="0">
              <a:solidFill>
                <a:srgbClr val="006AA5"/>
              </a:solidFill>
              <a:latin typeface="Calibri" panose="020F0502020204030204" pitchFamily="34" charset="0"/>
            </a:endParaRPr>
          </a:p>
          <a:p>
            <a:pPr fontAlgn="base"/>
            <a:r>
              <a:rPr lang="nl-NL" sz="1400" b="1" dirty="0">
                <a:solidFill>
                  <a:schemeClr val="accent1"/>
                </a:solidFill>
                <a:latin typeface="Calibri" panose="020F0502020204030204" pitchFamily="34" charset="0"/>
              </a:rPr>
              <a:t>Klimaat van leren en ontwikkelen </a:t>
            </a:r>
            <a:br>
              <a:rPr lang="nl-NL" sz="1400" b="1" dirty="0">
                <a:solidFill>
                  <a:schemeClr val="accent1"/>
                </a:solidFill>
                <a:latin typeface="Calibri" panose="020F0502020204030204" pitchFamily="34" charset="0"/>
              </a:rPr>
            </a:br>
            <a:r>
              <a:rPr lang="nl-NL" sz="1400" dirty="0">
                <a:solidFill>
                  <a:schemeClr val="accent1"/>
                </a:solidFill>
                <a:latin typeface="Calibri" panose="020F0502020204030204" pitchFamily="34" charset="0"/>
              </a:rPr>
              <a:t>Tijdens het ontwikkelprogramma zetten we een klimaat neer dat leren en ontwikkelen bevorderd. We creëren een veilige sfeer waar experimenteren, oefenen en opnieuw proberen er gewoon bij horen. We houden een spiegel voor op eigen gedrag en leervragen van de deelnemers  zodat deelnemers hier echt verder mee kunnen. Ook staan we stil bij wat teamleiders kunnen doem om het leerproces van de medewerkers in hun teams maximaal te bevorderen</a:t>
            </a:r>
          </a:p>
          <a:p>
            <a:pPr fontAlgn="base"/>
            <a:endParaRPr lang="nl-NL" sz="1400" b="1" dirty="0"/>
          </a:p>
          <a:p>
            <a:pPr fontAlgn="base"/>
            <a:r>
              <a:rPr lang="nl-NL" sz="1400" b="1" dirty="0"/>
              <a:t>Persoonlijke ontwikkeling </a:t>
            </a:r>
            <a:br>
              <a:rPr lang="nl-NL" sz="1400" b="1" dirty="0"/>
            </a:br>
            <a:r>
              <a:rPr lang="nl-NL" sz="1400" dirty="0"/>
              <a:t>Het ontwikkelprogramma combineert ieders persoonlijke ontwikkeling met de organisatieopgave. Als medewerkers op individueel niveau gaan bewegen, gaat een organisatie bewegen. Dit zit doorvlochten in alle modules, de individuele intakes, de intervisie en de leerbuddy’s.</a:t>
            </a:r>
          </a:p>
        </p:txBody>
      </p:sp>
      <p:sp>
        <p:nvSpPr>
          <p:cNvPr id="7" name="Tekstvak 6">
            <a:extLst>
              <a:ext uri="{FF2B5EF4-FFF2-40B4-BE49-F238E27FC236}">
                <a16:creationId xmlns:a16="http://schemas.microsoft.com/office/drawing/2014/main" id="{3C46B7DB-6ABF-454D-BDFE-C6D489137E02}"/>
              </a:ext>
            </a:extLst>
          </p:cNvPr>
          <p:cNvSpPr txBox="1"/>
          <p:nvPr/>
        </p:nvSpPr>
        <p:spPr>
          <a:xfrm>
            <a:off x="10706099" y="4221088"/>
            <a:ext cx="65" cy="276999"/>
          </a:xfrm>
          <a:prstGeom prst="rect">
            <a:avLst/>
          </a:prstGeom>
          <a:noFill/>
        </p:spPr>
        <p:txBody>
          <a:bodyPr wrap="none" lIns="0" tIns="0" rIns="0" bIns="0" rtlCol="0">
            <a:spAutoFit/>
          </a:bodyPr>
          <a:lstStyle/>
          <a:p>
            <a:endParaRPr lang="nl-NL" sz="1800" dirty="0" err="1"/>
          </a:p>
        </p:txBody>
      </p:sp>
    </p:spTree>
    <p:extLst>
      <p:ext uri="{BB962C8B-B14F-4D97-AF65-F5344CB8AC3E}">
        <p14:creationId xmlns:p14="http://schemas.microsoft.com/office/powerpoint/2010/main" val="3679848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32CCFF3-7441-45A7-AD94-6E50183F1BD6}"/>
              </a:ext>
            </a:extLst>
          </p:cNvPr>
          <p:cNvSpPr>
            <a:spLocks noGrp="1"/>
          </p:cNvSpPr>
          <p:nvPr>
            <p:ph sz="quarter" idx="13"/>
          </p:nvPr>
        </p:nvSpPr>
        <p:spPr>
          <a:xfrm>
            <a:off x="1439999" y="1908000"/>
            <a:ext cx="8834052" cy="3537224"/>
          </a:xfrm>
        </p:spPr>
        <p:txBody>
          <a:bodyPr numCol="2"/>
          <a:lstStyle/>
          <a:p>
            <a:pPr lvl="1"/>
            <a:r>
              <a:rPr lang="nl-NL" sz="1600" dirty="0"/>
              <a:t>In totaal zijn er 18 teamleiders werkzaam bij BAT en het Sportbedrijf. Zij kunnen niet allemaal tegelijk deelnemen aan een </a:t>
            </a:r>
            <a:r>
              <a:rPr lang="nl-NL" sz="1600" dirty="0" err="1"/>
              <a:t>leerdag</a:t>
            </a:r>
            <a:r>
              <a:rPr lang="nl-NL" sz="1600" dirty="0"/>
              <a:t>, omdat ze niet tegelijkertijd gemist kunnen worden op de werkvloer. Dat betekent dat er twee gemengde groepen worden gevormd van ieder 9 deelnemers</a:t>
            </a:r>
          </a:p>
          <a:p>
            <a:pPr lvl="1"/>
            <a:r>
              <a:rPr lang="nl-NL" sz="1600" dirty="0"/>
              <a:t>Het programma omvat 6 dagdelen en een </a:t>
            </a:r>
            <a:r>
              <a:rPr lang="nl-NL" sz="1600"/>
              <a:t>collectieve start.</a:t>
            </a:r>
            <a:endParaRPr lang="nl-NL" sz="1600" dirty="0"/>
          </a:p>
          <a:p>
            <a:pPr lvl="1"/>
            <a:r>
              <a:rPr lang="nl-NL" sz="1600" dirty="0"/>
              <a:t>De teamleiders worden uitgenodigd voor de inspiratiebijeenkomsten van het MD programma.</a:t>
            </a:r>
          </a:p>
          <a:p>
            <a:pPr lvl="1"/>
            <a:r>
              <a:rPr lang="nl-NL" sz="1600" dirty="0"/>
              <a:t>In het programma wordt gewerkt met concrete opdrachten voor de deelnemers.</a:t>
            </a:r>
          </a:p>
          <a:p>
            <a:pPr lvl="1"/>
            <a:r>
              <a:rPr lang="nl-NL" sz="1600" dirty="0"/>
              <a:t>Tussen de dagdelen door nemen de teamleiders deel aan begeleide intervisie.</a:t>
            </a:r>
          </a:p>
          <a:p>
            <a:pPr lvl="1"/>
            <a:endParaRPr lang="nl-NL" sz="1600" dirty="0"/>
          </a:p>
          <a:p>
            <a:pPr lvl="1"/>
            <a:endParaRPr lang="nl-NL" sz="1600" dirty="0"/>
          </a:p>
          <a:p>
            <a:pPr lvl="1"/>
            <a:endParaRPr lang="nl-NL" sz="1600" dirty="0"/>
          </a:p>
          <a:p>
            <a:pPr lvl="1"/>
            <a:r>
              <a:rPr lang="nl-NL" sz="1600" dirty="0"/>
              <a:t>Alle teamleiders krijgen een leerbuddy: een andere teamleider met wie zij gedurende het traject samen optrekken; zij zoeken elkaar regelmatig op, geven elkaar feedback op hun gedrag en houden elkaar scherp op hun leerdoelen.</a:t>
            </a:r>
          </a:p>
          <a:p>
            <a:pPr lvl="1"/>
            <a:r>
              <a:rPr lang="nl-NL" sz="1600" dirty="0"/>
              <a:t>De begeleiding van de modules vindt plaats met een trainer van Hiemstra &amp; de Vries in combinatie met een interne trainer van de gemeente Tilburg. </a:t>
            </a:r>
          </a:p>
          <a:p>
            <a:pPr lvl="1"/>
            <a:r>
              <a:rPr lang="nl-NL" sz="1600" dirty="0"/>
              <a:t>De bijeenkomsten vinden plaats in de locaties van de gemeente Tilburg en worden geregeld door de projectorganisatie van de gemeente Tilburg.</a:t>
            </a:r>
          </a:p>
          <a:p>
            <a:pPr lvl="1"/>
            <a:endParaRPr lang="nl-NL" sz="1600" dirty="0"/>
          </a:p>
          <a:p>
            <a:endParaRPr lang="nl-NL" sz="1600" dirty="0"/>
          </a:p>
        </p:txBody>
      </p:sp>
      <p:sp>
        <p:nvSpPr>
          <p:cNvPr id="5" name="Titel 4">
            <a:extLst>
              <a:ext uri="{FF2B5EF4-FFF2-40B4-BE49-F238E27FC236}">
                <a16:creationId xmlns:a16="http://schemas.microsoft.com/office/drawing/2014/main" id="{ABB5323C-11BF-407B-92A5-9BE278C5FFF7}"/>
              </a:ext>
            </a:extLst>
          </p:cNvPr>
          <p:cNvSpPr>
            <a:spLocks noGrp="1"/>
          </p:cNvSpPr>
          <p:nvPr>
            <p:ph type="title"/>
          </p:nvPr>
        </p:nvSpPr>
        <p:spPr/>
        <p:txBody>
          <a:bodyPr/>
          <a:lstStyle/>
          <a:p>
            <a:r>
              <a:rPr lang="nl-NL" dirty="0"/>
              <a:t>Praktische uitgangspunten </a:t>
            </a:r>
          </a:p>
        </p:txBody>
      </p:sp>
      <p:pic>
        <p:nvPicPr>
          <p:cNvPr id="6" name="Afbeelding 5">
            <a:extLst>
              <a:ext uri="{FF2B5EF4-FFF2-40B4-BE49-F238E27FC236}">
                <a16:creationId xmlns:a16="http://schemas.microsoft.com/office/drawing/2014/main" id="{60BB5B5C-03B3-43AC-B9C3-F2226C843F36}"/>
              </a:ext>
            </a:extLst>
          </p:cNvPr>
          <p:cNvPicPr>
            <a:picLocks noChangeAspect="1"/>
          </p:cNvPicPr>
          <p:nvPr/>
        </p:nvPicPr>
        <p:blipFill>
          <a:blip r:embed="rId2"/>
          <a:stretch>
            <a:fillRect/>
          </a:stretch>
        </p:blipFill>
        <p:spPr>
          <a:xfrm>
            <a:off x="7249715" y="628194"/>
            <a:ext cx="1126338" cy="1010816"/>
          </a:xfrm>
          <a:prstGeom prst="rect">
            <a:avLst/>
          </a:prstGeom>
        </p:spPr>
      </p:pic>
    </p:spTree>
    <p:extLst>
      <p:ext uri="{BB962C8B-B14F-4D97-AF65-F5344CB8AC3E}">
        <p14:creationId xmlns:p14="http://schemas.microsoft.com/office/powerpoint/2010/main" val="75757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FAD6F513-F715-4CFA-895F-D4F587E33856}"/>
              </a:ext>
            </a:extLst>
          </p:cNvPr>
          <p:cNvSpPr>
            <a:spLocks noGrp="1"/>
          </p:cNvSpPr>
          <p:nvPr>
            <p:ph type="title"/>
          </p:nvPr>
        </p:nvSpPr>
        <p:spPr>
          <a:xfrm>
            <a:off x="351679" y="110457"/>
            <a:ext cx="9360000" cy="818722"/>
          </a:xfrm>
        </p:spPr>
        <p:txBody>
          <a:bodyPr/>
          <a:lstStyle/>
          <a:p>
            <a:r>
              <a:rPr lang="nl-NL" dirty="0"/>
              <a:t>Ontwikkelprogramma</a:t>
            </a:r>
          </a:p>
        </p:txBody>
      </p:sp>
      <p:graphicFrame>
        <p:nvGraphicFramePr>
          <p:cNvPr id="8" name="Diagram 7">
            <a:extLst>
              <a:ext uri="{FF2B5EF4-FFF2-40B4-BE49-F238E27FC236}">
                <a16:creationId xmlns:a16="http://schemas.microsoft.com/office/drawing/2014/main" id="{E9DBFB47-42D9-4551-A4DE-27BB78F6B370}"/>
              </a:ext>
            </a:extLst>
          </p:cNvPr>
          <p:cNvGraphicFramePr/>
          <p:nvPr>
            <p:extLst>
              <p:ext uri="{D42A27DB-BD31-4B8C-83A1-F6EECF244321}">
                <p14:modId xmlns:p14="http://schemas.microsoft.com/office/powerpoint/2010/main" val="437735717"/>
              </p:ext>
            </p:extLst>
          </p:nvPr>
        </p:nvGraphicFramePr>
        <p:xfrm>
          <a:off x="0" y="692696"/>
          <a:ext cx="12074251"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hthoek 9">
            <a:extLst>
              <a:ext uri="{FF2B5EF4-FFF2-40B4-BE49-F238E27FC236}">
                <a16:creationId xmlns:a16="http://schemas.microsoft.com/office/drawing/2014/main" id="{D9239FEF-05C1-4216-A147-69FB35C2BF47}"/>
              </a:ext>
            </a:extLst>
          </p:cNvPr>
          <p:cNvSpPr/>
          <p:nvPr/>
        </p:nvSpPr>
        <p:spPr>
          <a:xfrm>
            <a:off x="3522281" y="5009233"/>
            <a:ext cx="1260140" cy="343929"/>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Intervisie 1 </a:t>
            </a:r>
          </a:p>
        </p:txBody>
      </p:sp>
      <p:sp>
        <p:nvSpPr>
          <p:cNvPr id="13" name="Rechthoek 12">
            <a:extLst>
              <a:ext uri="{FF2B5EF4-FFF2-40B4-BE49-F238E27FC236}">
                <a16:creationId xmlns:a16="http://schemas.microsoft.com/office/drawing/2014/main" id="{9D8847CF-9AC9-4133-8BC1-2B5951345D44}"/>
              </a:ext>
            </a:extLst>
          </p:cNvPr>
          <p:cNvSpPr/>
          <p:nvPr/>
        </p:nvSpPr>
        <p:spPr>
          <a:xfrm>
            <a:off x="5616966" y="5009233"/>
            <a:ext cx="1260140" cy="343929"/>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Intervisie 2</a:t>
            </a:r>
          </a:p>
        </p:txBody>
      </p:sp>
      <p:sp>
        <p:nvSpPr>
          <p:cNvPr id="14" name="Rechthoek 13">
            <a:extLst>
              <a:ext uri="{FF2B5EF4-FFF2-40B4-BE49-F238E27FC236}">
                <a16:creationId xmlns:a16="http://schemas.microsoft.com/office/drawing/2014/main" id="{20D916D1-6CE3-49A8-9039-F3347EFA4F4C}"/>
              </a:ext>
            </a:extLst>
          </p:cNvPr>
          <p:cNvSpPr/>
          <p:nvPr/>
        </p:nvSpPr>
        <p:spPr>
          <a:xfrm>
            <a:off x="7684924" y="4986141"/>
            <a:ext cx="1260140" cy="343929"/>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Intervisie 3 </a:t>
            </a:r>
          </a:p>
        </p:txBody>
      </p:sp>
      <p:sp>
        <p:nvSpPr>
          <p:cNvPr id="16" name="Tekstvak 15">
            <a:extLst>
              <a:ext uri="{FF2B5EF4-FFF2-40B4-BE49-F238E27FC236}">
                <a16:creationId xmlns:a16="http://schemas.microsoft.com/office/drawing/2014/main" id="{1768EB92-F1A6-41FE-B0C2-45AC445AA268}"/>
              </a:ext>
            </a:extLst>
          </p:cNvPr>
          <p:cNvSpPr txBox="1"/>
          <p:nvPr/>
        </p:nvSpPr>
        <p:spPr>
          <a:xfrm>
            <a:off x="0" y="5514813"/>
            <a:ext cx="12195175" cy="1384995"/>
          </a:xfrm>
          <a:prstGeom prst="rect">
            <a:avLst/>
          </a:prstGeom>
          <a:solidFill>
            <a:schemeClr val="bg1"/>
          </a:solidFill>
        </p:spPr>
        <p:txBody>
          <a:bodyPr wrap="square" lIns="0" tIns="0" rIns="0" bIns="0" rtlCol="0">
            <a:spAutoFit/>
          </a:bodyPr>
          <a:lstStyle/>
          <a:p>
            <a:endParaRPr lang="nl-NL" sz="1800"/>
          </a:p>
          <a:p>
            <a:endParaRPr lang="nl-NL" sz="1800"/>
          </a:p>
          <a:p>
            <a:endParaRPr lang="nl-NL" sz="1800"/>
          </a:p>
          <a:p>
            <a:endParaRPr lang="nl-NL" sz="1800"/>
          </a:p>
          <a:p>
            <a:endParaRPr lang="nl-NL" sz="1800" err="1"/>
          </a:p>
        </p:txBody>
      </p:sp>
      <p:sp>
        <p:nvSpPr>
          <p:cNvPr id="15" name="Pijl: rechts 14">
            <a:extLst>
              <a:ext uri="{FF2B5EF4-FFF2-40B4-BE49-F238E27FC236}">
                <a16:creationId xmlns:a16="http://schemas.microsoft.com/office/drawing/2014/main" id="{8C82E75F-CE8D-45EF-ADCE-A8D8CFE8BE09}"/>
              </a:ext>
            </a:extLst>
          </p:cNvPr>
          <p:cNvSpPr/>
          <p:nvPr/>
        </p:nvSpPr>
        <p:spPr>
          <a:xfrm>
            <a:off x="1633091" y="5400057"/>
            <a:ext cx="10369152" cy="378365"/>
          </a:xfrm>
          <a:prstGeom prst="rightArrow">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400" b="1" dirty="0"/>
          </a:p>
          <a:p>
            <a:pPr algn="ctr"/>
            <a:r>
              <a:rPr lang="nl-NL" sz="1400" b="1" dirty="0"/>
              <a:t>Sparren met leerbuddy’s over voortgang op persoonlijke leerdoelen</a:t>
            </a:r>
          </a:p>
          <a:p>
            <a:pPr algn="ctr"/>
            <a:endParaRPr lang="nl-NL" sz="1400" dirty="0">
              <a:solidFill>
                <a:schemeClr val="bg1"/>
              </a:solidFill>
            </a:endParaRPr>
          </a:p>
        </p:txBody>
      </p:sp>
      <p:sp>
        <p:nvSpPr>
          <p:cNvPr id="19" name="Pijl: rechts 18">
            <a:extLst>
              <a:ext uri="{FF2B5EF4-FFF2-40B4-BE49-F238E27FC236}">
                <a16:creationId xmlns:a16="http://schemas.microsoft.com/office/drawing/2014/main" id="{618739CB-08A2-49A1-8CBB-F6100F0D7517}"/>
              </a:ext>
            </a:extLst>
          </p:cNvPr>
          <p:cNvSpPr/>
          <p:nvPr/>
        </p:nvSpPr>
        <p:spPr>
          <a:xfrm>
            <a:off x="1633091" y="5758861"/>
            <a:ext cx="10369152" cy="378365"/>
          </a:xfrm>
          <a:prstGeom prst="rightArrow">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400" b="1"/>
          </a:p>
          <a:p>
            <a:pPr algn="ctr"/>
            <a:r>
              <a:rPr lang="nl-NL" sz="1400" b="1"/>
              <a:t>Reflectiegesprekken met eigen leidinggevende (deelnemer MD)</a:t>
            </a:r>
          </a:p>
          <a:p>
            <a:pPr algn="ctr"/>
            <a:endParaRPr lang="nl-NL" sz="1400"/>
          </a:p>
        </p:txBody>
      </p:sp>
      <p:sp>
        <p:nvSpPr>
          <p:cNvPr id="20" name="Pijl: rechts 19">
            <a:extLst>
              <a:ext uri="{FF2B5EF4-FFF2-40B4-BE49-F238E27FC236}">
                <a16:creationId xmlns:a16="http://schemas.microsoft.com/office/drawing/2014/main" id="{18BF5757-0D96-4EA3-8169-13C4BE48CF80}"/>
              </a:ext>
            </a:extLst>
          </p:cNvPr>
          <p:cNvSpPr/>
          <p:nvPr/>
        </p:nvSpPr>
        <p:spPr>
          <a:xfrm>
            <a:off x="336947" y="6136043"/>
            <a:ext cx="11665296" cy="378365"/>
          </a:xfrm>
          <a:prstGeom prst="rightArrow">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a:t>Deelname inspiratiebijeenkomsten MD-programma</a:t>
            </a:r>
          </a:p>
        </p:txBody>
      </p:sp>
      <p:sp>
        <p:nvSpPr>
          <p:cNvPr id="21" name="Rechthoek 20">
            <a:extLst>
              <a:ext uri="{FF2B5EF4-FFF2-40B4-BE49-F238E27FC236}">
                <a16:creationId xmlns:a16="http://schemas.microsoft.com/office/drawing/2014/main" id="{EAEB0D2F-47ED-476F-B0C1-3F72A12704E6}"/>
              </a:ext>
            </a:extLst>
          </p:cNvPr>
          <p:cNvSpPr/>
          <p:nvPr/>
        </p:nvSpPr>
        <p:spPr>
          <a:xfrm>
            <a:off x="31535" y="843924"/>
            <a:ext cx="12074251" cy="5904656"/>
          </a:xfrm>
          <a:custGeom>
            <a:avLst/>
            <a:gdLst>
              <a:gd name="connsiteX0" fmla="*/ 0 w 12074251"/>
              <a:gd name="connsiteY0" fmla="*/ 0 h 5904656"/>
              <a:gd name="connsiteX1" fmla="*/ 12074251 w 12074251"/>
              <a:gd name="connsiteY1" fmla="*/ 0 h 5904656"/>
              <a:gd name="connsiteX2" fmla="*/ 12074251 w 12074251"/>
              <a:gd name="connsiteY2" fmla="*/ 5904656 h 5904656"/>
              <a:gd name="connsiteX3" fmla="*/ 0 w 12074251"/>
              <a:gd name="connsiteY3" fmla="*/ 5904656 h 5904656"/>
              <a:gd name="connsiteX4" fmla="*/ 0 w 12074251"/>
              <a:gd name="connsiteY4" fmla="*/ 0 h 5904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4251" h="5904656" extrusionOk="0">
                <a:moveTo>
                  <a:pt x="0" y="0"/>
                </a:moveTo>
                <a:cubicBezTo>
                  <a:pt x="1685978" y="-5264"/>
                  <a:pt x="6333947" y="84467"/>
                  <a:pt x="12074251" y="0"/>
                </a:cubicBezTo>
                <a:cubicBezTo>
                  <a:pt x="11946078" y="2868089"/>
                  <a:pt x="12203401" y="4424541"/>
                  <a:pt x="12074251" y="5904656"/>
                </a:cubicBezTo>
                <a:cubicBezTo>
                  <a:pt x="8584490" y="6010976"/>
                  <a:pt x="2046524" y="5897007"/>
                  <a:pt x="0" y="5904656"/>
                </a:cubicBezTo>
                <a:cubicBezTo>
                  <a:pt x="160128" y="4576121"/>
                  <a:pt x="25049" y="2680932"/>
                  <a:pt x="0" y="0"/>
                </a:cubicBezTo>
                <a:close/>
              </a:path>
            </a:pathLst>
          </a:custGeom>
          <a:noFill/>
          <a:ln w="28575">
            <a:solidFill>
              <a:schemeClr val="accent1"/>
            </a:solidFill>
            <a:prstDash val="dash"/>
            <a:extLst>
              <a:ext uri="{C807C97D-BFC1-408E-A445-0C87EB9F89A2}">
                <ask:lineSketchStyleProps xmlns:ask="http://schemas.microsoft.com/office/drawing/2018/sketchyshapes" sd="2650216993">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Rechthoek 30">
            <a:extLst>
              <a:ext uri="{FF2B5EF4-FFF2-40B4-BE49-F238E27FC236}">
                <a16:creationId xmlns:a16="http://schemas.microsoft.com/office/drawing/2014/main" id="{513F8451-7256-4D6C-8B50-0144A62ADDF6}"/>
              </a:ext>
            </a:extLst>
          </p:cNvPr>
          <p:cNvSpPr/>
          <p:nvPr/>
        </p:nvSpPr>
        <p:spPr>
          <a:xfrm>
            <a:off x="9711679" y="4986141"/>
            <a:ext cx="1260140" cy="343929"/>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Intervisie 4 </a:t>
            </a:r>
            <a:endParaRPr lang="nl-NL" dirty="0"/>
          </a:p>
        </p:txBody>
      </p:sp>
    </p:spTree>
    <p:extLst>
      <p:ext uri="{BB962C8B-B14F-4D97-AF65-F5344CB8AC3E}">
        <p14:creationId xmlns:p14="http://schemas.microsoft.com/office/powerpoint/2010/main" val="271834494"/>
      </p:ext>
    </p:extLst>
  </p:cSld>
  <p:clrMapOvr>
    <a:masterClrMapping/>
  </p:clrMapOvr>
</p:sld>
</file>

<file path=ppt/theme/theme1.xml><?xml version="1.0" encoding="utf-8"?>
<a:theme xmlns:a="http://schemas.openxmlformats.org/drawingml/2006/main" name="Huisstijl">
  <a:themeElements>
    <a:clrScheme name="Kleuren Hiemstra en De Vries PP en CV">
      <a:dk1>
        <a:srgbClr val="006AA5"/>
      </a:dk1>
      <a:lt1>
        <a:sysClr val="window" lastClr="FFFFFF"/>
      </a:lt1>
      <a:dk2>
        <a:srgbClr val="000000"/>
      </a:dk2>
      <a:lt2>
        <a:srgbClr val="FFFFFF"/>
      </a:lt2>
      <a:accent1>
        <a:srgbClr val="006AA5"/>
      </a:accent1>
      <a:accent2>
        <a:srgbClr val="0096D9"/>
      </a:accent2>
      <a:accent3>
        <a:srgbClr val="82D0F5"/>
      </a:accent3>
      <a:accent4>
        <a:srgbClr val="298F93"/>
      </a:accent4>
      <a:accent5>
        <a:srgbClr val="89CBC0"/>
      </a:accent5>
      <a:accent6>
        <a:srgbClr val="B8C8BA"/>
      </a:accent6>
      <a:hlink>
        <a:srgbClr val="0096D9"/>
      </a:hlink>
      <a:folHlink>
        <a:srgbClr val="82D0F5"/>
      </a:folHlink>
    </a:clrScheme>
    <a:fontScheme name="Lettertypen Hiemstra en De Vries">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defPPr>
      </a:lstStyle>
    </a:txDef>
  </a:objectDefaults>
  <a:extraClrSchemeLst/>
  <a:extLst>
    <a:ext uri="{05A4C25C-085E-4340-85A3-A5531E510DB2}">
      <thm15:themeFamily xmlns:thm15="http://schemas.microsoft.com/office/thememl/2012/main" name="Presentatie Hiemstra en de Vries.potx" id="{7D9AEE24-32DB-4456-B263-F99AF5757EB7}" vid="{1333CEC2-B331-4A5A-ADEC-7AD5475202B8}"/>
    </a:ext>
  </a:extLst>
</a:theme>
</file>

<file path=ppt/theme/theme2.xml><?xml version="1.0" encoding="utf-8"?>
<a:theme xmlns:a="http://schemas.openxmlformats.org/drawingml/2006/main" name="Office-thema">
  <a:themeElements>
    <a:clrScheme name="Notes colors">
      <a:dk1>
        <a:srgbClr val="006AA5"/>
      </a:dk1>
      <a:lt1>
        <a:srgbClr val="FFFFFF"/>
      </a:lt1>
      <a:dk2>
        <a:srgbClr val="000000"/>
      </a:dk2>
      <a:lt2>
        <a:srgbClr val="FFFFFF"/>
      </a:lt2>
      <a:accent1>
        <a:srgbClr val="006AA5"/>
      </a:accent1>
      <a:accent2>
        <a:srgbClr val="0096D9"/>
      </a:accent2>
      <a:accent3>
        <a:srgbClr val="82D0F5"/>
      </a:accent3>
      <a:accent4>
        <a:srgbClr val="298F93"/>
      </a:accent4>
      <a:accent5>
        <a:srgbClr val="89CBC0"/>
      </a:accent5>
      <a:accent6>
        <a:srgbClr val="B8C8BA"/>
      </a:accent6>
      <a:hlink>
        <a:srgbClr val="0096D9"/>
      </a:hlink>
      <a:folHlink>
        <a:srgbClr val="82D0F5"/>
      </a:folHlink>
    </a:clrScheme>
    <a:fontScheme name="Notes fonts">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6AA5"/>
      </a:dk1>
      <a:lt1>
        <a:srgbClr val="FFFFFF"/>
      </a:lt1>
      <a:dk2>
        <a:srgbClr val="000000"/>
      </a:dk2>
      <a:lt2>
        <a:srgbClr val="FFFFFF"/>
      </a:lt2>
      <a:accent1>
        <a:srgbClr val="006AA5"/>
      </a:accent1>
      <a:accent2>
        <a:srgbClr val="0096D9"/>
      </a:accent2>
      <a:accent3>
        <a:srgbClr val="82D0F5"/>
      </a:accent3>
      <a:accent4>
        <a:srgbClr val="298F93"/>
      </a:accent4>
      <a:accent5>
        <a:srgbClr val="89CBC0"/>
      </a:accent5>
      <a:accent6>
        <a:srgbClr val="B8C8BA"/>
      </a:accent6>
      <a:hlink>
        <a:srgbClr val="0096D9"/>
      </a:hlink>
      <a:folHlink>
        <a:srgbClr val="82D0F5"/>
      </a:folHlink>
    </a:clrScheme>
    <a:fontScheme name="Handout fonts">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467B0DE1977848B5AB4A390A9FA948" ma:contentTypeVersion="10" ma:contentTypeDescription="Een nieuw document maken." ma:contentTypeScope="" ma:versionID="2bc4a8e556c77322b877f4ef7f9bdf3c">
  <xsd:schema xmlns:xsd="http://www.w3.org/2001/XMLSchema" xmlns:xs="http://www.w3.org/2001/XMLSchema" xmlns:p="http://schemas.microsoft.com/office/2006/metadata/properties" xmlns:ns2="2e7e11ea-002e-4120-a4c2-3102ac499da7" xmlns:ns3="8dcf4b0b-c35f-4896-ae2a-e58220db3040" targetNamespace="http://schemas.microsoft.com/office/2006/metadata/properties" ma:root="true" ma:fieldsID="885bca5e263f9d55fe19875a2983e170" ns2:_="" ns3:_="">
    <xsd:import namespace="2e7e11ea-002e-4120-a4c2-3102ac499da7"/>
    <xsd:import namespace="8dcf4b0b-c35f-4896-ae2a-e58220db304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7e11ea-002e-4120-a4c2-3102ac499d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dcf4b0b-c35f-4896-ae2a-e58220db3040"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juid xmlns="http://www.joulesunlimited.com/juid"/>
</file>

<file path=customXml/item4.xml><?xml version="1.0" encoding="utf-8"?>
<juid xmlns="http://www.joulesunlimited.com/juid"/>
</file>

<file path=customXml/item5.xml><?xml version="1.0" encoding="utf-8"?>
<juid xmlns="http://www.joulesunlimited.com/juid"/>
</file>

<file path=customXml/item6.xml><?xml version="1.0" encoding="utf-8"?>
<p:properties xmlns:p="http://schemas.microsoft.com/office/2006/metadata/properties" xmlns:xsi="http://www.w3.org/2001/XMLSchema-instance" xmlns:pc="http://schemas.microsoft.com/office/infopath/2007/PartnerControls">
  <documentManagement>
    <SharedWithUsers xmlns="8dcf4b0b-c35f-4896-ae2a-e58220db3040">
      <UserInfo>
        <DisplayName>Janneke Oudenhoven</DisplayName>
        <AccountId>14</AccountId>
        <AccountType/>
      </UserInfo>
    </SharedWithUsers>
  </documentManagement>
</p:properties>
</file>

<file path=customXml/item7.xml><?xml version="1.0" encoding="utf-8"?>
<juid xmlns="http://www.joulesunlimited.com/juid"/>
</file>

<file path=customXml/item8.xml><?xml version="1.0" encoding="utf-8"?>
<juid xmlns="http://www.joulesunlimited.com/juid"/>
</file>

<file path=customXml/itemProps1.xml><?xml version="1.0" encoding="utf-8"?>
<ds:datastoreItem xmlns:ds="http://schemas.openxmlformats.org/officeDocument/2006/customXml" ds:itemID="{30CA0CF4-0A0A-407D-BAE3-7D48123429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7e11ea-002e-4120-a4c2-3102ac499da7"/>
    <ds:schemaRef ds:uri="8dcf4b0b-c35f-4896-ae2a-e58220db30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617449-44B2-4EE9-99A0-4350672A9CC2}">
  <ds:schemaRefs>
    <ds:schemaRef ds:uri="http://schemas.microsoft.com/sharepoint/v3/contenttype/forms"/>
  </ds:schemaRefs>
</ds:datastoreItem>
</file>

<file path=customXml/itemProps3.xml><?xml version="1.0" encoding="utf-8"?>
<ds:datastoreItem xmlns:ds="http://schemas.openxmlformats.org/officeDocument/2006/customXml" ds:itemID="{9CA0B525-53B8-463B-A00B-9B546C0854E3}">
  <ds:schemaRefs>
    <ds:schemaRef ds:uri="http://www.joulesunlimited.com/juid"/>
  </ds:schemaRefs>
</ds:datastoreItem>
</file>

<file path=customXml/itemProps4.xml><?xml version="1.0" encoding="utf-8"?>
<ds:datastoreItem xmlns:ds="http://schemas.openxmlformats.org/officeDocument/2006/customXml" ds:itemID="{777B8B5C-EE3B-404F-A2A4-39F7E8A48CA7}">
  <ds:schemaRefs>
    <ds:schemaRef ds:uri="http://www.joulesunlimited.com/juid"/>
  </ds:schemaRefs>
</ds:datastoreItem>
</file>

<file path=customXml/itemProps5.xml><?xml version="1.0" encoding="utf-8"?>
<ds:datastoreItem xmlns:ds="http://schemas.openxmlformats.org/officeDocument/2006/customXml" ds:itemID="{A54A031A-C1F5-4B56-9C0C-592AF3E69799}">
  <ds:schemaRefs>
    <ds:schemaRef ds:uri="http://www.joulesunlimited.com/juid"/>
  </ds:schemaRefs>
</ds:datastoreItem>
</file>

<file path=customXml/itemProps6.xml><?xml version="1.0" encoding="utf-8"?>
<ds:datastoreItem xmlns:ds="http://schemas.openxmlformats.org/officeDocument/2006/customXml" ds:itemID="{44A536D0-BF93-462D-AB50-142858A9E1E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8dcf4b0b-c35f-4896-ae2a-e58220db3040"/>
    <ds:schemaRef ds:uri="2e7e11ea-002e-4120-a4c2-3102ac499da7"/>
    <ds:schemaRef ds:uri="http://www.w3.org/XML/1998/namespace"/>
  </ds:schemaRefs>
</ds:datastoreItem>
</file>

<file path=customXml/itemProps7.xml><?xml version="1.0" encoding="utf-8"?>
<ds:datastoreItem xmlns:ds="http://schemas.openxmlformats.org/officeDocument/2006/customXml" ds:itemID="{7C34C1FB-2204-4EBE-ADEE-BB429DAC11A2}">
  <ds:schemaRefs>
    <ds:schemaRef ds:uri="http://www.joulesunlimited.com/juid"/>
  </ds:schemaRefs>
</ds:datastoreItem>
</file>

<file path=customXml/itemProps8.xml><?xml version="1.0" encoding="utf-8"?>
<ds:datastoreItem xmlns:ds="http://schemas.openxmlformats.org/officeDocument/2006/customXml" ds:itemID="{83A8EFFF-106E-4E24-B5F8-C353456B0E22}">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otalTime>825</TotalTime>
  <Words>1247</Words>
  <Application>Microsoft Office PowerPoint</Application>
  <PresentationFormat>Aangepast</PresentationFormat>
  <Paragraphs>106</Paragraphs>
  <Slides>7</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Huisstijl</vt:lpstr>
      <vt:lpstr>Voorstel Ontwikkelprogramma</vt:lpstr>
      <vt:lpstr>Inhoudsopgave</vt:lpstr>
      <vt:lpstr>Inleiding en vraag</vt:lpstr>
      <vt:lpstr>Onze visie op het ontwikkelprogramma </vt:lpstr>
      <vt:lpstr>Doelen van het ontwikkelprogramma</vt:lpstr>
      <vt:lpstr>Praktische uitgangspunten </vt:lpstr>
      <vt:lpstr>Ontwikkelprogramma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Voorstel ontwikkelprogramma</dc:title>
  <dc:creator>Isabel Lutz</dc:creator>
  <cp:lastModifiedBy>Dolk, Alex</cp:lastModifiedBy>
  <cp:revision>21</cp:revision>
  <dcterms:created xsi:type="dcterms:W3CDTF">2020-04-06T12:19:59Z</dcterms:created>
  <dcterms:modified xsi:type="dcterms:W3CDTF">2021-05-03T09:41:29Z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0x010100BE467B0DE1977848B5AB4A390A9FA948</vt:lpwstr>
  </property>
</Properties>
</file>