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5"/>
  </p:notesMasterIdLst>
  <p:handoutMasterIdLst>
    <p:handoutMasterId r:id="rId16"/>
  </p:handoutMasterIdLst>
  <p:sldIdLst>
    <p:sldId id="273" r:id="rId5"/>
    <p:sldId id="325" r:id="rId6"/>
    <p:sldId id="361" r:id="rId7"/>
    <p:sldId id="363" r:id="rId8"/>
    <p:sldId id="362" r:id="rId9"/>
    <p:sldId id="366" r:id="rId10"/>
    <p:sldId id="365" r:id="rId11"/>
    <p:sldId id="360" r:id="rId12"/>
    <p:sldId id="367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lides" id="{56F1D1F2-5D08-B04A-9441-D69A4DE12AF6}">
          <p14:sldIdLst>
            <p14:sldId id="273"/>
            <p14:sldId id="325"/>
            <p14:sldId id="361"/>
            <p14:sldId id="363"/>
            <p14:sldId id="362"/>
            <p14:sldId id="366"/>
            <p14:sldId id="365"/>
            <p14:sldId id="360"/>
            <p14:sldId id="367"/>
            <p14:sldId id="277"/>
          </p14:sldIdLst>
        </p14:section>
        <p14:section name="Extra slides" id="{1CA57801-992A-CF43-B3B0-C3BC2EBF12B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CB7"/>
    <a:srgbClr val="F36568"/>
    <a:srgbClr val="8984B3"/>
    <a:srgbClr val="F4F2E6"/>
    <a:srgbClr val="B1EDE8"/>
    <a:srgbClr val="D2B4A6"/>
    <a:srgbClr val="211E5B"/>
    <a:srgbClr val="42F7AC"/>
    <a:srgbClr val="3D387D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941" autoAdjust="0"/>
  </p:normalViewPr>
  <p:slideViewPr>
    <p:cSldViewPr snapToGrid="0">
      <p:cViewPr varScale="1">
        <p:scale>
          <a:sx n="80" d="100"/>
          <a:sy n="80" d="100"/>
        </p:scale>
        <p:origin x="6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58" d="100"/>
          <a:sy n="158" d="100"/>
        </p:scale>
        <p:origin x="54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0FD8657-D98E-FC42-A24D-4BB1D2027C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0B05DA-186E-5B43-B6A0-1F5B3FA0AD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14E21-E0BF-6B4A-B09B-B61201E9ED3A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A01889-75D2-6548-80A9-1D89E0B1688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4D27C-45FB-334D-84F0-AFA6737860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FEC32-0455-DD4E-82B2-FD038F51DF3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5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538EFE-4CD2-8946-93B1-24C2B5C2DF9D}"/>
              </a:ext>
            </a:extLst>
          </p:cNvPr>
          <p:cNvSpPr/>
          <p:nvPr userDrawn="1"/>
        </p:nvSpPr>
        <p:spPr>
          <a:xfrm rot="-600000">
            <a:off x="1937117" y="3931190"/>
            <a:ext cx="11421220" cy="3948440"/>
          </a:xfrm>
          <a:prstGeom prst="roundRect">
            <a:avLst>
              <a:gd name="adj" fmla="val 96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689983-030D-DE43-9D36-9837FA95BF47}"/>
              </a:ext>
            </a:extLst>
          </p:cNvPr>
          <p:cNvSpPr/>
          <p:nvPr userDrawn="1"/>
        </p:nvSpPr>
        <p:spPr>
          <a:xfrm rot="-600000">
            <a:off x="-834646" y="4395858"/>
            <a:ext cx="4356933" cy="2989662"/>
          </a:xfrm>
          <a:prstGeom prst="roundRect">
            <a:avLst>
              <a:gd name="adj" fmla="val 109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DEF7EF-3947-BBD0-F20F-90B44F92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293145"/>
            <a:ext cx="10520362" cy="115296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5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0F22098-55FA-DDAB-3564-E9DAE5F13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4876800"/>
            <a:ext cx="2845252" cy="13628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4BCC04-CBAA-9A97-9947-0C91AA416D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7966" y="4876800"/>
            <a:ext cx="2974064" cy="75826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1CDFC-F58F-E8F7-312A-9B36B81A0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2969545"/>
            <a:ext cx="5833829" cy="230855"/>
          </a:xfrm>
        </p:spPr>
        <p:txBody>
          <a:bodyPr>
            <a:noAutofit/>
          </a:bodyPr>
          <a:lstStyle>
            <a:lvl1pPr marL="0" indent="0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Spreker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CDBEAA3-B6E9-11E7-A177-2BBAC132A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1851" y="3271170"/>
            <a:ext cx="5833829" cy="230855"/>
          </a:xfrm>
        </p:spPr>
        <p:txBody>
          <a:bodyPr>
            <a:no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482807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51" userDrawn="1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Dubbel Speci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6103159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8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Roo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dstuk Gro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24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stul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07267" y="-589010"/>
            <a:ext cx="11223467" cy="5893458"/>
          </a:xfrm>
          <a:prstGeom prst="roundRect">
            <a:avLst>
              <a:gd name="adj" fmla="val 645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26656"/>
            <a:ext cx="673496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2709000"/>
            <a:ext cx="673144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2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D538EFE-4CD2-8946-93B1-24C2B5C2DF9D}"/>
              </a:ext>
            </a:extLst>
          </p:cNvPr>
          <p:cNvSpPr/>
          <p:nvPr userDrawn="1"/>
        </p:nvSpPr>
        <p:spPr>
          <a:xfrm rot="-600000">
            <a:off x="1937117" y="3931190"/>
            <a:ext cx="11421220" cy="3948440"/>
          </a:xfrm>
          <a:prstGeom prst="roundRect">
            <a:avLst>
              <a:gd name="adj" fmla="val 966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8689983-030D-DE43-9D36-9837FA95BF47}"/>
              </a:ext>
            </a:extLst>
          </p:cNvPr>
          <p:cNvSpPr/>
          <p:nvPr userDrawn="1"/>
        </p:nvSpPr>
        <p:spPr>
          <a:xfrm rot="-600000">
            <a:off x="-834646" y="4395858"/>
            <a:ext cx="4356933" cy="2989662"/>
          </a:xfrm>
          <a:prstGeom prst="roundRect">
            <a:avLst>
              <a:gd name="adj" fmla="val 109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entury Gothic" panose="020B0502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0F22098-55FA-DDAB-3564-E9DAE5F130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4876800"/>
            <a:ext cx="2845252" cy="13628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204BCC04-CBAA-9A97-9947-0C91AA416D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97966" y="4876800"/>
            <a:ext cx="2974064" cy="758260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931CDFC-F58F-E8F7-312A-9B36B81A07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7966" y="706551"/>
            <a:ext cx="3994144" cy="230855"/>
          </a:xfrm>
        </p:spPr>
        <p:txBody>
          <a:bodyPr>
            <a:noAutofit/>
          </a:bodyPr>
          <a:lstStyle>
            <a:lvl1pPr marL="0" indent="0">
              <a:buNone/>
              <a:defRPr sz="16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Spreker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CDBEAA3-B6E9-11E7-A177-2BBAC132AD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7966" y="948270"/>
            <a:ext cx="3994144" cy="23085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dirty="0" err="1"/>
              <a:t>Persoonlijke</a:t>
            </a:r>
            <a:r>
              <a:rPr lang="en-GB" dirty="0"/>
              <a:t> </a:t>
            </a:r>
            <a:r>
              <a:rPr lang="en-GB" dirty="0" err="1"/>
              <a:t>gegevens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727DE61-1208-B33B-88BA-43B77DE26FCB}"/>
              </a:ext>
            </a:extLst>
          </p:cNvPr>
          <p:cNvGrpSpPr/>
          <p:nvPr userDrawn="1"/>
        </p:nvGrpSpPr>
        <p:grpSpPr>
          <a:xfrm>
            <a:off x="838201" y="689789"/>
            <a:ext cx="3291114" cy="1966325"/>
            <a:chOff x="1819686" y="556015"/>
            <a:chExt cx="4141695" cy="24654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DB2521-2100-ED4A-9C6E-9E8511EFFA83}"/>
                </a:ext>
              </a:extLst>
            </p:cNvPr>
            <p:cNvSpPr txBox="1"/>
            <p:nvPr/>
          </p:nvSpPr>
          <p:spPr>
            <a:xfrm>
              <a:off x="1819686" y="556015"/>
              <a:ext cx="4141695" cy="2215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Fluwelen</a:t>
              </a:r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Burgwal</a:t>
              </a:r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58</a:t>
              </a: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Postbus 11560</a:t>
              </a: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2502 AN Den Haag</a:t>
              </a:r>
            </a:p>
            <a:p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070 763 00 30</a:t>
              </a:r>
            </a:p>
            <a:p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secretariaat@aeno.nl</a:t>
              </a:r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r>
                <a:rPr lang="de" sz="16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www.aeno.nl</a:t>
              </a:r>
              <a:endParaRPr lang="de" sz="16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  <a:p>
              <a:endParaRPr lang="en-US" sz="1600" dirty="0">
                <a:latin typeface="Century Gothic" panose="020B0502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4B68F28-A22A-774C-A735-B7D585188F2B}"/>
                </a:ext>
              </a:extLst>
            </p:cNvPr>
            <p:cNvCxnSpPr>
              <a:cxnSpLocks/>
            </p:cNvCxnSpPr>
            <p:nvPr/>
          </p:nvCxnSpPr>
          <p:spPr>
            <a:xfrm>
              <a:off x="1819686" y="3021447"/>
              <a:ext cx="1632054" cy="0"/>
            </a:xfrm>
            <a:prstGeom prst="line">
              <a:avLst/>
            </a:prstGeom>
            <a:ln w="12700">
              <a:solidFill>
                <a:srgbClr val="42F7A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7828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Speciaal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1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9" y="1015200"/>
            <a:ext cx="10512424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0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Speciaal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0" y="1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BF3071-9828-3BAA-0AA0-8604DE7E6B8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53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C0AAAA-979C-33DE-E1B9-4BA512CB3A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53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1488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156"/>
            <a:ext cx="6496567" cy="2341702"/>
            <a:chOff x="391811" y="3327607"/>
            <a:chExt cx="9396091" cy="338684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1158" y="3327607"/>
              <a:ext cx="6636744" cy="3386841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EF770E7-0A31-6601-AAA1-065B024CB1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4000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jdelijke aanduiding voor afbeelding 6">
            <a:extLst>
              <a:ext uri="{FF2B5EF4-FFF2-40B4-BE49-F238E27FC236}">
                <a16:creationId xmlns:a16="http://schemas.microsoft.com/office/drawing/2014/main" id="{48D5431F-8B1A-71F1-6DF6-72590CDD99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6853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D738187-49FB-BCAE-021D-4D67C9CFFC22}"/>
              </a:ext>
            </a:extLst>
          </p:cNvPr>
          <p:cNvGrpSpPr/>
          <p:nvPr userDrawn="1"/>
        </p:nvGrpSpPr>
        <p:grpSpPr>
          <a:xfrm>
            <a:off x="6180015" y="5013665"/>
            <a:ext cx="6490747" cy="2336580"/>
            <a:chOff x="391811" y="3328343"/>
            <a:chExt cx="9387674" cy="3379433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A83C1F19-3064-5900-0E8F-50F5A4D2C38C}"/>
                </a:ext>
              </a:extLst>
            </p:cNvPr>
            <p:cNvSpPr/>
            <p:nvPr userDrawn="1"/>
          </p:nvSpPr>
          <p:spPr>
            <a:xfrm rot="21000000">
              <a:off x="3150573" y="3328343"/>
              <a:ext cx="6628912" cy="3379433"/>
            </a:xfrm>
            <a:prstGeom prst="roundRect">
              <a:avLst>
                <a:gd name="adj" fmla="val 96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latin typeface="Century Gothic" panose="020B050202020202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A6357DE4-C2C5-0C1A-6A4C-47E2FE10E7E1}"/>
                </a:ext>
              </a:extLst>
            </p:cNvPr>
            <p:cNvSpPr/>
            <p:nvPr userDrawn="1"/>
          </p:nvSpPr>
          <p:spPr>
            <a:xfrm rot="-600000">
              <a:off x="391811" y="3372600"/>
              <a:ext cx="4356933" cy="2989662"/>
            </a:xfrm>
            <a:prstGeom prst="roundRect">
              <a:avLst>
                <a:gd name="adj" fmla="val 1418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 dirty="0">
                <a:solidFill>
                  <a:schemeClr val="tx2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675386F-720C-AA1D-3D05-C675A852F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64657" y="3853542"/>
              <a:ext cx="2845252" cy="1362852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FEEEA455-9B2C-C37E-F6E0-6235405AE9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9711" y="3863476"/>
              <a:ext cx="2855618" cy="728062"/>
            </a:xfrm>
            <a:prstGeom prst="rect">
              <a:avLst/>
            </a:prstGeom>
          </p:spPr>
        </p:pic>
      </p:grpSp>
      <p:sp>
        <p:nvSpPr>
          <p:cNvPr id="7" name="Titel 1">
            <a:extLst>
              <a:ext uri="{FF2B5EF4-FFF2-40B4-BE49-F238E27FC236}">
                <a16:creationId xmlns:a16="http://schemas.microsoft.com/office/drawing/2014/main" id="{FED56B51-757A-5CF3-9F8B-23C380FA4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44000" y="683999"/>
            <a:ext cx="4015573" cy="3600000"/>
          </a:xfrm>
        </p:spPr>
        <p:txBody>
          <a:bodyPr/>
          <a:lstStyle>
            <a:lvl1pPr>
              <a:defRPr/>
            </a:lvl1pPr>
          </a:lstStyle>
          <a:p>
            <a:r>
              <a:rPr lang="en-US" sz="4000" b="1" i="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Omdat</a:t>
            </a:r>
            <a:r>
              <a:rPr lang="en-US" sz="4000" b="1" i="0" dirty="0">
                <a:solidFill>
                  <a:schemeClr val="bg1"/>
                </a:solidFill>
                <a:latin typeface="Century Gothic" panose="020B0502020202020204" pitchFamily="34" charset="0"/>
              </a:rPr>
              <a:t>…</a:t>
            </a:r>
            <a:endParaRPr lang="en-NL" sz="4000" b="1" i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jdelijke aanduiding voor afbeelding 6">
            <a:extLst>
              <a:ext uri="{FF2B5EF4-FFF2-40B4-BE49-F238E27FC236}">
                <a16:creationId xmlns:a16="http://schemas.microsoft.com/office/drawing/2014/main" id="{F781DA98-087C-9AF8-3F72-54E77C0815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73888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99705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EDA266F-88D5-F857-932D-2FCEB84DCB06}"/>
              </a:ext>
            </a:extLst>
          </p:cNvPr>
          <p:cNvSpPr/>
          <p:nvPr userDrawn="1"/>
        </p:nvSpPr>
        <p:spPr>
          <a:xfrm rot="-300000">
            <a:off x="-639066" y="1624366"/>
            <a:ext cx="7278735" cy="6003104"/>
          </a:xfrm>
          <a:prstGeom prst="roundRect">
            <a:avLst>
              <a:gd name="adj" fmla="val 54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8691D32-1410-0CCC-797F-C48706061872}"/>
              </a:ext>
            </a:extLst>
          </p:cNvPr>
          <p:cNvSpPr/>
          <p:nvPr userDrawn="1"/>
        </p:nvSpPr>
        <p:spPr>
          <a:xfrm rot="-300000">
            <a:off x="6034187" y="1330032"/>
            <a:ext cx="7724817" cy="6003104"/>
          </a:xfrm>
          <a:prstGeom prst="roundRect">
            <a:avLst>
              <a:gd name="adj" fmla="val 54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1000844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27851" y="2088000"/>
            <a:ext cx="5076000" cy="38976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1" y="2087999"/>
            <a:ext cx="5076000" cy="389763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6EA13E6-A137-BDF6-BADA-E433606A92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B8F200-2347-78F0-B71C-8953827797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015201"/>
            <a:ext cx="10514013" cy="720000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198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0BB27A1D-484D-D6F8-7602-9400AAA68F54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8F93E84-CD16-A91B-63F7-AB7E90CBC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 (</a:t>
            </a:r>
            <a:r>
              <a:rPr lang="en-US" dirty="0" err="1"/>
              <a:t>inhoudsopgave</a:t>
            </a:r>
            <a:r>
              <a:rPr lang="en-US" dirty="0"/>
              <a:t>)</a:t>
            </a:r>
          </a:p>
        </p:txBody>
      </p:sp>
      <p:sp>
        <p:nvSpPr>
          <p:cNvPr id="20" name="Table Placeholder 19">
            <a:extLst>
              <a:ext uri="{FF2B5EF4-FFF2-40B4-BE49-F238E27FC236}">
                <a16:creationId xmlns:a16="http://schemas.microsoft.com/office/drawing/2014/main" id="{9E63D5B4-43C8-C1EC-C847-9C38027E226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232000"/>
            <a:ext cx="10290242" cy="3914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tabel wilt toevoegen</a:t>
            </a:r>
            <a:endParaRPr lang="en-NL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1223C5A-C4D6-9F48-671B-9F4F8397F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7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6">
            <a:extLst>
              <a:ext uri="{FF2B5EF4-FFF2-40B4-BE49-F238E27FC236}">
                <a16:creationId xmlns:a16="http://schemas.microsoft.com/office/drawing/2014/main" id="{3C469C58-C0D4-141D-32DC-2EFD0C91A854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F6C6ED9D-B50C-4682-6D93-D0E81EBD353B}"/>
              </a:ext>
            </a:extLst>
          </p:cNvPr>
          <p:cNvSpPr/>
          <p:nvPr userDrawn="1"/>
        </p:nvSpPr>
        <p:spPr>
          <a:xfrm rot="-300000">
            <a:off x="6239679" y="1563548"/>
            <a:ext cx="5913112" cy="4114954"/>
          </a:xfrm>
          <a:prstGeom prst="roundRect">
            <a:avLst>
              <a:gd name="adj" fmla="val 839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2425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340000"/>
            <a:ext cx="5141299" cy="3901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E46079-5958-6944-C94D-18B61AAFBB3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46722" y="2340000"/>
            <a:ext cx="3881721" cy="2876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38AB7E-36FF-28AF-C8CF-4667D0DA93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2AC0C8F-6CE3-18EE-AFCD-E58ECEA25B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015200"/>
            <a:ext cx="10512425" cy="720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715710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zon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7D2ED021-EFA3-FA61-40CB-51CA5BDEE03B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4800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340000"/>
            <a:ext cx="5141299" cy="38652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556C78-DE83-BE74-EE84-5AEF016BC969}"/>
              </a:ext>
            </a:extLst>
          </p:cNvPr>
          <p:cNvSpPr/>
          <p:nvPr userDrawn="1"/>
        </p:nvSpPr>
        <p:spPr>
          <a:xfrm rot="-300000">
            <a:off x="6239679" y="1563548"/>
            <a:ext cx="5913112" cy="4114954"/>
          </a:xfrm>
          <a:prstGeom prst="roundRect">
            <a:avLst>
              <a:gd name="adj" fmla="val 839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7E46079-5958-6944-C94D-18B61AAFBB3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246722" y="2340000"/>
            <a:ext cx="3881721" cy="28764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38AB7E-36FF-28AF-C8CF-4667D0DA93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Tijdelijke aanduiding voor tekst 12">
            <a:extLst>
              <a:ext uri="{FF2B5EF4-FFF2-40B4-BE49-F238E27FC236}">
                <a16:creationId xmlns:a16="http://schemas.microsoft.com/office/drawing/2014/main" id="{2BF6C158-660D-96D6-5E16-4C240C1316F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 dirty="0"/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07600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23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8B996F-F74E-769B-7571-E5E7337B6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88857"/>
          </a:xfrm>
          <a:solidFill>
            <a:schemeClr val="accent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NL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A2FB9DF-8035-4053-274A-9E543F35A6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100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457A10-85C0-D64B-8AB0-71DB922EDC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110" y="5382437"/>
            <a:ext cx="2100934" cy="121633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C3826E1-5F03-8D45-9C4D-1E8510F0FCD8}"/>
              </a:ext>
            </a:extLst>
          </p:cNvPr>
          <p:cNvSpPr/>
          <p:nvPr userDrawn="1"/>
        </p:nvSpPr>
        <p:spPr>
          <a:xfrm rot="-600000">
            <a:off x="-684322" y="-996973"/>
            <a:ext cx="12352872" cy="2445812"/>
          </a:xfrm>
          <a:prstGeom prst="roundRect">
            <a:avLst>
              <a:gd name="adj" fmla="val 11674"/>
            </a:avLst>
          </a:prstGeom>
          <a:solidFill>
            <a:srgbClr val="B1ED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16757"/>
            <a:ext cx="10290243" cy="1208868"/>
          </a:xfr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290242" cy="435133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4292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Nor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ADC4EE78-3541-724C-F7E3-A014250CF5F0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232000"/>
            <a:ext cx="10510191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7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B26D7C4-47E1-E3B3-8B89-1ED0F96FD3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926512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D248-CAAE-34CA-E505-BC50569360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0300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A721CC-F625-D85E-87F9-7EAFF7B9F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6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cht Dubbel Speci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F410286-ABC2-7446-EC5B-7A327E917CC1}"/>
              </a:ext>
            </a:extLst>
          </p:cNvPr>
          <p:cNvSpPr/>
          <p:nvPr userDrawn="1"/>
        </p:nvSpPr>
        <p:spPr>
          <a:xfrm>
            <a:off x="6103159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Century Gothic" panose="020B0502020202020204" pitchFamily="34" charset="0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06292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E299493-596F-55DE-91CA-8F1A4EB4D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32BD6E-A1D0-B576-0A90-05C6BCC1E9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0434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B10118-2AD8-528D-227E-41A7D8B01F4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25725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Nor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10510191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B51EC89-BCDE-8C76-E942-6BB8FD96E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200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4539DD49-86D2-2E17-77E5-2C50BEC5CF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9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ker Dub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A26332F4-9057-F4E5-A3F5-75F19D85311C}"/>
              </a:ext>
            </a:extLst>
          </p:cNvPr>
          <p:cNvSpPr/>
          <p:nvPr userDrawn="1"/>
        </p:nvSpPr>
        <p:spPr>
          <a:xfrm rot="21311498">
            <a:off x="-912945" y="-838410"/>
            <a:ext cx="10302922" cy="2601345"/>
          </a:xfrm>
          <a:prstGeom prst="roundRect">
            <a:avLst>
              <a:gd name="adj" fmla="val 1167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3375"/>
            <a:ext cx="10514013" cy="72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Kop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52912B-8B8F-23D8-1270-8275111565B7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2022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BF8846E9-8D03-C7D8-BF0E-F99DFEA0CD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788" y="1015719"/>
            <a:ext cx="10512425" cy="7200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Uitleg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8D248-CAAE-34CA-E505-BC505693607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10300" y="2088000"/>
            <a:ext cx="4860000" cy="4187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buNone/>
              <a:defRPr sz="22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1pPr>
            <a:lvl2pPr>
              <a:lnSpc>
                <a:spcPct val="130000"/>
              </a:lnSpc>
              <a:spcBef>
                <a:spcPts val="500"/>
              </a:spcBef>
              <a:spcAft>
                <a:spcPts val="1000"/>
              </a:spcAft>
              <a:defRPr sz="18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2pPr>
            <a:lvl3pPr>
              <a:lnSpc>
                <a:spcPct val="130000"/>
              </a:lnSpc>
              <a:spcAft>
                <a:spcPts val="1000"/>
              </a:spcAft>
              <a:defRPr sz="16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3pPr>
            <a:lvl4pPr>
              <a:lnSpc>
                <a:spcPct val="130000"/>
              </a:lnSpc>
              <a:spcAft>
                <a:spcPts val="1000"/>
              </a:spcAft>
              <a:defRPr sz="1400" b="0" baseline="0">
                <a:solidFill>
                  <a:srgbClr val="211E5B"/>
                </a:solidFill>
                <a:latin typeface="Century Gothic" panose="020B0502020202020204" pitchFamily="34" charset="0"/>
              </a:defRPr>
            </a:lvl4pPr>
            <a:lvl5pPr>
              <a:lnSpc>
                <a:spcPct val="130000"/>
              </a:lnSpc>
              <a:spcAft>
                <a:spcPts val="1000"/>
              </a:spcAft>
              <a:defRPr sz="1200" baseline="0">
                <a:solidFill>
                  <a:srgbClr val="211E5B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A721CC-F625-D85E-87F9-7EAFF7B9F5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108" y="6082539"/>
            <a:ext cx="105221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3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8" y="335446"/>
            <a:ext cx="10515600" cy="7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800" y="182520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  <p:sldLayoutId id="2147483689" r:id="rId4"/>
    <p:sldLayoutId id="2147483688" r:id="rId5"/>
    <p:sldLayoutId id="2147483697" r:id="rId6"/>
    <p:sldLayoutId id="2147483692" r:id="rId7"/>
    <p:sldLayoutId id="2147483690" r:id="rId8"/>
    <p:sldLayoutId id="2147483691" r:id="rId9"/>
    <p:sldLayoutId id="2147483685" r:id="rId10"/>
    <p:sldLayoutId id="2147483702" r:id="rId11"/>
    <p:sldLayoutId id="2147483703" r:id="rId12"/>
    <p:sldLayoutId id="2147483704" r:id="rId13"/>
    <p:sldLayoutId id="2147483677" r:id="rId14"/>
    <p:sldLayoutId id="2147483693" r:id="rId15"/>
    <p:sldLayoutId id="2147483696" r:id="rId16"/>
    <p:sldLayoutId id="2147483679" r:id="rId17"/>
    <p:sldLayoutId id="2147483680" r:id="rId18"/>
    <p:sldLayoutId id="2147483684" r:id="rId19"/>
    <p:sldLayoutId id="2147483698" r:id="rId20"/>
    <p:sldLayoutId id="2147483699" r:id="rId21"/>
    <p:sldLayoutId id="2147483695" r:id="rId22"/>
    <p:sldLayoutId id="2147483678" r:id="rId23"/>
    <p:sldLayoutId id="2147483706" r:id="rId2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10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pos="7469" userDrawn="1">
          <p15:clr>
            <a:srgbClr val="F26B43"/>
          </p15:clr>
        </p15:guide>
        <p15:guide id="6" pos="529" userDrawn="1">
          <p15:clr>
            <a:srgbClr val="F26B43"/>
          </p15:clr>
        </p15:guide>
        <p15:guide id="7" pos="715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ecoach.askdelphi.com/nl-NL/f8272df6-7d75-4b0f-8fbe-24e4ca343c6b/hom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Performance support bij de Belastingdienst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75008E-4454-FB0A-24BB-B0233B7132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852" y="3313572"/>
            <a:ext cx="7000584" cy="223955"/>
          </a:xfrm>
        </p:spPr>
        <p:txBody>
          <a:bodyPr/>
          <a:lstStyle/>
          <a:p>
            <a:r>
              <a:rPr lang="nl-NL" dirty="0"/>
              <a:t>19 juni 2024				Ellen de Vries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4B572-BABB-1840-BC17-8CA1353D8906}"/>
              </a:ext>
            </a:extLst>
          </p:cNvPr>
          <p:cNvSpPr txBox="1"/>
          <p:nvPr/>
        </p:nvSpPr>
        <p:spPr>
          <a:xfrm>
            <a:off x="4974336" y="8814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31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1F7F45-CBA3-9274-2F06-9005A6E4E2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Ellen de Vries</a:t>
            </a:r>
            <a:endParaRPr lang="en-NL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1E3E1-4822-71C2-2D3E-4277703FA5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edevries@belastingdienst.nl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5594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8B7A6-E083-2260-E836-B11189EF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Omdat blijven leren belangrijk is.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2D082B9-4313-BAE6-7398-1BECBB20A153}"/>
              </a:ext>
            </a:extLst>
          </p:cNvPr>
          <p:cNvSpPr txBox="1"/>
          <p:nvPr/>
        </p:nvSpPr>
        <p:spPr>
          <a:xfrm>
            <a:off x="832427" y="2800350"/>
            <a:ext cx="440055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“We are </a:t>
            </a:r>
            <a:r>
              <a:rPr lang="nl-NL" sz="4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not</a:t>
            </a:r>
            <a:r>
              <a:rPr lang="nl-NL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in </a:t>
            </a:r>
            <a:r>
              <a:rPr lang="nl-NL" sz="4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the</a:t>
            </a:r>
            <a:r>
              <a:rPr lang="nl-NL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nl-NL" sz="4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learning</a:t>
            </a:r>
            <a:r>
              <a:rPr lang="nl-NL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business, we are in </a:t>
            </a:r>
            <a:r>
              <a:rPr lang="nl-NL" sz="4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the</a:t>
            </a:r>
            <a:r>
              <a:rPr lang="nl-NL" sz="4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performance business”</a:t>
            </a:r>
          </a:p>
          <a:p>
            <a:endParaRPr lang="nl-NL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65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9D907B-537F-DB7B-8CC8-7FCA63B3E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Mmm…   Belastingdienst….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D742AEA-F74E-A79C-25C5-CBD8922B1B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" name="Tijdelijke aanduiding voor inhoud 2">
            <a:extLst>
              <a:ext uri="{FF2B5EF4-FFF2-40B4-BE49-F238E27FC236}">
                <a16:creationId xmlns:a16="http://schemas.microsoft.com/office/drawing/2014/main" id="{E9EFB594-B0B7-0958-D219-60F94A60CD76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880316" y="1349875"/>
            <a:ext cx="9861575" cy="50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9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EEA422-68C5-5343-2030-E3B80C57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Belastingdienst: een paar getallen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917A5D26-5D61-44A2-76B1-5B701C5313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49" y="2100833"/>
            <a:ext cx="9321012" cy="42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3B392-551D-06FC-390F-0922166CA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Belastingdienst, situatieschets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86CB26-4923-1F4E-E3F3-A5ED7B25F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Google Shape;286;g2e21d144413_0_30">
            <a:extLst>
              <a:ext uri="{FF2B5EF4-FFF2-40B4-BE49-F238E27FC236}">
                <a16:creationId xmlns:a16="http://schemas.microsoft.com/office/drawing/2014/main" id="{C68118C4-BC92-899E-FE54-77B9373B6D19}"/>
              </a:ext>
            </a:extLst>
          </p:cNvPr>
          <p:cNvSpPr/>
          <p:nvPr/>
        </p:nvSpPr>
        <p:spPr>
          <a:xfrm>
            <a:off x="838201" y="2114550"/>
            <a:ext cx="8972549" cy="4444369"/>
          </a:xfrm>
          <a:prstGeom prst="roundRect">
            <a:avLst>
              <a:gd name="adj" fmla="val 16667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8063B20-8332-D38F-0834-A8B53E2B5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63" y="2114550"/>
            <a:ext cx="8388823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39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7C38B2-0D09-16FC-8911-98BC62F8E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Corona-crisis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F00C8FE-B89A-271E-26BA-9720846FD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2029"/>
            <a:ext cx="9011942" cy="297394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C362A90-747B-C33C-FE20-7051D075F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80" y="5101122"/>
            <a:ext cx="6163590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2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417C4-A564-DA67-B74B-DF2094D61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aanpak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2233BE2-9E53-6AB1-2F78-C80831714E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10252"/>
            <a:ext cx="9028959" cy="4230991"/>
          </a:xfrm>
          <a:prstGeom prst="rect">
            <a:avLst/>
          </a:prstGeom>
        </p:spPr>
      </p:pic>
      <p:sp>
        <p:nvSpPr>
          <p:cNvPr id="8" name="Google Shape;303;g2e21d144413_0_41">
            <a:extLst>
              <a:ext uri="{FF2B5EF4-FFF2-40B4-BE49-F238E27FC236}">
                <a16:creationId xmlns:a16="http://schemas.microsoft.com/office/drawing/2014/main" id="{C5515803-7037-64EA-4DD8-E9028BBF4EE4}"/>
              </a:ext>
            </a:extLst>
          </p:cNvPr>
          <p:cNvSpPr txBox="1">
            <a:spLocks/>
          </p:cNvSpPr>
          <p:nvPr/>
        </p:nvSpPr>
        <p:spPr>
          <a:xfrm>
            <a:off x="1059675" y="2793524"/>
            <a:ext cx="8897400" cy="3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start met pilots zonder tool voor Medewerkers Banenafspraak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enthousiasme bij Belastingdienstacademie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klein projectteam in academie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aanschaf tool en begeleiding/opleiding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presentatie management over 5 moments en digitale coaches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opleiding L&amp;O adviseurs/projectleiders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POC’s 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digitale coaches </a:t>
            </a:r>
            <a:r>
              <a:rPr kumimoji="0" lang="nl-NL" sz="2000" b="1" i="0" u="none" strike="noStrike" kern="0" cap="none" spc="0" normalizeH="0" baseline="0" noProof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gebruik (kleinschalig)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None/>
              <a:tabLst/>
              <a:defRPr/>
            </a:pPr>
            <a:endParaRPr kumimoji="0" lang="nl-NL" sz="2000" b="1" i="0" u="none" strike="noStrike" kern="0" cap="none" spc="0" normalizeH="0" baseline="0" noProof="0" dirty="0">
              <a:ln>
                <a:noFill/>
              </a:ln>
              <a:solidFill>
                <a:srgbClr val="1542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310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6831C31-5606-6BA7-2463-994C9BC4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23" y="1890321"/>
            <a:ext cx="8949704" cy="4639458"/>
          </a:xfrm>
          <a:prstGeom prst="rect">
            <a:avLst/>
          </a:prstGeom>
        </p:spPr>
      </p:pic>
      <p:sp>
        <p:nvSpPr>
          <p:cNvPr id="4" name="Google Shape;311;g2e21d144413_0_47">
            <a:extLst>
              <a:ext uri="{FF2B5EF4-FFF2-40B4-BE49-F238E27FC236}">
                <a16:creationId xmlns:a16="http://schemas.microsoft.com/office/drawing/2014/main" id="{D78FE91A-7DC8-BC51-C7BC-A4A63157ECB1}"/>
              </a:ext>
            </a:extLst>
          </p:cNvPr>
          <p:cNvSpPr txBox="1">
            <a:spLocks/>
          </p:cNvSpPr>
          <p:nvPr/>
        </p:nvSpPr>
        <p:spPr>
          <a:xfrm>
            <a:off x="1051432" y="2122225"/>
            <a:ext cx="3826509" cy="440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eriod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 de praktijk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digitale coaches werken goed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werkvloer zeer enthousiast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teamleiders willen meer processen ondersteund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eerste effectmeting positief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paar invloedrijke stakeholders enthousiast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projectteam academie is enthousiast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1EF6287-5C09-50AD-1BC0-6595A2A78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757"/>
            <a:ext cx="10290243" cy="1208868"/>
          </a:xfrm>
        </p:spPr>
        <p:txBody>
          <a:bodyPr/>
          <a:lstStyle/>
          <a:p>
            <a:r>
              <a:rPr lang="nl-NL" dirty="0"/>
              <a:t>Wat ondervinden we?</a:t>
            </a:r>
          </a:p>
        </p:txBody>
      </p:sp>
      <p:sp>
        <p:nvSpPr>
          <p:cNvPr id="6" name="Google Shape;312;g2e21d144413_0_47">
            <a:extLst>
              <a:ext uri="{FF2B5EF4-FFF2-40B4-BE49-F238E27FC236}">
                <a16:creationId xmlns:a16="http://schemas.microsoft.com/office/drawing/2014/main" id="{66808266-1DC1-D038-6ED8-9F7E21AA9778}"/>
              </a:ext>
            </a:extLst>
          </p:cNvPr>
          <p:cNvSpPr txBox="1">
            <a:spLocks/>
          </p:cNvSpPr>
          <p:nvPr/>
        </p:nvSpPr>
        <p:spPr>
          <a:xfrm>
            <a:off x="5041650" y="1894691"/>
            <a:ext cx="5452500" cy="54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eriod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Binnen academie</a:t>
            </a: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‘</a:t>
            </a: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weerstand’ 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dominante denken: opleidingen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kennisgebrek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weinig gevoel voor praktijk werkvloer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gebrek capaciteit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nl-NL" sz="2000" b="1" i="0" u="none" strike="noStrike" kern="0" cap="none" spc="0" normalizeH="0" baseline="0" noProof="0" dirty="0">
              <a:ln>
                <a:noFill/>
              </a:ln>
              <a:solidFill>
                <a:srgbClr val="1542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Beslisser/klanten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geen aandacht, onbegrip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dominante denken: opleidingen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verbeteren </a:t>
            </a:r>
            <a:r>
              <a:rPr kumimoji="0" lang="nl-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ipv</a:t>
            </a: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vernieuwen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lang="nl-NL" b="1" kern="0" dirty="0">
                <a:solidFill>
                  <a:srgbClr val="154273"/>
                </a:solidFill>
              </a:rPr>
              <a:t>meer van hetzelfde</a:t>
            </a:r>
            <a:endParaRPr kumimoji="0" lang="nl-NL" sz="2000" b="1" i="0" u="none" strike="noStrike" kern="0" cap="none" spc="0" normalizeH="0" baseline="0" noProof="0" dirty="0">
              <a:ln>
                <a:noFill/>
              </a:ln>
              <a:solidFill>
                <a:srgbClr val="154273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organisatie, besluitvorming,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●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wankele visie</a:t>
            </a:r>
          </a:p>
        </p:txBody>
      </p:sp>
    </p:spTree>
    <p:extLst>
      <p:ext uri="{BB962C8B-B14F-4D97-AF65-F5344CB8AC3E}">
        <p14:creationId xmlns:p14="http://schemas.microsoft.com/office/powerpoint/2010/main" val="895110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41FFEC5-D98E-CCB5-2CAB-BC00C9918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23" y="1890321"/>
            <a:ext cx="8949704" cy="46394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C73BF1A-7909-E5A6-DFF9-7BB2699CA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gaan we verder: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B07E84-FD19-8570-2AA7-F509560EE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476" y="2034381"/>
            <a:ext cx="10290242" cy="4351338"/>
          </a:xfrm>
        </p:spPr>
        <p:txBody>
          <a:bodyPr/>
          <a:lstStyle/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-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verder met voorlichting traditionele gremia, </a:t>
            </a:r>
          </a:p>
          <a:p>
            <a:pPr marL="914400" marR="0" lvl="1" indent="-355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-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gebruik enthousiast gebruikers (en in later stadium data)</a:t>
            </a:r>
          </a:p>
          <a:p>
            <a:pPr marL="914400" marR="0" lvl="1" indent="-355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-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theorie niet, praktijk wel</a:t>
            </a:r>
          </a:p>
          <a:p>
            <a:pPr marL="914400" marR="0" lvl="1" indent="-355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-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capaciteit-mythes ontkrachten</a:t>
            </a: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-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verder met pilots </a:t>
            </a: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-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effect meten/data verzamelen</a:t>
            </a: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-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doorbraak project</a:t>
            </a: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-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visie: niet vervangen, maar aanvullend op opleiden</a:t>
            </a: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-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verder met opleiden adviseurs: on </a:t>
            </a:r>
            <a:r>
              <a:rPr kumimoji="0" lang="nl-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</a:t>
            </a: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job (niet alleen formele opleiding)</a:t>
            </a: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-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versterken team PS. met ander soort adviseurs/projecttrekkers</a:t>
            </a: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-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beleid academie: nieuwe vragen aanpak: performance perspectief</a:t>
            </a:r>
          </a:p>
          <a:p>
            <a:pPr marL="457200" marR="0" lvl="0" indent="-3556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4273"/>
              </a:buClr>
              <a:buSzPts val="2000"/>
              <a:buFont typeface="Arial"/>
              <a:buChar char="-"/>
              <a:tabLst/>
              <a:defRPr/>
            </a:pP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fade out capaciteit </a:t>
            </a:r>
            <a:r>
              <a:rPr kumimoji="0" lang="nl-NL" sz="2000" b="1" i="0" u="none" strike="noStrike" kern="0" cap="none" spc="0" normalizeH="0" baseline="0" noProof="0" dirty="0" err="1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tbv</a:t>
            </a:r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54273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‘klassiek’ opleiden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1724404"/>
      </p:ext>
    </p:extLst>
  </p:cSld>
  <p:clrMapOvr>
    <a:masterClrMapping/>
  </p:clrMapOvr>
</p:sld>
</file>

<file path=ppt/theme/theme1.xml><?xml version="1.0" encoding="utf-8"?>
<a:theme xmlns:a="http://schemas.openxmlformats.org/drawingml/2006/main" name="A&amp;O fonds">
  <a:themeElements>
    <a:clrScheme name="Custom 53">
      <a:dk1>
        <a:srgbClr val="201E5B"/>
      </a:dk1>
      <a:lt1>
        <a:srgbClr val="FFFFFF"/>
      </a:lt1>
      <a:dk2>
        <a:srgbClr val="41F7AC"/>
      </a:dk2>
      <a:lt2>
        <a:srgbClr val="A3D8E7"/>
      </a:lt2>
      <a:accent1>
        <a:srgbClr val="F9364C"/>
      </a:accent1>
      <a:accent2>
        <a:srgbClr val="F3F2E6"/>
      </a:accent2>
      <a:accent3>
        <a:srgbClr val="50C6D9"/>
      </a:accent3>
      <a:accent4>
        <a:srgbClr val="00AE78"/>
      </a:accent4>
      <a:accent5>
        <a:srgbClr val="FFB90B"/>
      </a:accent5>
      <a:accent6>
        <a:srgbClr val="D5BC93"/>
      </a:accent6>
      <a:hlink>
        <a:srgbClr val="F1736D"/>
      </a:hlink>
      <a:folHlink>
        <a:srgbClr val="918DB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A&amp;O fonds Gemeenten.pptx" id="{99E79FBF-59FB-4FE4-9A20-9B78952C2335}" vid="{1E7709D2-110C-44AC-B514-C434583379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41e24b-02e1-4780-b556-65433c44625d" xsi:nil="true"/>
    <lcf76f155ced4ddcb4097134ff3c332f xmlns="6eb735f7-fe16-4915-b38f-6bf9c3185f71">
      <Terms xmlns="http://schemas.microsoft.com/office/infopath/2007/PartnerControls"/>
    </lcf76f155ced4ddcb4097134ff3c332f>
    <SharedWithUsers xmlns="3241e24b-02e1-4780-b556-65433c44625d">
      <UserInfo>
        <DisplayName>A&amp;O Evenementen</DisplayName>
        <AccountId>95</AccountId>
        <AccountType/>
      </UserInfo>
      <UserInfo>
        <DisplayName>Monica Kiezebrink | A&amp;O fonds Gemeenten</DisplayName>
        <AccountId>44</AccountId>
        <AccountType/>
      </UserInfo>
      <UserInfo>
        <DisplayName>Debra Verduin | A&amp;O fonds Gemeenten</DisplayName>
        <AccountId>32</AccountId>
        <AccountType/>
      </UserInfo>
      <UserInfo>
        <DisplayName>Mark Goossens | A&amp;O fonds Gemeenten</DisplayName>
        <AccountId>347</AccountId>
        <AccountType/>
      </UserInfo>
      <UserInfo>
        <DisplayName>Karin Sleeking | A&amp;O fonds Gemeenten</DisplayName>
        <AccountId>22</AccountId>
        <AccountType/>
      </UserInfo>
      <UserInfo>
        <DisplayName>Fleur Kruithof | A&amp;O fonds Gemeenten</DisplayName>
        <AccountId>108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7AC5FCFAFA11499543A01D2D933C8A" ma:contentTypeVersion="17" ma:contentTypeDescription="Een nieuw document maken." ma:contentTypeScope="" ma:versionID="acaf69348672e5d150deb40165d78fd4">
  <xsd:schema xmlns:xsd="http://www.w3.org/2001/XMLSchema" xmlns:xs="http://www.w3.org/2001/XMLSchema" xmlns:p="http://schemas.microsoft.com/office/2006/metadata/properties" xmlns:ns2="6eb735f7-fe16-4915-b38f-6bf9c3185f71" xmlns:ns3="3241e24b-02e1-4780-b556-65433c44625d" targetNamespace="http://schemas.microsoft.com/office/2006/metadata/properties" ma:root="true" ma:fieldsID="626e7155dbb64f8b811ec94f75141b7c" ns2:_="" ns3:_="">
    <xsd:import namespace="6eb735f7-fe16-4915-b38f-6bf9c3185f71"/>
    <xsd:import namespace="3241e24b-02e1-4780-b556-65433c4462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735f7-fe16-4915-b38f-6bf9c3185f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536dc5d3-1c25-416d-9ff8-30d8d33104e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1e24b-02e1-4780-b556-65433c44625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5d4a205-1581-406a-b77b-f0341b0ec158}" ma:internalName="TaxCatchAll" ma:showField="CatchAllData" ma:web="3241e24b-02e1-4780-b556-65433c4462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A23E82-52AA-495F-ABA7-1805507BD3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D19BCF-564B-4A70-BDD2-7E69332E391C}">
  <ds:schemaRefs>
    <ds:schemaRef ds:uri="http://schemas.microsoft.com/office/2006/metadata/properties"/>
    <ds:schemaRef ds:uri="http://purl.org/dc/elements/1.1/"/>
    <ds:schemaRef ds:uri="3241e24b-02e1-4780-b556-65433c44625d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6eb735f7-fe16-4915-b38f-6bf9c3185f71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492E47B-0F4F-47D0-B636-1B314F061E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b735f7-fe16-4915-b38f-6bf9c3185f71"/>
    <ds:schemaRef ds:uri="3241e24b-02e1-4780-b556-65433c4462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A&amp;O fonds Gemeenten</Template>
  <TotalTime>39</TotalTime>
  <Words>264</Words>
  <Application>Microsoft Office PowerPoint</Application>
  <PresentationFormat>Breedbeeld</PresentationFormat>
  <Paragraphs>56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A&amp;O fonds</vt:lpstr>
      <vt:lpstr>Performance support bij de Belastingdienst </vt:lpstr>
      <vt:lpstr>Omdat blijven leren belangrijk is.</vt:lpstr>
      <vt:lpstr>Mmm…   Belastingdienst….</vt:lpstr>
      <vt:lpstr>Belastingdienst: een paar getallen</vt:lpstr>
      <vt:lpstr>Belastingdienst, situatieschets</vt:lpstr>
      <vt:lpstr>Corona-crisis</vt:lpstr>
      <vt:lpstr>Onze aanpak</vt:lpstr>
      <vt:lpstr>Wat ondervinden we?</vt:lpstr>
      <vt:lpstr>Hoe gaan we verder:</vt:lpstr>
      <vt:lpstr>PowerPoint-presentatie</vt:lpstr>
    </vt:vector>
  </TitlesOfParts>
  <Manager/>
  <Company>AenO Fonds Gemeenten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A&amp;O fonds Gemeenten</dc:title>
  <dc:subject>Standaardpowerpoint</dc:subject>
  <dc:creator>Debra Verduin | A&amp;O fonds Gemeenten</dc:creator>
  <cp:keywords/>
  <dc:description>Bastiaan@vandewerk.nl</dc:description>
  <cp:lastModifiedBy>Ellen E. de Vries</cp:lastModifiedBy>
  <cp:revision>221</cp:revision>
  <dcterms:created xsi:type="dcterms:W3CDTF">2024-03-20T15:15:09Z</dcterms:created>
  <dcterms:modified xsi:type="dcterms:W3CDTF">2024-06-18T13:05:43Z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v-rimour@microsoft.com</vt:lpwstr>
  </property>
  <property fmtid="{D5CDD505-2E9C-101B-9397-08002B2CF9AE}" pid="5" name="MSIP_Label_f42aa342-8706-4288-bd11-ebb85995028c_SetDate">
    <vt:lpwstr>2018-02-19T06:21:30.1318915Z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0x010100B57AC5FCFAFA11499543A01D2D933C8A</vt:lpwstr>
  </property>
  <property fmtid="{D5CDD505-2E9C-101B-9397-08002B2CF9AE}" pid="11" name="MediaServiceImageTags">
    <vt:lpwstr/>
  </property>
</Properties>
</file>