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4"/>
  </p:notesMasterIdLst>
  <p:handoutMasterIdLst>
    <p:handoutMasterId r:id="rId25"/>
  </p:handoutMasterIdLst>
  <p:sldIdLst>
    <p:sldId id="273" r:id="rId5"/>
    <p:sldId id="334" r:id="rId6"/>
    <p:sldId id="349" r:id="rId7"/>
    <p:sldId id="324" r:id="rId8"/>
    <p:sldId id="329" r:id="rId9"/>
    <p:sldId id="338" r:id="rId10"/>
    <p:sldId id="339" r:id="rId11"/>
    <p:sldId id="340" r:id="rId12"/>
    <p:sldId id="342" r:id="rId13"/>
    <p:sldId id="344" r:id="rId14"/>
    <p:sldId id="350" r:id="rId15"/>
    <p:sldId id="351" r:id="rId16"/>
    <p:sldId id="356" r:id="rId17"/>
    <p:sldId id="341" r:id="rId18"/>
    <p:sldId id="337" r:id="rId19"/>
    <p:sldId id="354" r:id="rId20"/>
    <p:sldId id="353" r:id="rId21"/>
    <p:sldId id="355" r:id="rId22"/>
    <p:sldId id="352" r:id="rId23"/>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lides" id="{56F1D1F2-5D08-B04A-9441-D69A4DE12AF6}">
          <p14:sldIdLst>
            <p14:sldId id="273"/>
            <p14:sldId id="334"/>
            <p14:sldId id="349"/>
            <p14:sldId id="324"/>
            <p14:sldId id="329"/>
            <p14:sldId id="338"/>
            <p14:sldId id="339"/>
            <p14:sldId id="340"/>
            <p14:sldId id="342"/>
            <p14:sldId id="344"/>
            <p14:sldId id="350"/>
            <p14:sldId id="351"/>
            <p14:sldId id="356"/>
            <p14:sldId id="341"/>
            <p14:sldId id="337"/>
            <p14:sldId id="354"/>
            <p14:sldId id="353"/>
            <p14:sldId id="355"/>
            <p14:sldId id="352"/>
          </p14:sldIdLst>
        </p14:section>
        <p14:section name="Extra slides" id="{1CA57801-992A-CF43-B3B0-C3BC2EBF12B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3A6A"/>
    <a:srgbClr val="E5F0F8"/>
    <a:srgbClr val="00AE9B"/>
    <a:srgbClr val="CCBAD7"/>
    <a:srgbClr val="B4D1E7"/>
    <a:srgbClr val="F9EA70"/>
    <a:srgbClr val="E58C94"/>
    <a:srgbClr val="54A8E8"/>
    <a:srgbClr val="35FFE9"/>
    <a:srgbClr val="8BCC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EF7B14-E012-4EAF-9A54-3602B9E6476C}" v="93" dt="2025-10-28T15:31:04.6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458" autoAdjust="0"/>
  </p:normalViewPr>
  <p:slideViewPr>
    <p:cSldViewPr snapToGrid="0">
      <p:cViewPr varScale="1">
        <p:scale>
          <a:sx n="49" d="100"/>
          <a:sy n="49" d="100"/>
        </p:scale>
        <p:origin x="1312" y="12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ra Verduin | A&amp;O fonds Gemeenten" userId="7d4b1344-06b8-4fbf-8e9f-04fcea62bdd6" providerId="ADAL" clId="{0F469E91-4712-4618-989F-D38B28496226}"/>
    <pc:docChg chg="modSld">
      <pc:chgData name="Debra Verduin | A&amp;O fonds Gemeenten" userId="7d4b1344-06b8-4fbf-8e9f-04fcea62bdd6" providerId="ADAL" clId="{0F469E91-4712-4618-989F-D38B28496226}" dt="2025-10-28T17:44:19.500" v="17" actId="14100"/>
      <pc:docMkLst>
        <pc:docMk/>
      </pc:docMkLst>
      <pc:sldChg chg="modSp mod">
        <pc:chgData name="Debra Verduin | A&amp;O fonds Gemeenten" userId="7d4b1344-06b8-4fbf-8e9f-04fcea62bdd6" providerId="ADAL" clId="{0F469E91-4712-4618-989F-D38B28496226}" dt="2025-10-28T17:44:19.500" v="17" actId="14100"/>
        <pc:sldMkLst>
          <pc:docMk/>
          <pc:sldMk cId="1615315110" sldId="273"/>
        </pc:sldMkLst>
        <pc:spChg chg="mod">
          <ac:chgData name="Debra Verduin | A&amp;O fonds Gemeenten" userId="7d4b1344-06b8-4fbf-8e9f-04fcea62bdd6" providerId="ADAL" clId="{0F469E91-4712-4618-989F-D38B28496226}" dt="2025-10-28T17:44:05.878" v="16" actId="20577"/>
          <ac:spMkLst>
            <pc:docMk/>
            <pc:sldMk cId="1615315110" sldId="273"/>
            <ac:spMk id="4" creationId="{DA1FA1E8-50EE-D345-DDB3-3F1FA83078DF}"/>
          </ac:spMkLst>
        </pc:spChg>
        <pc:picChg chg="mod">
          <ac:chgData name="Debra Verduin | A&amp;O fonds Gemeenten" userId="7d4b1344-06b8-4fbf-8e9f-04fcea62bdd6" providerId="ADAL" clId="{0F469E91-4712-4618-989F-D38B28496226}" dt="2025-10-28T17:44:19.500" v="17" actId="14100"/>
          <ac:picMkLst>
            <pc:docMk/>
            <pc:sldMk cId="1615315110" sldId="273"/>
            <ac:picMk id="3" creationId="{8C220C49-76EE-6D42-BD46-FD40E8AC6C19}"/>
          </ac:picMkLst>
        </pc:picChg>
      </pc:sldChg>
    </pc:docChg>
  </pc:docChgLst>
  <pc:docChgLst>
    <pc:chgData name="Rosanne Schaap" userId="71f0f671-9d6f-4f60-b048-1a72932e2f50" providerId="ADAL" clId="{AA17AA6D-FF5F-4DE3-8FFA-48B1CACABC97}"/>
    <pc:docChg chg="undo custSel addSld delSld modSld sldOrd delMainMaster modSection">
      <pc:chgData name="Rosanne Schaap" userId="71f0f671-9d6f-4f60-b048-1a72932e2f50" providerId="ADAL" clId="{AA17AA6D-FF5F-4DE3-8FFA-48B1CACABC97}" dt="2025-10-28T15:31:09.619" v="11817" actId="6549"/>
      <pc:docMkLst>
        <pc:docMk/>
      </pc:docMkLst>
      <pc:sldChg chg="modSp mod">
        <pc:chgData name="Rosanne Schaap" userId="71f0f671-9d6f-4f60-b048-1a72932e2f50" providerId="ADAL" clId="{AA17AA6D-FF5F-4DE3-8FFA-48B1CACABC97}" dt="2025-10-28T14:02:44.253" v="10218" actId="2"/>
        <pc:sldMkLst>
          <pc:docMk/>
          <pc:sldMk cId="1615315110" sldId="273"/>
        </pc:sldMkLst>
        <pc:spChg chg="mod">
          <ac:chgData name="Rosanne Schaap" userId="71f0f671-9d6f-4f60-b048-1a72932e2f50" providerId="ADAL" clId="{AA17AA6D-FF5F-4DE3-8FFA-48B1CACABC97}" dt="2025-10-28T14:02:44.253" v="10218" actId="2"/>
          <ac:spMkLst>
            <pc:docMk/>
            <pc:sldMk cId="1615315110" sldId="273"/>
            <ac:spMk id="2" creationId="{00000000-0000-0000-0000-000000000000}"/>
          </ac:spMkLst>
        </pc:spChg>
        <pc:spChg chg="mod">
          <ac:chgData name="Rosanne Schaap" userId="71f0f671-9d6f-4f60-b048-1a72932e2f50" providerId="ADAL" clId="{AA17AA6D-FF5F-4DE3-8FFA-48B1CACABC97}" dt="2025-10-28T14:02:26.366" v="10217" actId="20577"/>
          <ac:spMkLst>
            <pc:docMk/>
            <pc:sldMk cId="1615315110" sldId="273"/>
            <ac:spMk id="4" creationId="{DA1FA1E8-50EE-D345-DDB3-3F1FA83078DF}"/>
          </ac:spMkLst>
        </pc:spChg>
        <pc:spChg chg="mod">
          <ac:chgData name="Rosanne Schaap" userId="71f0f671-9d6f-4f60-b048-1a72932e2f50" providerId="ADAL" clId="{AA17AA6D-FF5F-4DE3-8FFA-48B1CACABC97}" dt="2025-10-28T10:10:01.215" v="2" actId="20577"/>
          <ac:spMkLst>
            <pc:docMk/>
            <pc:sldMk cId="1615315110" sldId="273"/>
            <ac:spMk id="9" creationId="{F975008E-4454-FB0A-24BB-B0233B7132F5}"/>
          </ac:spMkLst>
        </pc:spChg>
      </pc:sldChg>
      <pc:sldChg chg="del">
        <pc:chgData name="Rosanne Schaap" userId="71f0f671-9d6f-4f60-b048-1a72932e2f50" providerId="ADAL" clId="{AA17AA6D-FF5F-4DE3-8FFA-48B1CACABC97}" dt="2025-10-28T12:30:08.918" v="8589" actId="47"/>
        <pc:sldMkLst>
          <pc:docMk/>
          <pc:sldMk cId="1724240109" sldId="293"/>
        </pc:sldMkLst>
      </pc:sldChg>
      <pc:sldChg chg="del">
        <pc:chgData name="Rosanne Schaap" userId="71f0f671-9d6f-4f60-b048-1a72932e2f50" providerId="ADAL" clId="{AA17AA6D-FF5F-4DE3-8FFA-48B1CACABC97}" dt="2025-10-28T12:30:09.799" v="8590" actId="47"/>
        <pc:sldMkLst>
          <pc:docMk/>
          <pc:sldMk cId="4092541356" sldId="301"/>
        </pc:sldMkLst>
      </pc:sldChg>
      <pc:sldChg chg="del ord">
        <pc:chgData name="Rosanne Schaap" userId="71f0f671-9d6f-4f60-b048-1a72932e2f50" providerId="ADAL" clId="{AA17AA6D-FF5F-4DE3-8FFA-48B1CACABC97}" dt="2025-10-28T11:28:54.241" v="4980" actId="47"/>
        <pc:sldMkLst>
          <pc:docMk/>
          <pc:sldMk cId="3167824003" sldId="320"/>
        </pc:sldMkLst>
      </pc:sldChg>
      <pc:sldChg chg="modSp mod">
        <pc:chgData name="Rosanne Schaap" userId="71f0f671-9d6f-4f60-b048-1a72932e2f50" providerId="ADAL" clId="{AA17AA6D-FF5F-4DE3-8FFA-48B1CACABC97}" dt="2025-10-28T10:58:11.001" v="2942" actId="20577"/>
        <pc:sldMkLst>
          <pc:docMk/>
          <pc:sldMk cId="1566769785" sldId="324"/>
        </pc:sldMkLst>
        <pc:spChg chg="mod">
          <ac:chgData name="Rosanne Schaap" userId="71f0f671-9d6f-4f60-b048-1a72932e2f50" providerId="ADAL" clId="{AA17AA6D-FF5F-4DE3-8FFA-48B1CACABC97}" dt="2025-10-28T10:58:11.001" v="2942" actId="20577"/>
          <ac:spMkLst>
            <pc:docMk/>
            <pc:sldMk cId="1566769785" sldId="324"/>
            <ac:spMk id="2" creationId="{52A28715-5482-68EE-11FC-0F902B2EBF33}"/>
          </ac:spMkLst>
        </pc:spChg>
      </pc:sldChg>
      <pc:sldChg chg="addSp delSp modSp mod modNotesTx">
        <pc:chgData name="Rosanne Schaap" userId="71f0f671-9d6f-4f60-b048-1a72932e2f50" providerId="ADAL" clId="{AA17AA6D-FF5F-4DE3-8FFA-48B1CACABC97}" dt="2025-10-28T14:52:15.148" v="11388" actId="6549"/>
        <pc:sldMkLst>
          <pc:docMk/>
          <pc:sldMk cId="2885473023" sldId="329"/>
        </pc:sldMkLst>
        <pc:spChg chg="mod">
          <ac:chgData name="Rosanne Schaap" userId="71f0f671-9d6f-4f60-b048-1a72932e2f50" providerId="ADAL" clId="{AA17AA6D-FF5F-4DE3-8FFA-48B1CACABC97}" dt="2025-10-28T10:58:18.176" v="2960" actId="20577"/>
          <ac:spMkLst>
            <pc:docMk/>
            <pc:sldMk cId="2885473023" sldId="329"/>
            <ac:spMk id="2" creationId="{036475F8-93F0-0757-D8A7-3F85C59CEA34}"/>
          </ac:spMkLst>
        </pc:spChg>
        <pc:spChg chg="mod">
          <ac:chgData name="Rosanne Schaap" userId="71f0f671-9d6f-4f60-b048-1a72932e2f50" providerId="ADAL" clId="{AA17AA6D-FF5F-4DE3-8FFA-48B1CACABC97}" dt="2025-10-28T14:52:15.148" v="11388" actId="6549"/>
          <ac:spMkLst>
            <pc:docMk/>
            <pc:sldMk cId="2885473023" sldId="329"/>
            <ac:spMk id="3" creationId="{7C8F0C53-70F8-F2EF-05E8-1A50F95AB2CE}"/>
          </ac:spMkLst>
        </pc:spChg>
        <pc:spChg chg="add del mod">
          <ac:chgData name="Rosanne Schaap" userId="71f0f671-9d6f-4f60-b048-1a72932e2f50" providerId="ADAL" clId="{AA17AA6D-FF5F-4DE3-8FFA-48B1CACABC97}" dt="2025-10-28T10:58:27.771" v="2968" actId="478"/>
          <ac:spMkLst>
            <pc:docMk/>
            <pc:sldMk cId="2885473023" sldId="329"/>
            <ac:spMk id="4" creationId="{1333E2DE-D214-409B-DAD1-8E1CB8644161}"/>
          </ac:spMkLst>
        </pc:spChg>
        <pc:spChg chg="add del mod">
          <ac:chgData name="Rosanne Schaap" userId="71f0f671-9d6f-4f60-b048-1a72932e2f50" providerId="ADAL" clId="{AA17AA6D-FF5F-4DE3-8FFA-48B1CACABC97}" dt="2025-10-28T10:58:27.771" v="2968" actId="478"/>
          <ac:spMkLst>
            <pc:docMk/>
            <pc:sldMk cId="2885473023" sldId="329"/>
            <ac:spMk id="6" creationId="{8C638E8B-0A8D-7420-E15F-692E2E96F3EE}"/>
          </ac:spMkLst>
        </pc:spChg>
      </pc:sldChg>
      <pc:sldChg chg="modSp mod modNotesTx">
        <pc:chgData name="Rosanne Schaap" userId="71f0f671-9d6f-4f60-b048-1a72932e2f50" providerId="ADAL" clId="{AA17AA6D-FF5F-4DE3-8FFA-48B1CACABC97}" dt="2025-10-28T14:03:55.931" v="10265" actId="20577"/>
        <pc:sldMkLst>
          <pc:docMk/>
          <pc:sldMk cId="1150941345" sldId="334"/>
        </pc:sldMkLst>
        <pc:spChg chg="mod">
          <ac:chgData name="Rosanne Schaap" userId="71f0f671-9d6f-4f60-b048-1a72932e2f50" providerId="ADAL" clId="{AA17AA6D-FF5F-4DE3-8FFA-48B1CACABC97}" dt="2025-10-28T14:03:55.931" v="10265" actId="20577"/>
          <ac:spMkLst>
            <pc:docMk/>
            <pc:sldMk cId="1150941345" sldId="334"/>
            <ac:spMk id="3" creationId="{2EC5646B-8CB2-CB5E-FAB5-E2AC3EBDFBCD}"/>
          </ac:spMkLst>
        </pc:spChg>
      </pc:sldChg>
      <pc:sldChg chg="modSp del mod">
        <pc:chgData name="Rosanne Schaap" userId="71f0f671-9d6f-4f60-b048-1a72932e2f50" providerId="ADAL" clId="{AA17AA6D-FF5F-4DE3-8FFA-48B1CACABC97}" dt="2025-10-28T10:37:55.651" v="1502" actId="47"/>
        <pc:sldMkLst>
          <pc:docMk/>
          <pc:sldMk cId="2008256792" sldId="335"/>
        </pc:sldMkLst>
        <pc:spChg chg="mod">
          <ac:chgData name="Rosanne Schaap" userId="71f0f671-9d6f-4f60-b048-1a72932e2f50" providerId="ADAL" clId="{AA17AA6D-FF5F-4DE3-8FFA-48B1CACABC97}" dt="2025-10-28T10:15:02.827" v="284" actId="21"/>
          <ac:spMkLst>
            <pc:docMk/>
            <pc:sldMk cId="2008256792" sldId="335"/>
            <ac:spMk id="3" creationId="{9F48C4EB-C2CC-5F99-66C7-8D37B0E7E701}"/>
          </ac:spMkLst>
        </pc:spChg>
      </pc:sldChg>
      <pc:sldChg chg="addSp delSp modSp mod ord modNotesTx">
        <pc:chgData name="Rosanne Schaap" userId="71f0f671-9d6f-4f60-b048-1a72932e2f50" providerId="ADAL" clId="{AA17AA6D-FF5F-4DE3-8FFA-48B1CACABC97}" dt="2025-10-28T15:25:42.433" v="11708" actId="20577"/>
        <pc:sldMkLst>
          <pc:docMk/>
          <pc:sldMk cId="4006033383" sldId="337"/>
        </pc:sldMkLst>
        <pc:spChg chg="mod">
          <ac:chgData name="Rosanne Schaap" userId="71f0f671-9d6f-4f60-b048-1a72932e2f50" providerId="ADAL" clId="{AA17AA6D-FF5F-4DE3-8FFA-48B1CACABC97}" dt="2025-10-28T11:00:31.942" v="3115" actId="20577"/>
          <ac:spMkLst>
            <pc:docMk/>
            <pc:sldMk cId="4006033383" sldId="337"/>
            <ac:spMk id="2" creationId="{58599A20-ECA0-66E7-347F-AB546F88B813}"/>
          </ac:spMkLst>
        </pc:spChg>
        <pc:spChg chg="add del">
          <ac:chgData name="Rosanne Schaap" userId="71f0f671-9d6f-4f60-b048-1a72932e2f50" providerId="ADAL" clId="{AA17AA6D-FF5F-4DE3-8FFA-48B1CACABC97}" dt="2025-10-28T12:00:54.115" v="7841" actId="22"/>
          <ac:spMkLst>
            <pc:docMk/>
            <pc:sldMk cId="4006033383" sldId="337"/>
            <ac:spMk id="4" creationId="{BD1B411F-256A-8289-CAC9-E8364D76A818}"/>
          </ac:spMkLst>
        </pc:spChg>
        <pc:spChg chg="add mod">
          <ac:chgData name="Rosanne Schaap" userId="71f0f671-9d6f-4f60-b048-1a72932e2f50" providerId="ADAL" clId="{AA17AA6D-FF5F-4DE3-8FFA-48B1CACABC97}" dt="2025-10-28T14:06:52.581" v="10335" actId="20577"/>
          <ac:spMkLst>
            <pc:docMk/>
            <pc:sldMk cId="4006033383" sldId="337"/>
            <ac:spMk id="6" creationId="{AACDDF21-B01A-78E8-B9DA-C83ED20BDCF1}"/>
          </ac:spMkLst>
        </pc:spChg>
        <pc:spChg chg="del">
          <ac:chgData name="Rosanne Schaap" userId="71f0f671-9d6f-4f60-b048-1a72932e2f50" providerId="ADAL" clId="{AA17AA6D-FF5F-4DE3-8FFA-48B1CACABC97}" dt="2025-10-28T11:00:39.402" v="3117" actId="478"/>
          <ac:spMkLst>
            <pc:docMk/>
            <pc:sldMk cId="4006033383" sldId="337"/>
            <ac:spMk id="18" creationId="{2EAE90ED-7B0C-FD57-19BD-8E4458FECAFB}"/>
          </ac:spMkLst>
        </pc:spChg>
        <pc:spChg chg="del">
          <ac:chgData name="Rosanne Schaap" userId="71f0f671-9d6f-4f60-b048-1a72932e2f50" providerId="ADAL" clId="{AA17AA6D-FF5F-4DE3-8FFA-48B1CACABC97}" dt="2025-10-28T11:00:41.369" v="3119" actId="478"/>
          <ac:spMkLst>
            <pc:docMk/>
            <pc:sldMk cId="4006033383" sldId="337"/>
            <ac:spMk id="19" creationId="{0337D2AC-FC8E-36FC-CEED-C0ED71AD2A10}"/>
          </ac:spMkLst>
        </pc:spChg>
        <pc:spChg chg="del">
          <ac:chgData name="Rosanne Schaap" userId="71f0f671-9d6f-4f60-b048-1a72932e2f50" providerId="ADAL" clId="{AA17AA6D-FF5F-4DE3-8FFA-48B1CACABC97}" dt="2025-10-28T11:00:43.449" v="3121" actId="478"/>
          <ac:spMkLst>
            <pc:docMk/>
            <pc:sldMk cId="4006033383" sldId="337"/>
            <ac:spMk id="20" creationId="{3B14D786-C5D9-2021-3C5F-06E009C8D83A}"/>
          </ac:spMkLst>
        </pc:spChg>
        <pc:spChg chg="del mod">
          <ac:chgData name="Rosanne Schaap" userId="71f0f671-9d6f-4f60-b048-1a72932e2f50" providerId="ADAL" clId="{AA17AA6D-FF5F-4DE3-8FFA-48B1CACABC97}" dt="2025-10-28T11:00:42.361" v="3120" actId="478"/>
          <ac:spMkLst>
            <pc:docMk/>
            <pc:sldMk cId="4006033383" sldId="337"/>
            <ac:spMk id="21" creationId="{8523500D-05A4-58FB-20A9-A76279EB3323}"/>
          </ac:spMkLst>
        </pc:spChg>
        <pc:spChg chg="del">
          <ac:chgData name="Rosanne Schaap" userId="71f0f671-9d6f-4f60-b048-1a72932e2f50" providerId="ADAL" clId="{AA17AA6D-FF5F-4DE3-8FFA-48B1CACABC97}" dt="2025-10-28T11:00:44.542" v="3122" actId="478"/>
          <ac:spMkLst>
            <pc:docMk/>
            <pc:sldMk cId="4006033383" sldId="337"/>
            <ac:spMk id="22" creationId="{0A0BF224-21D9-B4F2-6455-95813184E9E5}"/>
          </ac:spMkLst>
        </pc:spChg>
        <pc:spChg chg="del">
          <ac:chgData name="Rosanne Schaap" userId="71f0f671-9d6f-4f60-b048-1a72932e2f50" providerId="ADAL" clId="{AA17AA6D-FF5F-4DE3-8FFA-48B1CACABC97}" dt="2025-10-28T11:00:38.702" v="3116" actId="478"/>
          <ac:spMkLst>
            <pc:docMk/>
            <pc:sldMk cId="4006033383" sldId="337"/>
            <ac:spMk id="24" creationId="{EF8CDB4D-33F6-C57B-775B-5C920974068A}"/>
          </ac:spMkLst>
        </pc:spChg>
      </pc:sldChg>
      <pc:sldChg chg="modSp mod modNotesTx">
        <pc:chgData name="Rosanne Schaap" userId="71f0f671-9d6f-4f60-b048-1a72932e2f50" providerId="ADAL" clId="{AA17AA6D-FF5F-4DE3-8FFA-48B1CACABC97}" dt="2025-10-28T15:03:08.575" v="11395" actId="14100"/>
        <pc:sldMkLst>
          <pc:docMk/>
          <pc:sldMk cId="3864543067" sldId="338"/>
        </pc:sldMkLst>
        <pc:spChg chg="mod">
          <ac:chgData name="Rosanne Schaap" userId="71f0f671-9d6f-4f60-b048-1a72932e2f50" providerId="ADAL" clId="{AA17AA6D-FF5F-4DE3-8FFA-48B1CACABC97}" dt="2025-10-28T10:58:35.636" v="2978" actId="20577"/>
          <ac:spMkLst>
            <pc:docMk/>
            <pc:sldMk cId="3864543067" sldId="338"/>
            <ac:spMk id="2" creationId="{E8047BC3-F883-B6C8-C9EA-7154B721D408}"/>
          </ac:spMkLst>
        </pc:spChg>
        <pc:spChg chg="mod">
          <ac:chgData name="Rosanne Schaap" userId="71f0f671-9d6f-4f60-b048-1a72932e2f50" providerId="ADAL" clId="{AA17AA6D-FF5F-4DE3-8FFA-48B1CACABC97}" dt="2025-10-28T10:58:38.297" v="2982" actId="20577"/>
          <ac:spMkLst>
            <pc:docMk/>
            <pc:sldMk cId="3864543067" sldId="338"/>
            <ac:spMk id="4" creationId="{B4339931-85F0-F63F-167B-89C0438AD396}"/>
          </ac:spMkLst>
        </pc:spChg>
        <pc:spChg chg="mod">
          <ac:chgData name="Rosanne Schaap" userId="71f0f671-9d6f-4f60-b048-1a72932e2f50" providerId="ADAL" clId="{AA17AA6D-FF5F-4DE3-8FFA-48B1CACABC97}" dt="2025-10-28T15:03:05.902" v="11394" actId="14100"/>
          <ac:spMkLst>
            <pc:docMk/>
            <pc:sldMk cId="3864543067" sldId="338"/>
            <ac:spMk id="7" creationId="{E4F38030-AF46-3ED5-B703-D827B0FEE4FE}"/>
          </ac:spMkLst>
        </pc:spChg>
        <pc:spChg chg="mod">
          <ac:chgData name="Rosanne Schaap" userId="71f0f671-9d6f-4f60-b048-1a72932e2f50" providerId="ADAL" clId="{AA17AA6D-FF5F-4DE3-8FFA-48B1CACABC97}" dt="2025-10-28T14:04:36.014" v="10271" actId="1076"/>
          <ac:spMkLst>
            <pc:docMk/>
            <pc:sldMk cId="3864543067" sldId="338"/>
            <ac:spMk id="8" creationId="{67CC8D90-387C-5161-0ECA-4AC8BA807994}"/>
          </ac:spMkLst>
        </pc:spChg>
        <pc:spChg chg="mod">
          <ac:chgData name="Rosanne Schaap" userId="71f0f671-9d6f-4f60-b048-1a72932e2f50" providerId="ADAL" clId="{AA17AA6D-FF5F-4DE3-8FFA-48B1CACABC97}" dt="2025-10-28T15:03:08.575" v="11395" actId="14100"/>
          <ac:spMkLst>
            <pc:docMk/>
            <pc:sldMk cId="3864543067" sldId="338"/>
            <ac:spMk id="9" creationId="{D3F76E73-724A-9A94-8DCD-D6ADBE69794C}"/>
          </ac:spMkLst>
        </pc:spChg>
        <pc:spChg chg="mod">
          <ac:chgData name="Rosanne Schaap" userId="71f0f671-9d6f-4f60-b048-1a72932e2f50" providerId="ADAL" clId="{AA17AA6D-FF5F-4DE3-8FFA-48B1CACABC97}" dt="2025-10-28T10:57:08.569" v="2927" actId="1076"/>
          <ac:spMkLst>
            <pc:docMk/>
            <pc:sldMk cId="3864543067" sldId="338"/>
            <ac:spMk id="10" creationId="{A056B542-C4B8-B4C3-9409-3972B92CEE78}"/>
          </ac:spMkLst>
        </pc:spChg>
        <pc:spChg chg="mod">
          <ac:chgData name="Rosanne Schaap" userId="71f0f671-9d6f-4f60-b048-1a72932e2f50" providerId="ADAL" clId="{AA17AA6D-FF5F-4DE3-8FFA-48B1CACABC97}" dt="2025-10-28T10:57:28.082" v="2932" actId="1076"/>
          <ac:spMkLst>
            <pc:docMk/>
            <pc:sldMk cId="3864543067" sldId="338"/>
            <ac:spMk id="11" creationId="{A78C175D-ADDB-17A6-91B5-DA634A65C00E}"/>
          </ac:spMkLst>
        </pc:spChg>
      </pc:sldChg>
      <pc:sldChg chg="modSp mod modNotesTx">
        <pc:chgData name="Rosanne Schaap" userId="71f0f671-9d6f-4f60-b048-1a72932e2f50" providerId="ADAL" clId="{AA17AA6D-FF5F-4DE3-8FFA-48B1CACABC97}" dt="2025-10-28T15:03:18.174" v="11397" actId="14100"/>
        <pc:sldMkLst>
          <pc:docMk/>
          <pc:sldMk cId="2499898603" sldId="339"/>
        </pc:sldMkLst>
        <pc:spChg chg="mod">
          <ac:chgData name="Rosanne Schaap" userId="71f0f671-9d6f-4f60-b048-1a72932e2f50" providerId="ADAL" clId="{AA17AA6D-FF5F-4DE3-8FFA-48B1CACABC97}" dt="2025-10-28T10:58:42.833" v="2992" actId="20577"/>
          <ac:spMkLst>
            <pc:docMk/>
            <pc:sldMk cId="2499898603" sldId="339"/>
            <ac:spMk id="2" creationId="{B545289B-7812-5D8A-CB25-3470FC7AEDD6}"/>
          </ac:spMkLst>
        </pc:spChg>
        <pc:spChg chg="mod">
          <ac:chgData name="Rosanne Schaap" userId="71f0f671-9d6f-4f60-b048-1a72932e2f50" providerId="ADAL" clId="{AA17AA6D-FF5F-4DE3-8FFA-48B1CACABC97}" dt="2025-10-28T14:04:47.004" v="10272" actId="1076"/>
          <ac:spMkLst>
            <pc:docMk/>
            <pc:sldMk cId="2499898603" sldId="339"/>
            <ac:spMk id="3" creationId="{51878582-442D-88F5-B02E-A151C69CDFD4}"/>
          </ac:spMkLst>
        </pc:spChg>
        <pc:spChg chg="mod">
          <ac:chgData name="Rosanne Schaap" userId="71f0f671-9d6f-4f60-b048-1a72932e2f50" providerId="ADAL" clId="{AA17AA6D-FF5F-4DE3-8FFA-48B1CACABC97}" dt="2025-10-28T10:58:45.354" v="2996" actId="20577"/>
          <ac:spMkLst>
            <pc:docMk/>
            <pc:sldMk cId="2499898603" sldId="339"/>
            <ac:spMk id="4" creationId="{EB1AB5E0-FFB7-3FF4-39C1-4169824A3C1F}"/>
          </ac:spMkLst>
        </pc:spChg>
        <pc:spChg chg="mod">
          <ac:chgData name="Rosanne Schaap" userId="71f0f671-9d6f-4f60-b048-1a72932e2f50" providerId="ADAL" clId="{AA17AA6D-FF5F-4DE3-8FFA-48B1CACABC97}" dt="2025-10-28T15:03:15.119" v="11396" actId="14100"/>
          <ac:spMkLst>
            <pc:docMk/>
            <pc:sldMk cId="2499898603" sldId="339"/>
            <ac:spMk id="7" creationId="{DEE69060-EB8B-6737-5830-B112D28F9312}"/>
          </ac:spMkLst>
        </pc:spChg>
        <pc:spChg chg="mod">
          <ac:chgData name="Rosanne Schaap" userId="71f0f671-9d6f-4f60-b048-1a72932e2f50" providerId="ADAL" clId="{AA17AA6D-FF5F-4DE3-8FFA-48B1CACABC97}" dt="2025-10-28T14:04:50.781" v="10273" actId="14100"/>
          <ac:spMkLst>
            <pc:docMk/>
            <pc:sldMk cId="2499898603" sldId="339"/>
            <ac:spMk id="8" creationId="{3D437640-CEF6-C030-E379-19FE657E6188}"/>
          </ac:spMkLst>
        </pc:spChg>
        <pc:spChg chg="mod">
          <ac:chgData name="Rosanne Schaap" userId="71f0f671-9d6f-4f60-b048-1a72932e2f50" providerId="ADAL" clId="{AA17AA6D-FF5F-4DE3-8FFA-48B1CACABC97}" dt="2025-10-28T15:03:18.174" v="11397" actId="14100"/>
          <ac:spMkLst>
            <pc:docMk/>
            <pc:sldMk cId="2499898603" sldId="339"/>
            <ac:spMk id="9" creationId="{50AE4A99-D8FE-4264-E66F-8A5A3C7747CD}"/>
          </ac:spMkLst>
        </pc:spChg>
      </pc:sldChg>
      <pc:sldChg chg="modSp mod modNotesTx">
        <pc:chgData name="Rosanne Schaap" userId="71f0f671-9d6f-4f60-b048-1a72932e2f50" providerId="ADAL" clId="{AA17AA6D-FF5F-4DE3-8FFA-48B1CACABC97}" dt="2025-10-28T15:03:32.520" v="11400" actId="20577"/>
        <pc:sldMkLst>
          <pc:docMk/>
          <pc:sldMk cId="2459072625" sldId="340"/>
        </pc:sldMkLst>
        <pc:spChg chg="mod">
          <ac:chgData name="Rosanne Schaap" userId="71f0f671-9d6f-4f60-b048-1a72932e2f50" providerId="ADAL" clId="{AA17AA6D-FF5F-4DE3-8FFA-48B1CACABC97}" dt="2025-10-28T10:59:02.729" v="3007" actId="20577"/>
          <ac:spMkLst>
            <pc:docMk/>
            <pc:sldMk cId="2459072625" sldId="340"/>
            <ac:spMk id="2" creationId="{0CF4FA54-1128-A3F9-3839-BCEB99845305}"/>
          </ac:spMkLst>
        </pc:spChg>
        <pc:spChg chg="mod">
          <ac:chgData name="Rosanne Schaap" userId="71f0f671-9d6f-4f60-b048-1a72932e2f50" providerId="ADAL" clId="{AA17AA6D-FF5F-4DE3-8FFA-48B1CACABC97}" dt="2025-10-28T11:24:11.391" v="4965" actId="1076"/>
          <ac:spMkLst>
            <pc:docMk/>
            <pc:sldMk cId="2459072625" sldId="340"/>
            <ac:spMk id="3" creationId="{6CD4DEEC-7DB0-020B-92EC-708372847B8D}"/>
          </ac:spMkLst>
        </pc:spChg>
        <pc:spChg chg="mod">
          <ac:chgData name="Rosanne Schaap" userId="71f0f671-9d6f-4f60-b048-1a72932e2f50" providerId="ADAL" clId="{AA17AA6D-FF5F-4DE3-8FFA-48B1CACABC97}" dt="2025-10-28T10:59:05.321" v="3011" actId="20577"/>
          <ac:spMkLst>
            <pc:docMk/>
            <pc:sldMk cId="2459072625" sldId="340"/>
            <ac:spMk id="4" creationId="{141F55FD-F127-6CB1-FB08-AD42B8618779}"/>
          </ac:spMkLst>
        </pc:spChg>
        <pc:spChg chg="mod">
          <ac:chgData name="Rosanne Schaap" userId="71f0f671-9d6f-4f60-b048-1a72932e2f50" providerId="ADAL" clId="{AA17AA6D-FF5F-4DE3-8FFA-48B1CACABC97}" dt="2025-10-28T11:24:14.694" v="4966" actId="1076"/>
          <ac:spMkLst>
            <pc:docMk/>
            <pc:sldMk cId="2459072625" sldId="340"/>
            <ac:spMk id="5" creationId="{36CF50D7-D777-CD07-4D45-0824B4572103}"/>
          </ac:spMkLst>
        </pc:spChg>
        <pc:spChg chg="mod">
          <ac:chgData name="Rosanne Schaap" userId="71f0f671-9d6f-4f60-b048-1a72932e2f50" providerId="ADAL" clId="{AA17AA6D-FF5F-4DE3-8FFA-48B1CACABC97}" dt="2025-10-28T15:03:24.991" v="11398" actId="14100"/>
          <ac:spMkLst>
            <pc:docMk/>
            <pc:sldMk cId="2459072625" sldId="340"/>
            <ac:spMk id="7" creationId="{012CD524-FF4D-7720-6FAA-ED294EC954F7}"/>
          </ac:spMkLst>
        </pc:spChg>
        <pc:spChg chg="mod">
          <ac:chgData name="Rosanne Schaap" userId="71f0f671-9d6f-4f60-b048-1a72932e2f50" providerId="ADAL" clId="{AA17AA6D-FF5F-4DE3-8FFA-48B1CACABC97}" dt="2025-10-28T11:24:02.182" v="4964" actId="1076"/>
          <ac:spMkLst>
            <pc:docMk/>
            <pc:sldMk cId="2459072625" sldId="340"/>
            <ac:spMk id="8" creationId="{8A04506E-E90B-4680-00F5-83A800BF29DF}"/>
          </ac:spMkLst>
        </pc:spChg>
        <pc:spChg chg="mod">
          <ac:chgData name="Rosanne Schaap" userId="71f0f671-9d6f-4f60-b048-1a72932e2f50" providerId="ADAL" clId="{AA17AA6D-FF5F-4DE3-8FFA-48B1CACABC97}" dt="2025-10-28T15:03:32.520" v="11400" actId="20577"/>
          <ac:spMkLst>
            <pc:docMk/>
            <pc:sldMk cId="2459072625" sldId="340"/>
            <ac:spMk id="9" creationId="{595A7475-88E8-424F-8625-B2E2C2504597}"/>
          </ac:spMkLst>
        </pc:spChg>
      </pc:sldChg>
      <pc:sldChg chg="modSp mod">
        <pc:chgData name="Rosanne Schaap" userId="71f0f671-9d6f-4f60-b048-1a72932e2f50" providerId="ADAL" clId="{AA17AA6D-FF5F-4DE3-8FFA-48B1CACABC97}" dt="2025-10-28T11:00:02.753" v="3069" actId="20577"/>
        <pc:sldMkLst>
          <pc:docMk/>
          <pc:sldMk cId="744504316" sldId="341"/>
        </pc:sldMkLst>
        <pc:spChg chg="mod">
          <ac:chgData name="Rosanne Schaap" userId="71f0f671-9d6f-4f60-b048-1a72932e2f50" providerId="ADAL" clId="{AA17AA6D-FF5F-4DE3-8FFA-48B1CACABC97}" dt="2025-10-28T11:00:02.753" v="3069" actId="20577"/>
          <ac:spMkLst>
            <pc:docMk/>
            <pc:sldMk cId="744504316" sldId="341"/>
            <ac:spMk id="2" creationId="{7F4892A3-FE78-4EFC-5AAB-799BAEB2CEAB}"/>
          </ac:spMkLst>
        </pc:spChg>
      </pc:sldChg>
      <pc:sldChg chg="modSp mod ord modNotesTx">
        <pc:chgData name="Rosanne Schaap" userId="71f0f671-9d6f-4f60-b048-1a72932e2f50" providerId="ADAL" clId="{AA17AA6D-FF5F-4DE3-8FFA-48B1CACABC97}" dt="2025-10-28T11:31:53.319" v="5311" actId="20577"/>
        <pc:sldMkLst>
          <pc:docMk/>
          <pc:sldMk cId="3724305328" sldId="342"/>
        </pc:sldMkLst>
        <pc:spChg chg="mod">
          <ac:chgData name="Rosanne Schaap" userId="71f0f671-9d6f-4f60-b048-1a72932e2f50" providerId="ADAL" clId="{AA17AA6D-FF5F-4DE3-8FFA-48B1CACABC97}" dt="2025-10-28T11:31:53.319" v="5311" actId="20577"/>
          <ac:spMkLst>
            <pc:docMk/>
            <pc:sldMk cId="3724305328" sldId="342"/>
            <ac:spMk id="2" creationId="{76BE2EC2-9E2F-0022-9310-ADB514C8047B}"/>
          </ac:spMkLst>
        </pc:spChg>
      </pc:sldChg>
      <pc:sldChg chg="modSp mod ord modNotesTx">
        <pc:chgData name="Rosanne Schaap" userId="71f0f671-9d6f-4f60-b048-1a72932e2f50" providerId="ADAL" clId="{AA17AA6D-FF5F-4DE3-8FFA-48B1CACABC97}" dt="2025-10-28T15:16:16.435" v="11506" actId="6549"/>
        <pc:sldMkLst>
          <pc:docMk/>
          <pc:sldMk cId="3569347646" sldId="344"/>
        </pc:sldMkLst>
        <pc:spChg chg="mod">
          <ac:chgData name="Rosanne Schaap" userId="71f0f671-9d6f-4f60-b048-1a72932e2f50" providerId="ADAL" clId="{AA17AA6D-FF5F-4DE3-8FFA-48B1CACABC97}" dt="2025-10-28T11:00:10.988" v="3072" actId="20577"/>
          <ac:spMkLst>
            <pc:docMk/>
            <pc:sldMk cId="3569347646" sldId="344"/>
            <ac:spMk id="2" creationId="{441AC4B9-25FF-2AE2-7976-FC27E948ED18}"/>
          </ac:spMkLst>
        </pc:spChg>
        <pc:spChg chg="mod">
          <ac:chgData name="Rosanne Schaap" userId="71f0f671-9d6f-4f60-b048-1a72932e2f50" providerId="ADAL" clId="{AA17AA6D-FF5F-4DE3-8FFA-48B1CACABC97}" dt="2025-10-28T15:15:45.609" v="11445" actId="21"/>
          <ac:spMkLst>
            <pc:docMk/>
            <pc:sldMk cId="3569347646" sldId="344"/>
            <ac:spMk id="3" creationId="{DF2E5647-C38B-68DC-7618-F3F29C821D30}"/>
          </ac:spMkLst>
        </pc:spChg>
        <pc:spChg chg="mod">
          <ac:chgData name="Rosanne Schaap" userId="71f0f671-9d6f-4f60-b048-1a72932e2f50" providerId="ADAL" clId="{AA17AA6D-FF5F-4DE3-8FFA-48B1CACABC97}" dt="2025-10-28T11:01:12.907" v="3189" actId="20577"/>
          <ac:spMkLst>
            <pc:docMk/>
            <pc:sldMk cId="3569347646" sldId="344"/>
            <ac:spMk id="4" creationId="{A621B4BD-1BF6-656F-50EE-D3130A560ECE}"/>
          </ac:spMkLst>
        </pc:spChg>
      </pc:sldChg>
      <pc:sldChg chg="del">
        <pc:chgData name="Rosanne Schaap" userId="71f0f671-9d6f-4f60-b048-1a72932e2f50" providerId="ADAL" clId="{AA17AA6D-FF5F-4DE3-8FFA-48B1CACABC97}" dt="2025-10-28T12:02:46.569" v="7951" actId="47"/>
        <pc:sldMkLst>
          <pc:docMk/>
          <pc:sldMk cId="3814438572" sldId="347"/>
        </pc:sldMkLst>
      </pc:sldChg>
      <pc:sldChg chg="del">
        <pc:chgData name="Rosanne Schaap" userId="71f0f671-9d6f-4f60-b048-1a72932e2f50" providerId="ADAL" clId="{AA17AA6D-FF5F-4DE3-8FFA-48B1CACABC97}" dt="2025-10-28T10:54:40.372" v="2883" actId="47"/>
        <pc:sldMkLst>
          <pc:docMk/>
          <pc:sldMk cId="3042435454" sldId="348"/>
        </pc:sldMkLst>
      </pc:sldChg>
      <pc:sldChg chg="modSp add mod modNotesTx">
        <pc:chgData name="Rosanne Schaap" userId="71f0f671-9d6f-4f60-b048-1a72932e2f50" providerId="ADAL" clId="{AA17AA6D-FF5F-4DE3-8FFA-48B1CACABC97}" dt="2025-10-28T14:04:08.198" v="10268" actId="20577"/>
        <pc:sldMkLst>
          <pc:docMk/>
          <pc:sldMk cId="3641957520" sldId="349"/>
        </pc:sldMkLst>
        <pc:spChg chg="mod">
          <ac:chgData name="Rosanne Schaap" userId="71f0f671-9d6f-4f60-b048-1a72932e2f50" providerId="ADAL" clId="{AA17AA6D-FF5F-4DE3-8FFA-48B1CACABC97}" dt="2025-10-28T10:12:40.576" v="276" actId="20577"/>
          <ac:spMkLst>
            <pc:docMk/>
            <pc:sldMk cId="3641957520" sldId="349"/>
            <ac:spMk id="2" creationId="{1D20E4A6-0E12-A9CD-35E9-6F29ACF9AC48}"/>
          </ac:spMkLst>
        </pc:spChg>
        <pc:spChg chg="mod">
          <ac:chgData name="Rosanne Schaap" userId="71f0f671-9d6f-4f60-b048-1a72932e2f50" providerId="ADAL" clId="{AA17AA6D-FF5F-4DE3-8FFA-48B1CACABC97}" dt="2025-10-28T14:04:08.198" v="10268" actId="20577"/>
          <ac:spMkLst>
            <pc:docMk/>
            <pc:sldMk cId="3641957520" sldId="349"/>
            <ac:spMk id="3" creationId="{4A0B64B6-F8A4-D991-1851-43C0FE59AEE3}"/>
          </ac:spMkLst>
        </pc:spChg>
      </pc:sldChg>
      <pc:sldChg chg="modSp add mod modNotesTx">
        <pc:chgData name="Rosanne Schaap" userId="71f0f671-9d6f-4f60-b048-1a72932e2f50" providerId="ADAL" clId="{AA17AA6D-FF5F-4DE3-8FFA-48B1CACABC97}" dt="2025-10-28T15:18:09.860" v="11514" actId="20577"/>
        <pc:sldMkLst>
          <pc:docMk/>
          <pc:sldMk cId="1312331807" sldId="350"/>
        </pc:sldMkLst>
        <pc:spChg chg="mod">
          <ac:chgData name="Rosanne Schaap" userId="71f0f671-9d6f-4f60-b048-1a72932e2f50" providerId="ADAL" clId="{AA17AA6D-FF5F-4DE3-8FFA-48B1CACABC97}" dt="2025-10-28T15:18:09.860" v="11514" actId="20577"/>
          <ac:spMkLst>
            <pc:docMk/>
            <pc:sldMk cId="1312331807" sldId="350"/>
            <ac:spMk id="3" creationId="{18FB2F1A-8C01-582F-27B5-F6908A847838}"/>
          </ac:spMkLst>
        </pc:spChg>
      </pc:sldChg>
      <pc:sldChg chg="modSp add mod modNotesTx">
        <pc:chgData name="Rosanne Schaap" userId="71f0f671-9d6f-4f60-b048-1a72932e2f50" providerId="ADAL" clId="{AA17AA6D-FF5F-4DE3-8FFA-48B1CACABC97}" dt="2025-10-28T15:20:25.438" v="11656" actId="20577"/>
        <pc:sldMkLst>
          <pc:docMk/>
          <pc:sldMk cId="143280212" sldId="351"/>
        </pc:sldMkLst>
        <pc:spChg chg="mod">
          <ac:chgData name="Rosanne Schaap" userId="71f0f671-9d6f-4f60-b048-1a72932e2f50" providerId="ADAL" clId="{AA17AA6D-FF5F-4DE3-8FFA-48B1CACABC97}" dt="2025-10-28T15:20:10.197" v="11570" actId="20577"/>
          <ac:spMkLst>
            <pc:docMk/>
            <pc:sldMk cId="143280212" sldId="351"/>
            <ac:spMk id="3" creationId="{A1ED128D-930C-98F6-F698-0062DE980CD1}"/>
          </ac:spMkLst>
        </pc:spChg>
      </pc:sldChg>
      <pc:sldChg chg="addSp delSp modSp add mod ord modNotesTx">
        <pc:chgData name="Rosanne Schaap" userId="71f0f671-9d6f-4f60-b048-1a72932e2f50" providerId="ADAL" clId="{AA17AA6D-FF5F-4DE3-8FFA-48B1CACABC97}" dt="2025-10-28T14:00:41.433" v="10190" actId="20577"/>
        <pc:sldMkLst>
          <pc:docMk/>
          <pc:sldMk cId="1938671814" sldId="352"/>
        </pc:sldMkLst>
        <pc:spChg chg="mod">
          <ac:chgData name="Rosanne Schaap" userId="71f0f671-9d6f-4f60-b048-1a72932e2f50" providerId="ADAL" clId="{AA17AA6D-FF5F-4DE3-8FFA-48B1CACABC97}" dt="2025-10-28T11:57:24.983" v="7733" actId="20577"/>
          <ac:spMkLst>
            <pc:docMk/>
            <pc:sldMk cId="1938671814" sldId="352"/>
            <ac:spMk id="2" creationId="{B1CEDE52-7673-BAB9-EC63-8F162C686180}"/>
          </ac:spMkLst>
        </pc:spChg>
        <pc:spChg chg="add del mod">
          <ac:chgData name="Rosanne Schaap" userId="71f0f671-9d6f-4f60-b048-1a72932e2f50" providerId="ADAL" clId="{AA17AA6D-FF5F-4DE3-8FFA-48B1CACABC97}" dt="2025-10-28T13:59:32.541" v="10080" actId="478"/>
          <ac:spMkLst>
            <pc:docMk/>
            <pc:sldMk cId="1938671814" sldId="352"/>
            <ac:spMk id="3" creationId="{5352AC2E-8772-1DCA-9BAF-41D0B8AA2648}"/>
          </ac:spMkLst>
        </pc:spChg>
        <pc:spChg chg="add">
          <ac:chgData name="Rosanne Schaap" userId="71f0f671-9d6f-4f60-b048-1a72932e2f50" providerId="ADAL" clId="{AA17AA6D-FF5F-4DE3-8FFA-48B1CACABC97}" dt="2025-10-28T13:56:15.296" v="9941"/>
          <ac:spMkLst>
            <pc:docMk/>
            <pc:sldMk cId="1938671814" sldId="352"/>
            <ac:spMk id="4" creationId="{6C3F8497-EFF8-0946-D452-12B9C77B2B29}"/>
          </ac:spMkLst>
        </pc:spChg>
        <pc:spChg chg="add mod">
          <ac:chgData name="Rosanne Schaap" userId="71f0f671-9d6f-4f60-b048-1a72932e2f50" providerId="ADAL" clId="{AA17AA6D-FF5F-4DE3-8FFA-48B1CACABC97}" dt="2025-10-28T14:00:41.433" v="10190" actId="20577"/>
          <ac:spMkLst>
            <pc:docMk/>
            <pc:sldMk cId="1938671814" sldId="352"/>
            <ac:spMk id="5" creationId="{04A61076-8DAA-2BD5-9F81-20243E3B4748}"/>
          </ac:spMkLst>
        </pc:spChg>
        <pc:spChg chg="add del mod">
          <ac:chgData name="Rosanne Schaap" userId="71f0f671-9d6f-4f60-b048-1a72932e2f50" providerId="ADAL" clId="{AA17AA6D-FF5F-4DE3-8FFA-48B1CACABC97}" dt="2025-10-28T13:59:34.450" v="10081" actId="478"/>
          <ac:spMkLst>
            <pc:docMk/>
            <pc:sldMk cId="1938671814" sldId="352"/>
            <ac:spMk id="7" creationId="{D14197C9-332A-BAAB-98A2-01B315DF7A55}"/>
          </ac:spMkLst>
        </pc:spChg>
      </pc:sldChg>
      <pc:sldChg chg="addSp delSp modSp add del mod">
        <pc:chgData name="Rosanne Schaap" userId="71f0f671-9d6f-4f60-b048-1a72932e2f50" providerId="ADAL" clId="{AA17AA6D-FF5F-4DE3-8FFA-48B1CACABC97}" dt="2025-10-28T11:49:54.996" v="7534" actId="47"/>
        <pc:sldMkLst>
          <pc:docMk/>
          <pc:sldMk cId="2549609576" sldId="352"/>
        </pc:sldMkLst>
        <pc:spChg chg="del mod">
          <ac:chgData name="Rosanne Schaap" userId="71f0f671-9d6f-4f60-b048-1a72932e2f50" providerId="ADAL" clId="{AA17AA6D-FF5F-4DE3-8FFA-48B1CACABC97}" dt="2025-10-28T11:49:54.251" v="7533" actId="478"/>
          <ac:spMkLst>
            <pc:docMk/>
            <pc:sldMk cId="2549609576" sldId="352"/>
            <ac:spMk id="3" creationId="{F192E21F-7E7E-1320-F05F-1C7BC5661ED4}"/>
          </ac:spMkLst>
        </pc:spChg>
        <pc:spChg chg="add mod">
          <ac:chgData name="Rosanne Schaap" userId="71f0f671-9d6f-4f60-b048-1a72932e2f50" providerId="ADAL" clId="{AA17AA6D-FF5F-4DE3-8FFA-48B1CACABC97}" dt="2025-10-28T11:49:54.251" v="7533" actId="478"/>
          <ac:spMkLst>
            <pc:docMk/>
            <pc:sldMk cId="2549609576" sldId="352"/>
            <ac:spMk id="6" creationId="{60D120D3-D993-9B69-4FA0-060056F7EB56}"/>
          </ac:spMkLst>
        </pc:spChg>
      </pc:sldChg>
      <pc:sldChg chg="addSp modSp add mod modNotesTx">
        <pc:chgData name="Rosanne Schaap" userId="71f0f671-9d6f-4f60-b048-1a72932e2f50" providerId="ADAL" clId="{AA17AA6D-FF5F-4DE3-8FFA-48B1CACABC97}" dt="2025-10-28T15:31:09.619" v="11817" actId="6549"/>
        <pc:sldMkLst>
          <pc:docMk/>
          <pc:sldMk cId="110613626" sldId="353"/>
        </pc:sldMkLst>
        <pc:spChg chg="add mod">
          <ac:chgData name="Rosanne Schaap" userId="71f0f671-9d6f-4f60-b048-1a72932e2f50" providerId="ADAL" clId="{AA17AA6D-FF5F-4DE3-8FFA-48B1CACABC97}" dt="2025-10-28T13:46:06.862" v="9249" actId="20577"/>
          <ac:spMkLst>
            <pc:docMk/>
            <pc:sldMk cId="110613626" sldId="353"/>
            <ac:spMk id="3" creationId="{DD4D9D9A-A4F4-073C-C128-FF5824CAE35D}"/>
          </ac:spMkLst>
        </pc:spChg>
        <pc:spChg chg="add mod">
          <ac:chgData name="Rosanne Schaap" userId="71f0f671-9d6f-4f60-b048-1a72932e2f50" providerId="ADAL" clId="{AA17AA6D-FF5F-4DE3-8FFA-48B1CACABC97}" dt="2025-10-28T14:38:04.729" v="10834" actId="1076"/>
          <ac:spMkLst>
            <pc:docMk/>
            <pc:sldMk cId="110613626" sldId="353"/>
            <ac:spMk id="4" creationId="{F2D21222-A337-09B5-40F9-85B63C006DFE}"/>
          </ac:spMkLst>
        </pc:spChg>
        <pc:spChg chg="mod">
          <ac:chgData name="Rosanne Schaap" userId="71f0f671-9d6f-4f60-b048-1a72932e2f50" providerId="ADAL" clId="{AA17AA6D-FF5F-4DE3-8FFA-48B1CACABC97}" dt="2025-10-28T14:41:19.313" v="11116" actId="20577"/>
          <ac:spMkLst>
            <pc:docMk/>
            <pc:sldMk cId="110613626" sldId="353"/>
            <ac:spMk id="6" creationId="{93F82646-1C76-B2FC-B6E0-8276A2DAD2F7}"/>
          </ac:spMkLst>
        </pc:spChg>
      </pc:sldChg>
      <pc:sldChg chg="addSp modSp add mod ord modNotesTx">
        <pc:chgData name="Rosanne Schaap" userId="71f0f671-9d6f-4f60-b048-1a72932e2f50" providerId="ADAL" clId="{AA17AA6D-FF5F-4DE3-8FFA-48B1CACABC97}" dt="2025-10-28T14:45:43.088" v="11216" actId="20577"/>
        <pc:sldMkLst>
          <pc:docMk/>
          <pc:sldMk cId="136102438" sldId="354"/>
        </pc:sldMkLst>
        <pc:spChg chg="add mod">
          <ac:chgData name="Rosanne Schaap" userId="71f0f671-9d6f-4f60-b048-1a72932e2f50" providerId="ADAL" clId="{AA17AA6D-FF5F-4DE3-8FFA-48B1CACABC97}" dt="2025-10-28T13:50:28.751" v="9528" actId="1076"/>
          <ac:spMkLst>
            <pc:docMk/>
            <pc:sldMk cId="136102438" sldId="354"/>
            <ac:spMk id="4" creationId="{32119A34-B82A-CE78-CC35-C7E7164A32CB}"/>
          </ac:spMkLst>
        </pc:spChg>
        <pc:spChg chg="add mod">
          <ac:chgData name="Rosanne Schaap" userId="71f0f671-9d6f-4f60-b048-1a72932e2f50" providerId="ADAL" clId="{AA17AA6D-FF5F-4DE3-8FFA-48B1CACABC97}" dt="2025-10-28T13:50:30.160" v="9529" actId="1076"/>
          <ac:spMkLst>
            <pc:docMk/>
            <pc:sldMk cId="136102438" sldId="354"/>
            <ac:spMk id="5" creationId="{6992AAC8-AA04-AF7E-0964-642338AE3CC9}"/>
          </ac:spMkLst>
        </pc:spChg>
        <pc:spChg chg="mod">
          <ac:chgData name="Rosanne Schaap" userId="71f0f671-9d6f-4f60-b048-1a72932e2f50" providerId="ADAL" clId="{AA17AA6D-FF5F-4DE3-8FFA-48B1CACABC97}" dt="2025-10-28T14:28:03.963" v="10367" actId="20577"/>
          <ac:spMkLst>
            <pc:docMk/>
            <pc:sldMk cId="136102438" sldId="354"/>
            <ac:spMk id="6" creationId="{2749427E-EF20-D450-4AE9-59BD4D5A76C4}"/>
          </ac:spMkLst>
        </pc:spChg>
      </pc:sldChg>
      <pc:sldChg chg="addSp modSp add mod modNotesTx">
        <pc:chgData name="Rosanne Schaap" userId="71f0f671-9d6f-4f60-b048-1a72932e2f50" providerId="ADAL" clId="{AA17AA6D-FF5F-4DE3-8FFA-48B1CACABC97}" dt="2025-10-28T14:47:37.190" v="11370" actId="114"/>
        <pc:sldMkLst>
          <pc:docMk/>
          <pc:sldMk cId="761828890" sldId="355"/>
        </pc:sldMkLst>
        <pc:spChg chg="add mod">
          <ac:chgData name="Rosanne Schaap" userId="71f0f671-9d6f-4f60-b048-1a72932e2f50" providerId="ADAL" clId="{AA17AA6D-FF5F-4DE3-8FFA-48B1CACABC97}" dt="2025-10-28T13:47:26.164" v="9287" actId="20577"/>
          <ac:spMkLst>
            <pc:docMk/>
            <pc:sldMk cId="761828890" sldId="355"/>
            <ac:spMk id="3" creationId="{ACC71E18-D96F-5DB5-46CC-7B243E4BC62F}"/>
          </ac:spMkLst>
        </pc:spChg>
        <pc:spChg chg="add mod">
          <ac:chgData name="Rosanne Schaap" userId="71f0f671-9d6f-4f60-b048-1a72932e2f50" providerId="ADAL" clId="{AA17AA6D-FF5F-4DE3-8FFA-48B1CACABC97}" dt="2025-10-28T14:38:51.962" v="10842" actId="1076"/>
          <ac:spMkLst>
            <pc:docMk/>
            <pc:sldMk cId="761828890" sldId="355"/>
            <ac:spMk id="4" creationId="{F74BF59E-40E8-DDAD-6458-B62FC3BC19D2}"/>
          </ac:spMkLst>
        </pc:spChg>
        <pc:spChg chg="mod">
          <ac:chgData name="Rosanne Schaap" userId="71f0f671-9d6f-4f60-b048-1a72932e2f50" providerId="ADAL" clId="{AA17AA6D-FF5F-4DE3-8FFA-48B1CACABC97}" dt="2025-10-28T14:38:21.499" v="10838" actId="20577"/>
          <ac:spMkLst>
            <pc:docMk/>
            <pc:sldMk cId="761828890" sldId="355"/>
            <ac:spMk id="6" creationId="{5DD2EFC4-6A99-62B4-6E29-0637F1A828CB}"/>
          </ac:spMkLst>
        </pc:spChg>
      </pc:sldChg>
      <pc:sldChg chg="modSp add mod modNotesTx">
        <pc:chgData name="Rosanne Schaap" userId="71f0f671-9d6f-4f60-b048-1a72932e2f50" providerId="ADAL" clId="{AA17AA6D-FF5F-4DE3-8FFA-48B1CACABC97}" dt="2025-10-28T14:06:25.925" v="10301" actId="14100"/>
        <pc:sldMkLst>
          <pc:docMk/>
          <pc:sldMk cId="1769537342" sldId="356"/>
        </pc:sldMkLst>
        <pc:spChg chg="mod">
          <ac:chgData name="Rosanne Schaap" userId="71f0f671-9d6f-4f60-b048-1a72932e2f50" providerId="ADAL" clId="{AA17AA6D-FF5F-4DE3-8FFA-48B1CACABC97}" dt="2025-10-28T14:06:25.925" v="10301" actId="14100"/>
          <ac:spMkLst>
            <pc:docMk/>
            <pc:sldMk cId="1769537342" sldId="356"/>
            <ac:spMk id="3" creationId="{CAA0639F-4564-7091-79F2-9510CCECE383}"/>
          </ac:spMkLst>
        </pc:spChg>
      </pc:sldChg>
      <pc:sldMasterChg chg="del delSldLayout">
        <pc:chgData name="Rosanne Schaap" userId="71f0f671-9d6f-4f60-b048-1a72932e2f50" providerId="ADAL" clId="{AA17AA6D-FF5F-4DE3-8FFA-48B1CACABC97}" dt="2025-10-28T12:30:09.799" v="8590" actId="47"/>
        <pc:sldMasterMkLst>
          <pc:docMk/>
          <pc:sldMasterMk cId="3806369430" sldId="2147483708"/>
        </pc:sldMasterMkLst>
        <pc:sldLayoutChg chg="del">
          <pc:chgData name="Rosanne Schaap" userId="71f0f671-9d6f-4f60-b048-1a72932e2f50" providerId="ADAL" clId="{AA17AA6D-FF5F-4DE3-8FFA-48B1CACABC97}" dt="2025-10-28T12:30:09.799" v="8590" actId="47"/>
          <pc:sldLayoutMkLst>
            <pc:docMk/>
            <pc:sldMasterMk cId="3806369430" sldId="2147483708"/>
            <pc:sldLayoutMk cId="638172025" sldId="2147483709"/>
          </pc:sldLayoutMkLst>
        </pc:sldLayoutChg>
        <pc:sldLayoutChg chg="del">
          <pc:chgData name="Rosanne Schaap" userId="71f0f671-9d6f-4f60-b048-1a72932e2f50" providerId="ADAL" clId="{AA17AA6D-FF5F-4DE3-8FFA-48B1CACABC97}" dt="2025-10-28T12:30:09.799" v="8590" actId="47"/>
          <pc:sldLayoutMkLst>
            <pc:docMk/>
            <pc:sldMasterMk cId="3806369430" sldId="2147483708"/>
            <pc:sldLayoutMk cId="2645163103" sldId="2147483710"/>
          </pc:sldLayoutMkLst>
        </pc:sldLayoutChg>
        <pc:sldLayoutChg chg="del">
          <pc:chgData name="Rosanne Schaap" userId="71f0f671-9d6f-4f60-b048-1a72932e2f50" providerId="ADAL" clId="{AA17AA6D-FF5F-4DE3-8FFA-48B1CACABC97}" dt="2025-10-28T12:30:09.799" v="8590" actId="47"/>
          <pc:sldLayoutMkLst>
            <pc:docMk/>
            <pc:sldMasterMk cId="3806369430" sldId="2147483708"/>
            <pc:sldLayoutMk cId="1601330324" sldId="2147483711"/>
          </pc:sldLayoutMkLst>
        </pc:sldLayoutChg>
        <pc:sldLayoutChg chg="del">
          <pc:chgData name="Rosanne Schaap" userId="71f0f671-9d6f-4f60-b048-1a72932e2f50" providerId="ADAL" clId="{AA17AA6D-FF5F-4DE3-8FFA-48B1CACABC97}" dt="2025-10-28T12:30:09.799" v="8590" actId="47"/>
          <pc:sldLayoutMkLst>
            <pc:docMk/>
            <pc:sldMasterMk cId="3806369430" sldId="2147483708"/>
            <pc:sldLayoutMk cId="3480697025" sldId="2147483712"/>
          </pc:sldLayoutMkLst>
        </pc:sldLayoutChg>
        <pc:sldLayoutChg chg="del">
          <pc:chgData name="Rosanne Schaap" userId="71f0f671-9d6f-4f60-b048-1a72932e2f50" providerId="ADAL" clId="{AA17AA6D-FF5F-4DE3-8FFA-48B1CACABC97}" dt="2025-10-28T12:30:09.799" v="8590" actId="47"/>
          <pc:sldLayoutMkLst>
            <pc:docMk/>
            <pc:sldMasterMk cId="3806369430" sldId="2147483708"/>
            <pc:sldLayoutMk cId="3310895066" sldId="2147483713"/>
          </pc:sldLayoutMkLst>
        </pc:sldLayoutChg>
        <pc:sldLayoutChg chg="del">
          <pc:chgData name="Rosanne Schaap" userId="71f0f671-9d6f-4f60-b048-1a72932e2f50" providerId="ADAL" clId="{AA17AA6D-FF5F-4DE3-8FFA-48B1CACABC97}" dt="2025-10-28T12:30:09.799" v="8590" actId="47"/>
          <pc:sldLayoutMkLst>
            <pc:docMk/>
            <pc:sldMasterMk cId="3806369430" sldId="2147483708"/>
            <pc:sldLayoutMk cId="1633902132" sldId="2147483714"/>
          </pc:sldLayoutMkLst>
        </pc:sldLayoutChg>
        <pc:sldLayoutChg chg="del">
          <pc:chgData name="Rosanne Schaap" userId="71f0f671-9d6f-4f60-b048-1a72932e2f50" providerId="ADAL" clId="{AA17AA6D-FF5F-4DE3-8FFA-48B1CACABC97}" dt="2025-10-28T12:30:09.799" v="8590" actId="47"/>
          <pc:sldLayoutMkLst>
            <pc:docMk/>
            <pc:sldMasterMk cId="3806369430" sldId="2147483708"/>
            <pc:sldLayoutMk cId="3711480417" sldId="2147483715"/>
          </pc:sldLayoutMkLst>
        </pc:sldLayoutChg>
        <pc:sldLayoutChg chg="del">
          <pc:chgData name="Rosanne Schaap" userId="71f0f671-9d6f-4f60-b048-1a72932e2f50" providerId="ADAL" clId="{AA17AA6D-FF5F-4DE3-8FFA-48B1CACABC97}" dt="2025-10-28T12:30:09.799" v="8590" actId="47"/>
          <pc:sldLayoutMkLst>
            <pc:docMk/>
            <pc:sldMasterMk cId="3806369430" sldId="2147483708"/>
            <pc:sldLayoutMk cId="3970269223" sldId="2147483716"/>
          </pc:sldLayoutMkLst>
        </pc:sldLayoutChg>
        <pc:sldLayoutChg chg="del">
          <pc:chgData name="Rosanne Schaap" userId="71f0f671-9d6f-4f60-b048-1a72932e2f50" providerId="ADAL" clId="{AA17AA6D-FF5F-4DE3-8FFA-48B1CACABC97}" dt="2025-10-28T12:30:09.799" v="8590" actId="47"/>
          <pc:sldLayoutMkLst>
            <pc:docMk/>
            <pc:sldMasterMk cId="3806369430" sldId="2147483708"/>
            <pc:sldLayoutMk cId="1470133906" sldId="2147483717"/>
          </pc:sldLayoutMkLst>
        </pc:sldLayoutChg>
        <pc:sldLayoutChg chg="del">
          <pc:chgData name="Rosanne Schaap" userId="71f0f671-9d6f-4f60-b048-1a72932e2f50" providerId="ADAL" clId="{AA17AA6D-FF5F-4DE3-8FFA-48B1CACABC97}" dt="2025-10-28T12:30:09.799" v="8590" actId="47"/>
          <pc:sldLayoutMkLst>
            <pc:docMk/>
            <pc:sldMasterMk cId="3806369430" sldId="2147483708"/>
            <pc:sldLayoutMk cId="2560844378" sldId="2147483718"/>
          </pc:sldLayoutMkLst>
        </pc:sldLayoutChg>
        <pc:sldLayoutChg chg="del">
          <pc:chgData name="Rosanne Schaap" userId="71f0f671-9d6f-4f60-b048-1a72932e2f50" providerId="ADAL" clId="{AA17AA6D-FF5F-4DE3-8FFA-48B1CACABC97}" dt="2025-10-28T12:30:09.799" v="8590" actId="47"/>
          <pc:sldLayoutMkLst>
            <pc:docMk/>
            <pc:sldMasterMk cId="3806369430" sldId="2147483708"/>
            <pc:sldLayoutMk cId="1756270505" sldId="214748371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FD8657-D98E-FC42-A24D-4BB1D2027C41}"/>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00B05DA-186E-5B43-B6A0-1F5B3FA0AD08}"/>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E8A14E21-E0BF-6B4A-B09B-B61201E9ED3A}" type="datetimeFigureOut">
              <a:rPr lang="en-US" smtClean="0"/>
              <a:t>10/28/2025</a:t>
            </a:fld>
            <a:endParaRPr lang="en-US" dirty="0"/>
          </a:p>
        </p:txBody>
      </p:sp>
      <p:sp>
        <p:nvSpPr>
          <p:cNvPr id="4" name="Footer Placeholder 3">
            <a:extLst>
              <a:ext uri="{FF2B5EF4-FFF2-40B4-BE49-F238E27FC236}">
                <a16:creationId xmlns:a16="http://schemas.microsoft.com/office/drawing/2014/main" id="{E4A01889-75D2-6548-80A9-1D89E0B16884}"/>
              </a:ext>
            </a:extLst>
          </p:cNvPr>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E24D27C-45FB-334D-84F0-AFA67378604A}"/>
              </a:ext>
            </a:extLst>
          </p:cNvPr>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r">
              <a:defRPr sz="1200"/>
            </a:lvl1pPr>
          </a:lstStyle>
          <a:p>
            <a:fld id="{41FFEC32-0455-DD4E-82B2-FD038F51DF3F}" type="slidenum">
              <a:rPr lang="en-US" smtClean="0"/>
              <a:t>‹nr.›</a:t>
            </a:fld>
            <a:endParaRPr lang="en-US" dirty="0"/>
          </a:p>
        </p:txBody>
      </p:sp>
    </p:spTree>
    <p:extLst>
      <p:ext uri="{BB962C8B-B14F-4D97-AF65-F5344CB8AC3E}">
        <p14:creationId xmlns:p14="http://schemas.microsoft.com/office/powerpoint/2010/main" val="4192052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EC13577B-6902-467D-A26C-08A0DD5E4E03}" type="datetimeFigureOut">
              <a:rPr lang="en-US" smtClean="0"/>
              <a:t>10/28/2025</a:t>
            </a:fld>
            <a:endParaRPr lang="en-US" dirty="0"/>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DF61EA0F-A667-4B49-8422-0062BC55E249}" type="slidenum">
              <a:rPr lang="en-US" smtClean="0"/>
              <a:t>‹nr.›</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33488"/>
            <a:ext cx="5921375" cy="33321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2370055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LG heeft een sleutelpositie en leiderschap is een belangrijke bepaler van mentale kracht, daarom is het belangrijk om de LG te trainen in het voeren van het goede gesprek en het signaleren van behoeften en dat het stimuleren van openheid</a:t>
            </a:r>
          </a:p>
          <a:p>
            <a:r>
              <a:rPr lang="nl-NL" dirty="0"/>
              <a:t>Boodschap: en zorg dat informatie toegankelijk, vindbaar en duidelijk is en maak gebruik van ambassadeurs die mentale kracht zichtbaar maken en collega’s inspireren</a:t>
            </a:r>
          </a:p>
        </p:txBody>
      </p:sp>
      <p:sp>
        <p:nvSpPr>
          <p:cNvPr id="4" name="Tijdelijke aanduiding voor dianummer 3"/>
          <p:cNvSpPr>
            <a:spLocks noGrp="1"/>
          </p:cNvSpPr>
          <p:nvPr>
            <p:ph type="sldNum" sz="quarter" idx="5"/>
          </p:nvPr>
        </p:nvSpPr>
        <p:spPr/>
        <p:txBody>
          <a:bodyPr/>
          <a:lstStyle/>
          <a:p>
            <a:fld id="{DF61EA0F-A667-4B49-8422-0062BC55E249}" type="slidenum">
              <a:rPr lang="en-US" smtClean="0"/>
              <a:t>11</a:t>
            </a:fld>
            <a:endParaRPr lang="en-US" dirty="0"/>
          </a:p>
        </p:txBody>
      </p:sp>
    </p:spTree>
    <p:extLst>
      <p:ext uri="{BB962C8B-B14F-4D97-AF65-F5344CB8AC3E}">
        <p14:creationId xmlns:p14="http://schemas.microsoft.com/office/powerpoint/2010/main" val="2177135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Stimuleer eigen regie en laat medewerkers zelf beslissen wat voor hen goed werkt. </a:t>
            </a:r>
            <a:r>
              <a:rPr lang="nl-NL" sz="1200" dirty="0">
                <a:latin typeface="Calibri" panose="020F0502020204030204" pitchFamily="34" charset="0"/>
                <a:cs typeface="Calibri" panose="020F0502020204030204" pitchFamily="34" charset="0"/>
              </a:rPr>
              <a:t>Dit kun je stimuleren door je interventies in te laten spelen op drie basisbehoeften: autonomie, competentie en verbondenheid. En zet daarbij ook in op communicatie om mensen in beweging te krijgen, laat de communicatie aansluiten op de wensen en behoeften van medewerkers </a:t>
            </a:r>
            <a:endParaRPr lang="nl-NL" dirty="0"/>
          </a:p>
        </p:txBody>
      </p:sp>
      <p:sp>
        <p:nvSpPr>
          <p:cNvPr id="4" name="Tijdelijke aanduiding voor dianummer 3"/>
          <p:cNvSpPr>
            <a:spLocks noGrp="1"/>
          </p:cNvSpPr>
          <p:nvPr>
            <p:ph type="sldNum" sz="quarter" idx="5"/>
          </p:nvPr>
        </p:nvSpPr>
        <p:spPr/>
        <p:txBody>
          <a:bodyPr/>
          <a:lstStyle/>
          <a:p>
            <a:fld id="{DF61EA0F-A667-4B49-8422-0062BC55E249}" type="slidenum">
              <a:rPr lang="en-US" smtClean="0"/>
              <a:t>12</a:t>
            </a:fld>
            <a:endParaRPr lang="en-US" dirty="0"/>
          </a:p>
        </p:txBody>
      </p:sp>
    </p:spTree>
    <p:extLst>
      <p:ext uri="{BB962C8B-B14F-4D97-AF65-F5344CB8AC3E}">
        <p14:creationId xmlns:p14="http://schemas.microsoft.com/office/powerpoint/2010/main" val="219336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D4F5A-80C6-AA8C-F502-0FFB7F787DE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2619C62-A2FB-DA52-5B46-C9B366903C8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471FB3D-0F1F-EA64-FB6D-7AB2080DC04D}"/>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9B5E285-3F36-89BE-AA5C-4CBD9A27DD4C}"/>
              </a:ext>
            </a:extLst>
          </p:cNvPr>
          <p:cNvSpPr>
            <a:spLocks noGrp="1"/>
          </p:cNvSpPr>
          <p:nvPr>
            <p:ph type="sldNum" sz="quarter" idx="5"/>
          </p:nvPr>
        </p:nvSpPr>
        <p:spPr/>
        <p:txBody>
          <a:bodyPr/>
          <a:lstStyle/>
          <a:p>
            <a:fld id="{DF61EA0F-A667-4B49-8422-0062BC55E249}" type="slidenum">
              <a:rPr lang="en-US" smtClean="0"/>
              <a:t>13</a:t>
            </a:fld>
            <a:endParaRPr lang="en-US" dirty="0"/>
          </a:p>
        </p:txBody>
      </p:sp>
    </p:spTree>
    <p:extLst>
      <p:ext uri="{BB962C8B-B14F-4D97-AF65-F5344CB8AC3E}">
        <p14:creationId xmlns:p14="http://schemas.microsoft.com/office/powerpoint/2010/main" val="2682551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dirty="0">
                <a:solidFill>
                  <a:schemeClr val="tx1"/>
                </a:solidFill>
                <a:latin typeface="Calibri" panose="020F0502020204030204" pitchFamily="34" charset="0"/>
                <a:cs typeface="Calibri" panose="020F0502020204030204" pitchFamily="34" charset="0"/>
              </a:rPr>
              <a:t>De maatregelen die we in dit onderzoek hebben verzamelend zijn gecategoriseerd per thema. </a:t>
            </a:r>
            <a:r>
              <a:rPr lang="nl-NL" sz="1200" dirty="0">
                <a:solidFill>
                  <a:schemeClr val="tx1"/>
                </a:solidFill>
                <a:latin typeface="Calibri" panose="020F0502020204030204" pitchFamily="34" charset="0"/>
                <a:cs typeface="Calibri" panose="020F0502020204030204" pitchFamily="34" charset="0"/>
              </a:rPr>
              <a:t>De maatregelen zijn niet ingericht naar specifieke doelgroepen. Dit is bewust gedaan, zodat gemeenten met een open blik kunnen bepalen welke maatregelen het beste aansluiten bij een persoon, team of organisatie, afhankelijk van de context. Dit biedt flexibiliteit om per situatie de meest passende aanpak te kiezen. Daarnaast is het niet altijd eenduidig per doelgroep vast te stellen welke maatregelen kunnen worden ingezet. Bovendien zijn veel maatregelen relevant voor meerdere doelgroepen.</a:t>
            </a:r>
          </a:p>
          <a:p>
            <a:pPr algn="l"/>
            <a:endParaRPr lang="nl-NL" sz="1200" b="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dirty="0">
                <a:solidFill>
                  <a:schemeClr val="tx1"/>
                </a:solidFill>
                <a:latin typeface="Calibri" panose="020F0502020204030204" pitchFamily="34" charset="0"/>
                <a:cs typeface="Calibri" panose="020F0502020204030204" pitchFamily="34" charset="0"/>
              </a:rPr>
              <a:t>Disclaimer: De maatregelen die in deze gids aan bod komen, zijn in de literatuur en/of door gemeentelijke HR-professionals benoemd als effectief. Dat is uiteraard geen garantie dat de genoemde maatregelen ook in uw gemeente effectief zijn. Dat hangt immers af van de context in uw gemeente. Dit overzicht is daarom – logischerwijs – niet volledig, maar bedoeld als inspiratie en om gemeenten handvatten of een denkrichting te bieden om aan de slag te gaan met mentale kracht. </a:t>
            </a:r>
          </a:p>
          <a:p>
            <a:pPr algn="l"/>
            <a:endParaRPr lang="nl-NL" sz="1200" b="0" dirty="0">
              <a:solidFill>
                <a:schemeClr val="tx1"/>
              </a:solidFill>
              <a:latin typeface="Calibri" panose="020F0502020204030204" pitchFamily="34" charset="0"/>
              <a:cs typeface="Calibri" panose="020F050202020403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DF61EA0F-A667-4B49-8422-0062BC55E249}" type="slidenum">
              <a:rPr lang="en-US" smtClean="0"/>
              <a:t>15</a:t>
            </a:fld>
            <a:endParaRPr lang="en-US" dirty="0"/>
          </a:p>
        </p:txBody>
      </p:sp>
    </p:spTree>
    <p:extLst>
      <p:ext uri="{BB962C8B-B14F-4D97-AF65-F5344CB8AC3E}">
        <p14:creationId xmlns:p14="http://schemas.microsoft.com/office/powerpoint/2010/main" val="1394687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CE1C0-02D3-978A-25FF-62AB60E7C81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D44600F-AA96-3E09-2C5D-6ABF45A97C4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D8B19AD-D69E-04FA-D2C3-D2A60D968C5B}"/>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i="0" dirty="0">
                <a:latin typeface="+mn-lt"/>
                <a:ea typeface="Calibri"/>
                <a:cs typeface="Calibri"/>
              </a:rPr>
              <a:t>Openstaan voor kleine contracten (organisatie, energiegever); Kan worden ingezet voor bijvoorbeeld oudere medewerkers of mantelzorgers. Dit kan flexibiliteit bieden of maakt het mogelijk om toch werk en privé te combineren. Bespreek samen met de medewerker of een klein contract voldoende regelruimte biedt, of dat er nog andere interventies noodzakelijk zijn. </a:t>
            </a:r>
            <a:endParaRPr lang="nl-NL" sz="1200" i="0" dirty="0">
              <a:latin typeface="+mn-lt"/>
              <a:ea typeface="Calibri" panose="020F0502020204030204" pitchFamily="34" charset="0"/>
              <a:cs typeface="Calibri"/>
            </a:endParaRPr>
          </a:p>
          <a:p>
            <a:pPr marL="171450" indent="-171450">
              <a:buFont typeface="Arial" panose="020B0604020202020204" pitchFamily="34" charset="0"/>
              <a:buChar char="•"/>
            </a:pPr>
            <a:r>
              <a:rPr lang="nl-NL" sz="1200" b="0" i="0" dirty="0">
                <a:latin typeface="+mn-lt"/>
                <a:ea typeface="Calibri" panose="020F0502020204030204" pitchFamily="34" charset="0"/>
                <a:cs typeface="Calibri"/>
              </a:rPr>
              <a:t>Vergadervrij momenten/weken (team, energievreter): </a:t>
            </a:r>
            <a:r>
              <a:rPr lang="nl-NL" sz="1200" b="0" i="0" dirty="0">
                <a:latin typeface="+mn-lt"/>
                <a:ea typeface="Calibri"/>
                <a:cs typeface="Calibri"/>
              </a:rPr>
              <a:t>Door vergadervrije momenten in te lassen hoeven medewerkers minder te schakelen tussen taken. Onafgebroken werktijd kan bijdragen aan meer focus en minder stress. </a:t>
            </a:r>
            <a:endParaRPr lang="nl-NL" sz="1200" b="0" i="0" dirty="0">
              <a:latin typeface="+mn-lt"/>
              <a:ea typeface="Calibri" panose="020F0502020204030204" pitchFamily="34" charset="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b="0" i="0" dirty="0">
                <a:latin typeface="+mn-lt"/>
                <a:ea typeface="Calibri"/>
                <a:cs typeface="Calibri"/>
              </a:rPr>
              <a:t>Loopbaanmogelijkheden inzichtelijk maken (team, energiegever): Maak inzichtelijk en duidelijk welke loopbaanmogelijkheden er zijn, zowel horizontaal als verticaal. </a:t>
            </a:r>
            <a:r>
              <a:rPr lang="nl-NL" sz="1200" b="0" i="0" dirty="0">
                <a:solidFill>
                  <a:schemeClr val="accent1"/>
                </a:solidFill>
                <a:latin typeface="+mn-lt"/>
                <a:ea typeface="Calibri"/>
                <a:cs typeface="Calibri"/>
              </a:rPr>
              <a:t>Gemeente Den haag zet de talentspiegel in om loopbanen zichtbaar te maken: digitale tool dat talenten en potentieel vertaalt naar een persoonsprofiel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b="0" i="0" dirty="0">
                <a:solidFill>
                  <a:schemeClr val="accent1"/>
                </a:solidFill>
                <a:latin typeface="+mn-lt"/>
                <a:ea typeface="Calibri"/>
                <a:cs typeface="Calibri"/>
              </a:rPr>
              <a:t>Jobcarving of functiecreatie (individu, energiegever): </a:t>
            </a:r>
            <a:r>
              <a:rPr lang="nl-NL" sz="1200" b="0" i="0" dirty="0">
                <a:latin typeface="+mn-lt"/>
                <a:ea typeface="Calibri"/>
                <a:cs typeface="Calibri"/>
              </a:rPr>
              <a:t>Wanneer taken en verantwoordelijkheden te veel vragen van iemands mentale kracht, moeten daar soms aanpassingen in worden gedaan. Doe dit altijd op initiatief van de medewerker zelf. De mogelijkheden van job carving zijn afhankelijk van de flexibiliteit van werkgevers, de functieomvang en -inhoud. Functiecreatie kan een uitkomst zijn, maar is ook lastig, omdat het bestaande functiehuis en </a:t>
            </a:r>
            <a:r>
              <a:rPr lang="nl-NL" sz="1200" i="0" dirty="0">
                <a:latin typeface="+mn-lt"/>
                <a:ea typeface="Calibri"/>
                <a:cs typeface="Calibri"/>
              </a:rPr>
              <a:t>de bijbehorende functiewaardering een drempel vormen</a:t>
            </a:r>
          </a:p>
          <a:p>
            <a:pPr marL="0" indent="0">
              <a:buFont typeface="Arial" panose="020B0604020202020204" pitchFamily="34" charset="0"/>
              <a:buNone/>
            </a:pPr>
            <a:endParaRPr lang="nl-NL" sz="1200" i="1" dirty="0">
              <a:latin typeface="+mn-lt"/>
              <a:ea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nl-NL" sz="1200" i="1" dirty="0">
              <a:highlight>
                <a:srgbClr val="FFFF00"/>
              </a:highlight>
              <a:latin typeface="+mn-lt"/>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1" dirty="0">
              <a:latin typeface="Calibri" panose="020F0502020204030204" pitchFamily="34" charset="0"/>
              <a:ea typeface="Calibri" panose="020F0502020204030204" pitchFamily="34" charset="0"/>
              <a:cs typeface="Calibri" panose="020F0502020204030204" pitchFamily="34" charset="0"/>
            </a:endParaRPr>
          </a:p>
          <a:p>
            <a:endParaRPr lang="nl-NL" dirty="0"/>
          </a:p>
        </p:txBody>
      </p:sp>
      <p:sp>
        <p:nvSpPr>
          <p:cNvPr id="4" name="Tijdelijke aanduiding voor dianummer 3">
            <a:extLst>
              <a:ext uri="{FF2B5EF4-FFF2-40B4-BE49-F238E27FC236}">
                <a16:creationId xmlns:a16="http://schemas.microsoft.com/office/drawing/2014/main" id="{85B6E549-FD4E-9A43-CDEC-7F5A1E3D2087}"/>
              </a:ext>
            </a:extLst>
          </p:cNvPr>
          <p:cNvSpPr>
            <a:spLocks noGrp="1"/>
          </p:cNvSpPr>
          <p:nvPr>
            <p:ph type="sldNum" sz="quarter" idx="5"/>
          </p:nvPr>
        </p:nvSpPr>
        <p:spPr/>
        <p:txBody>
          <a:bodyPr/>
          <a:lstStyle/>
          <a:p>
            <a:fld id="{DF61EA0F-A667-4B49-8422-0062BC55E249}" type="slidenum">
              <a:rPr lang="en-US" smtClean="0"/>
              <a:t>16</a:t>
            </a:fld>
            <a:endParaRPr lang="en-US" dirty="0"/>
          </a:p>
        </p:txBody>
      </p:sp>
    </p:spTree>
    <p:extLst>
      <p:ext uri="{BB962C8B-B14F-4D97-AF65-F5344CB8AC3E}">
        <p14:creationId xmlns:p14="http://schemas.microsoft.com/office/powerpoint/2010/main" val="3846249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74E7C-CBEA-C32E-B892-4733C739240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BE89089-1474-9310-A969-DB2C8CD9DA0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0831E56-7109-8068-80C4-A28DED97BEE6}"/>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i="0" dirty="0"/>
              <a:t>Training ongewenst gedrag (organisatie, energievreter): </a:t>
            </a:r>
            <a:r>
              <a:rPr lang="nl-NL" sz="1200" i="0" dirty="0">
                <a:latin typeface="+mn-lt"/>
                <a:ea typeface="Calibri"/>
                <a:cs typeface="Calibri"/>
              </a:rPr>
              <a:t>Voor de functies die veel te maken hebben met ongewenst gedrag, zoals agressie, kan een (agressie)training (bijvoorbeeld via VR, maar idealiter met een trainingsacteur) zeer effectief zijn.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i="0" dirty="0"/>
              <a:t>Ontwikkelgesprekken anders inrichten (Team, energiegever): </a:t>
            </a:r>
            <a:r>
              <a:rPr lang="nl-NL" sz="1200" i="0" dirty="0">
                <a:latin typeface="Calibri" panose="020F0502020204030204" pitchFamily="34" charset="0"/>
                <a:ea typeface="Calibri" panose="020F0502020204030204" pitchFamily="34" charset="0"/>
                <a:cs typeface="Calibri" panose="020F0502020204030204" pitchFamily="34" charset="0"/>
              </a:rPr>
              <a:t>Het kan helpen om de ontwikkelgesprekken volgens een bepaalde visie, methode of structuur in te richten die voor jouw organisatie passend is, en waar voldoende ruimte is om mentale kracht te bespreken. Een voorbeeld is positieve psychologie, of het gebruik van een stoplichtmodel. Mijn Amsterdams gesprek waar ze aan de hand van gesprekskaartjes </a:t>
            </a:r>
            <a:r>
              <a:rPr lang="nl-NL" sz="1200" b="0" i="0" kern="1200" dirty="0">
                <a:solidFill>
                  <a:schemeClr val="tx1"/>
                </a:solidFill>
                <a:effectLst/>
                <a:latin typeface="+mn-lt"/>
                <a:ea typeface="+mn-ea"/>
                <a:cs typeface="+mn-cs"/>
              </a:rPr>
              <a:t>op een laagdrempelige en persoonlijke manier aangeven wat voor hen belangrijk is in hun werk en ontwikkeling.</a:t>
            </a:r>
            <a:endParaRPr lang="nl-NL" sz="1200" i="0" dirty="0">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i="0" dirty="0">
                <a:latin typeface="Calibri" panose="020F0502020204030204" pitchFamily="34" charset="0"/>
                <a:ea typeface="Calibri" panose="020F0502020204030204" pitchFamily="34" charset="0"/>
                <a:cs typeface="Calibri" panose="020F0502020204030204" pitchFamily="34" charset="0"/>
              </a:rPr>
              <a:t>Stimuleer vereniging (Team, energiegever): Het kan medewerkers steunen om met lotgenoten in contact te zijn, om een luisterend oor te vinden of ervaringen met elkaar te delen. Als organisatie kun je dit faciliteren door vereniging te stimuleren, door praatgroepen, lunchbijeenkomsten, platformen voor bijvoorbeeld jonge ambtenaren, of door lotgenotencontact te faciliteren.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i="0" dirty="0">
                <a:latin typeface="Calibri" panose="020F0502020204030204" pitchFamily="34" charset="0"/>
                <a:ea typeface="Calibri" panose="020F0502020204030204" pitchFamily="34" charset="0"/>
                <a:cs typeface="Calibri" panose="020F0502020204030204" pitchFamily="34" charset="0"/>
              </a:rPr>
              <a:t>Buddy systeem of mentor (individu, energiegever): Voor startende of nieuwe collega’s heeft een buddy of een mentor veel effect. Het is een waardevolle interventie om in te zetten. Zorg dat je ook de mentoren of buddy’s ondersteunt met kennisdeling, training of intervisie. Let er ook op dat dit niet te veel werkdruk geeft bij de mentoren, zorg voor een duidelijke rolverdeling tussen leidinggevende en mentor. En tot slot: zorg voor een goede match tussen mentor en </a:t>
            </a:r>
            <a:r>
              <a:rPr lang="nl-NL" sz="1200" i="0" dirty="0" err="1">
                <a:latin typeface="Calibri" panose="020F0502020204030204" pitchFamily="34" charset="0"/>
                <a:ea typeface="Calibri" panose="020F0502020204030204" pitchFamily="34" charset="0"/>
                <a:cs typeface="Calibri" panose="020F0502020204030204" pitchFamily="34" charset="0"/>
              </a:rPr>
              <a:t>mentee</a:t>
            </a:r>
            <a:r>
              <a:rPr lang="nl-NL" sz="1200" i="0" dirty="0">
                <a:latin typeface="Calibri" panose="020F0502020204030204" pitchFamily="34" charset="0"/>
                <a:ea typeface="Calibri" panose="020F0502020204030204" pitchFamily="34" charset="0"/>
                <a:cs typeface="Calibri" panose="020F050202020403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200" i="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a:extLst>
              <a:ext uri="{FF2B5EF4-FFF2-40B4-BE49-F238E27FC236}">
                <a16:creationId xmlns:a16="http://schemas.microsoft.com/office/drawing/2014/main" id="{5246F8BF-8ECD-BE3A-5CEA-C801A63F6D80}"/>
              </a:ext>
            </a:extLst>
          </p:cNvPr>
          <p:cNvSpPr>
            <a:spLocks noGrp="1"/>
          </p:cNvSpPr>
          <p:nvPr>
            <p:ph type="sldNum" sz="quarter" idx="5"/>
          </p:nvPr>
        </p:nvSpPr>
        <p:spPr/>
        <p:txBody>
          <a:bodyPr/>
          <a:lstStyle/>
          <a:p>
            <a:fld id="{DF61EA0F-A667-4B49-8422-0062BC55E249}" type="slidenum">
              <a:rPr lang="en-US" smtClean="0"/>
              <a:t>17</a:t>
            </a:fld>
            <a:endParaRPr lang="en-US" dirty="0"/>
          </a:p>
        </p:txBody>
      </p:sp>
    </p:spTree>
    <p:extLst>
      <p:ext uri="{BB962C8B-B14F-4D97-AF65-F5344CB8AC3E}">
        <p14:creationId xmlns:p14="http://schemas.microsoft.com/office/powerpoint/2010/main" val="3025844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39091-1857-918B-F669-8BA3EB1B73A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36226CE-252C-CE4F-BEBB-0998C13B389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5EEF940-82B8-1DF1-A235-EE808D241DF7}"/>
              </a:ext>
            </a:extLst>
          </p:cNvPr>
          <p:cNvSpPr>
            <a:spLocks noGrp="1"/>
          </p:cNvSpPr>
          <p:nvPr>
            <p:ph type="body" idx="1"/>
          </p:nvPr>
        </p:nvSpPr>
        <p:spPr/>
        <p:txBody>
          <a:bodyPr/>
          <a:lstStyle/>
          <a:p>
            <a:pPr marL="171450" indent="-171450">
              <a:buFont typeface="Arial" panose="020B0604020202020204" pitchFamily="34" charset="0"/>
              <a:buChar char="•"/>
            </a:pPr>
            <a:r>
              <a:rPr lang="nl-NL" sz="1200" i="0" dirty="0">
                <a:latin typeface="+mn-lt"/>
                <a:ea typeface="Calibri"/>
                <a:cs typeface="Calibri"/>
              </a:rPr>
              <a:t>Vitaliteitstrainingen (organisatie, energiegever): Faciliteer met regelmaat (online) trainingen of e-</a:t>
            </a:r>
            <a:r>
              <a:rPr lang="nl-NL" sz="1200" i="0" dirty="0" err="1">
                <a:latin typeface="+mn-lt"/>
                <a:ea typeface="Calibri"/>
                <a:cs typeface="Calibri"/>
              </a:rPr>
              <a:t>learnings</a:t>
            </a:r>
            <a:r>
              <a:rPr lang="nl-NL" sz="1200" i="0" dirty="0">
                <a:latin typeface="+mn-lt"/>
                <a:ea typeface="Calibri"/>
                <a:cs typeface="Calibri"/>
              </a:rPr>
              <a:t> die de vitaliteit bevorderen. Denk aan thema’s als stoppen met roken; piekeren; perfectionisme; slapeloosheid, leefstijl of mentale gezondheid. Je kunt trainingen ook voor specifieke doelgroepen aanbieden, zoals mantelzorgers of jonge ouders. </a:t>
            </a:r>
            <a:r>
              <a:rPr lang="nl-NL" sz="1200" b="1" i="0" dirty="0">
                <a:latin typeface="+mn-lt"/>
                <a:ea typeface="Calibri"/>
                <a:cs typeface="Calibri"/>
              </a:rPr>
              <a:t>Belangrijk! </a:t>
            </a:r>
            <a:r>
              <a:rPr lang="nl-NL" sz="1200" i="0" dirty="0">
                <a:latin typeface="+mn-lt"/>
                <a:ea typeface="Calibri"/>
                <a:cs typeface="Calibri"/>
              </a:rPr>
              <a:t>Train indien nodig, maar nooit zonder reden, en zorg dat er ruimte is voor maatwerk in de trainingen zelf.</a:t>
            </a:r>
            <a:endParaRPr lang="nl-NL" sz="1200" i="0" dirty="0">
              <a:latin typeface="+mn-lt"/>
              <a:cs typeface="Calibri"/>
            </a:endParaRPr>
          </a:p>
          <a:p>
            <a:pPr marL="171450" indent="-171450">
              <a:buFont typeface="Arial" panose="020B0604020202020204" pitchFamily="34" charset="0"/>
              <a:buChar char="•"/>
            </a:pPr>
            <a:r>
              <a:rPr lang="nl-NL" i="0" dirty="0"/>
              <a:t>Ondersteunen middels coaching, therapie, mindfulness (individu, energiegever) In individuele situaties kun je er als werkgever voor kiezen om medewerkers te ondersteunen met bijvoorbeeld coaching of therapie. Belangrijk is om hierbij goede afspraken te maken. Waar stopt je verantwoordelijkheid als werkgever, en wat kun je voor de medewerker faciliteren? Sluit hierbij aan op de visie die je hebt opgesteld. Cognitieve Gedragstherapie, Rationeel Emotionele Therapie en positieve psychologie lijken het effectiefst om mentale weerbaarheid te versterken. Lees hier meer over CGT, en specifiek probleemoplossende therapie. </a:t>
            </a:r>
          </a:p>
          <a:p>
            <a:pPr marL="171450" indent="-171450">
              <a:buFont typeface="Arial" panose="020B0604020202020204" pitchFamily="34" charset="0"/>
              <a:buChar char="•"/>
            </a:pPr>
            <a:r>
              <a:rPr lang="nl-NL" i="0" dirty="0"/>
              <a:t>Ondersteuning bij regelzaken (organisatie, energievreter): </a:t>
            </a:r>
            <a:r>
              <a:rPr lang="nl-NL" sz="1200" i="0" dirty="0">
                <a:latin typeface="+mn-lt"/>
                <a:ea typeface="Calibri"/>
                <a:cs typeface="Calibri"/>
              </a:rPr>
              <a:t>Ondersteun medewerkers die verdwalen in de regelgeving. Het Steunpunt Mantelzorg of een mantelzorgmakelaar of -coach kan helpen bij – of het uit handen nemen van – regelzaken en extra informatie bieden aan de mantelzorgers. Een andere manier van steun is door via de zorgverzekeraar wachtlijstbemiddeling aan te vragen. Je kunt medewerkers helpen door dat telefoontje voor hen te plegen. Je kunt er ook voor kiezen om binnen de organisatie een informatiepunt te organiseren. </a:t>
            </a:r>
          </a:p>
          <a:p>
            <a:pPr marL="171450" indent="-171450">
              <a:buFont typeface="Arial" panose="020B0604020202020204" pitchFamily="34" charset="0"/>
              <a:buChar char="•"/>
            </a:pPr>
            <a:r>
              <a:rPr lang="nl-NL" sz="1200" i="0" dirty="0">
                <a:latin typeface="+mn-lt"/>
                <a:cs typeface="Calibri"/>
              </a:rPr>
              <a:t>Werk en zorg agenderen, bespreekbaar maken (Team, energiegever): </a:t>
            </a:r>
            <a:r>
              <a:rPr lang="nl-NL" sz="1200" i="0" dirty="0">
                <a:latin typeface="+mn-lt"/>
                <a:ea typeface="Calibri"/>
                <a:cs typeface="Calibri"/>
              </a:rPr>
              <a:t>Het is belangrijk om mantelzorg bespreekbaar te maken. Dit kun je in het team doen, of bijvoorbeeld een-op-een in de gesprekscyclus. Let er hierbij op dat je een veilige situatie creëert. Een hulpmiddel om het gesprek vorm te geven kan ondersteunen. Je kunt je leidinggevenden trainen in het voeren van zulke gesprekken</a:t>
            </a:r>
            <a:endParaRPr lang="nl-NL" i="0" dirty="0"/>
          </a:p>
          <a:p>
            <a:endParaRPr lang="nl-NL" i="0" dirty="0"/>
          </a:p>
        </p:txBody>
      </p:sp>
      <p:sp>
        <p:nvSpPr>
          <p:cNvPr id="4" name="Tijdelijke aanduiding voor dianummer 3">
            <a:extLst>
              <a:ext uri="{FF2B5EF4-FFF2-40B4-BE49-F238E27FC236}">
                <a16:creationId xmlns:a16="http://schemas.microsoft.com/office/drawing/2014/main" id="{E17244EA-9785-6FAB-7304-18B3D0112ED1}"/>
              </a:ext>
            </a:extLst>
          </p:cNvPr>
          <p:cNvSpPr>
            <a:spLocks noGrp="1"/>
          </p:cNvSpPr>
          <p:nvPr>
            <p:ph type="sldNum" sz="quarter" idx="5"/>
          </p:nvPr>
        </p:nvSpPr>
        <p:spPr/>
        <p:txBody>
          <a:bodyPr/>
          <a:lstStyle/>
          <a:p>
            <a:fld id="{DF61EA0F-A667-4B49-8422-0062BC55E249}" type="slidenum">
              <a:rPr lang="en-US" smtClean="0"/>
              <a:t>18</a:t>
            </a:fld>
            <a:endParaRPr lang="en-US" dirty="0"/>
          </a:p>
        </p:txBody>
      </p:sp>
    </p:spTree>
    <p:extLst>
      <p:ext uri="{BB962C8B-B14F-4D97-AF65-F5344CB8AC3E}">
        <p14:creationId xmlns:p14="http://schemas.microsoft.com/office/powerpoint/2010/main" val="2235898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E9FBA-AE08-0CEE-7CB0-0FA75307C96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9769E23-4F26-D186-F96B-73CD7D89AA0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412F12E-9DCC-A14C-4779-97A442C0B281}"/>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0B61C1A-1C7D-E0A2-CCEC-BFA99FC8FBA5}"/>
              </a:ext>
            </a:extLst>
          </p:cNvPr>
          <p:cNvSpPr>
            <a:spLocks noGrp="1"/>
          </p:cNvSpPr>
          <p:nvPr>
            <p:ph type="sldNum" sz="quarter" idx="5"/>
          </p:nvPr>
        </p:nvSpPr>
        <p:spPr/>
        <p:txBody>
          <a:bodyPr/>
          <a:lstStyle/>
          <a:p>
            <a:fld id="{DF61EA0F-A667-4B49-8422-0062BC55E249}" type="slidenum">
              <a:rPr lang="en-US" smtClean="0"/>
              <a:t>19</a:t>
            </a:fld>
            <a:endParaRPr lang="en-US" dirty="0"/>
          </a:p>
        </p:txBody>
      </p:sp>
    </p:spTree>
    <p:extLst>
      <p:ext uri="{BB962C8B-B14F-4D97-AF65-F5344CB8AC3E}">
        <p14:creationId xmlns:p14="http://schemas.microsoft.com/office/powerpoint/2010/main" val="1365730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Voordelen: medewerkers met een betere mentale gezondheid zijn productiever, presteren beter, het draagt bij aan werkplezier en het kan ook verzuimkosten verminderen</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0" dirty="0"/>
              <a:t>Antwoord op de vraag: Daar zijn we in dit onderzoek dieper op in gegaan door een inspiratiegids te ontwikkelen. </a:t>
            </a:r>
          </a:p>
          <a:p>
            <a:endParaRPr lang="nl-NL" dirty="0"/>
          </a:p>
        </p:txBody>
      </p:sp>
      <p:sp>
        <p:nvSpPr>
          <p:cNvPr id="4" name="Tijdelijke aanduiding voor dianummer 3"/>
          <p:cNvSpPr>
            <a:spLocks noGrp="1"/>
          </p:cNvSpPr>
          <p:nvPr>
            <p:ph type="sldNum" sz="quarter" idx="5"/>
          </p:nvPr>
        </p:nvSpPr>
        <p:spPr/>
        <p:txBody>
          <a:bodyPr/>
          <a:lstStyle/>
          <a:p>
            <a:fld id="{DF61EA0F-A667-4B49-8422-0062BC55E249}" type="slidenum">
              <a:rPr lang="en-US" smtClean="0"/>
              <a:t>2</a:t>
            </a:fld>
            <a:endParaRPr lang="en-US" dirty="0"/>
          </a:p>
        </p:txBody>
      </p:sp>
    </p:spTree>
    <p:extLst>
      <p:ext uri="{BB962C8B-B14F-4D97-AF65-F5344CB8AC3E}">
        <p14:creationId xmlns:p14="http://schemas.microsoft.com/office/powerpoint/2010/main" val="4185276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gids is opgebouwd aan de hand van </a:t>
            </a:r>
            <a:r>
              <a:rPr lang="nl-NL" sz="1200" kern="1200" dirty="0">
                <a:solidFill>
                  <a:schemeClr val="tx1"/>
                </a:solidFill>
                <a:effectLst/>
                <a:latin typeface="+mn-lt"/>
                <a:ea typeface="+mn-ea"/>
                <a:cs typeface="+mn-cs"/>
              </a:rPr>
              <a:t>literatuuronderzoek twee werksessies met HR-medewerkers om samen met de praktijk de bevindingen uit de literatuur aan te scherpen en te verdiepen</a:t>
            </a:r>
            <a:endParaRPr lang="nl-NL" dirty="0"/>
          </a:p>
        </p:txBody>
      </p:sp>
      <p:sp>
        <p:nvSpPr>
          <p:cNvPr id="4" name="Tijdelijke aanduiding voor dianummer 3"/>
          <p:cNvSpPr>
            <a:spLocks noGrp="1"/>
          </p:cNvSpPr>
          <p:nvPr>
            <p:ph type="sldNum" sz="quarter" idx="5"/>
          </p:nvPr>
        </p:nvSpPr>
        <p:spPr/>
        <p:txBody>
          <a:bodyPr/>
          <a:lstStyle/>
          <a:p>
            <a:fld id="{DF61EA0F-A667-4B49-8422-0062BC55E249}" type="slidenum">
              <a:rPr lang="en-US" smtClean="0"/>
              <a:t>3</a:t>
            </a:fld>
            <a:endParaRPr lang="en-US" dirty="0"/>
          </a:p>
        </p:txBody>
      </p:sp>
    </p:spTree>
    <p:extLst>
      <p:ext uri="{BB962C8B-B14F-4D97-AF65-F5344CB8AC3E}">
        <p14:creationId xmlns:p14="http://schemas.microsoft.com/office/powerpoint/2010/main" val="988418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latin typeface="Calibri" panose="020F0502020204030204" pitchFamily="34" charset="0"/>
                <a:ea typeface="Calibri" panose="020F0502020204030204" pitchFamily="34" charset="0"/>
                <a:cs typeface="Calibri" panose="020F0502020204030204" pitchFamily="34" charset="0"/>
              </a:rPr>
              <a:t>Uit onderzoek blijkt dat binnen de gemeentelijke sector een aantal groepen een verhoogd risico loopt om verminderde mentale kracht te ervaren, dat zijn….</a:t>
            </a:r>
          </a:p>
          <a:p>
            <a:endParaRPr lang="nl-NL" dirty="0"/>
          </a:p>
          <a:p>
            <a:r>
              <a:rPr lang="nl-NL" dirty="0"/>
              <a:t>Waarom aandacht voor specifiek deze 5 groepen? Omdat vanuit onderzoek bekend is dat zij meer risico lopen op verminderde mentale kracht. Deze groepen kunnen richting geven aan waar je als gemeente op kunt inzetten, maar op het werken aan mentale kracht blijft altijd maatwerk</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Er zijn een paar belangrijke kanttekeningen: </a:t>
            </a:r>
          </a:p>
          <a:p>
            <a:pPr marL="171450" indent="-171450">
              <a:buFontTx/>
              <a:buChar char="-"/>
            </a:pPr>
            <a:r>
              <a:rPr lang="nl-NL" dirty="0"/>
              <a:t>Deze indeling is niet volledig, er zijn mogelijk meer risicofactoren, en op basis daarvan kun je weer andere groepen maken, zoals verschillen in culturele achtergrond of life events, zoals een scheiding kunnen ook van invloed zijn op de ervaren mentale belasting</a:t>
            </a:r>
          </a:p>
          <a:p>
            <a:pPr marL="171450" indent="-171450">
              <a:buFontTx/>
              <a:buChar char="-"/>
            </a:pPr>
            <a:r>
              <a:rPr lang="nl-NL" dirty="0"/>
              <a:t>Ik zal zo per groep de belangrijkste risicofactoren beschrijven, dat betekent niet dat iedereen binnen de groep te maken heeft met dezelfde mentale klachten en risicofactoren</a:t>
            </a:r>
          </a:p>
          <a:p>
            <a:pPr marL="171450" indent="-171450">
              <a:buFontTx/>
              <a:buChar char="-"/>
            </a:pPr>
            <a:r>
              <a:rPr lang="nl-NL" dirty="0"/>
              <a:t>Iemand kan ook buiten deze 5 groepen vallen en nog steeds mentale klachten ervaren</a:t>
            </a:r>
          </a:p>
        </p:txBody>
      </p:sp>
      <p:sp>
        <p:nvSpPr>
          <p:cNvPr id="4" name="Tijdelijke aanduiding voor dianummer 3"/>
          <p:cNvSpPr>
            <a:spLocks noGrp="1"/>
          </p:cNvSpPr>
          <p:nvPr>
            <p:ph type="sldNum" sz="quarter" idx="5"/>
          </p:nvPr>
        </p:nvSpPr>
        <p:spPr/>
        <p:txBody>
          <a:bodyPr/>
          <a:lstStyle/>
          <a:p>
            <a:fld id="{DF61EA0F-A667-4B49-8422-0062BC55E249}" type="slidenum">
              <a:rPr lang="en-US" smtClean="0"/>
              <a:t>5</a:t>
            </a:fld>
            <a:endParaRPr lang="en-US" dirty="0"/>
          </a:p>
        </p:txBody>
      </p:sp>
    </p:spTree>
    <p:extLst>
      <p:ext uri="{BB962C8B-B14F-4D97-AF65-F5344CB8AC3E}">
        <p14:creationId xmlns:p14="http://schemas.microsoft.com/office/powerpoint/2010/main" val="2427889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Jongere medewerkers: uitstroom is relatief hoog, en relatief veel burn-outklachten en langdurige uitval door psychische klachten</a:t>
            </a:r>
          </a:p>
          <a:p>
            <a:r>
              <a:rPr lang="nl-NL" dirty="0"/>
              <a:t>Ouderen: niet iedereen in staat om langer door te werken en ziekteverzuim is hoog onder ouderen</a:t>
            </a:r>
          </a:p>
        </p:txBody>
      </p:sp>
      <p:sp>
        <p:nvSpPr>
          <p:cNvPr id="4" name="Tijdelijke aanduiding voor dianummer 3"/>
          <p:cNvSpPr>
            <a:spLocks noGrp="1"/>
          </p:cNvSpPr>
          <p:nvPr>
            <p:ph type="sldNum" sz="quarter" idx="5"/>
          </p:nvPr>
        </p:nvSpPr>
        <p:spPr/>
        <p:txBody>
          <a:bodyPr/>
          <a:lstStyle/>
          <a:p>
            <a:fld id="{DF61EA0F-A667-4B49-8422-0062BC55E249}" type="slidenum">
              <a:rPr lang="en-US" smtClean="0"/>
              <a:t>6</a:t>
            </a:fld>
            <a:endParaRPr lang="en-US" dirty="0"/>
          </a:p>
        </p:txBody>
      </p:sp>
    </p:spTree>
    <p:extLst>
      <p:ext uri="{BB962C8B-B14F-4D97-AF65-F5344CB8AC3E}">
        <p14:creationId xmlns:p14="http://schemas.microsoft.com/office/powerpoint/2010/main" val="3208872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NL" dirty="0"/>
              <a:t>MW met jonge kinderen: </a:t>
            </a:r>
            <a:r>
              <a:rPr lang="nl-NL" sz="1200" dirty="0">
                <a:solidFill>
                  <a:schemeClr val="tx1"/>
                </a:solidFill>
                <a:latin typeface="Century Gothic" panose="020B0502020202020204" pitchFamily="34" charset="0"/>
              </a:rPr>
              <a:t>Psychosociale arbeidsbelasting hoog onder ouders, zwangerschap gerelateerd ziekteverzuim hoog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dirty="0">
                <a:solidFill>
                  <a:schemeClr val="tx1"/>
                </a:solidFill>
                <a:latin typeface="Century Gothic" panose="020B0502020202020204" pitchFamily="34" charset="0"/>
              </a:rPr>
              <a:t>Mantelzorgers: 1 op de 4 is mantelzorger en de vraag neemt toe; vergrijzing en hogere zorgvraag</a:t>
            </a:r>
          </a:p>
          <a:p>
            <a:pPr marL="0" indent="0">
              <a:buFont typeface="Arial" panose="020B0604020202020204" pitchFamily="34" charset="0"/>
              <a:buNone/>
            </a:pPr>
            <a:endParaRPr lang="nl-NL" sz="1200" dirty="0">
              <a:solidFill>
                <a:schemeClr val="tx1"/>
              </a:solidFill>
              <a:latin typeface="Century Gothic" panose="020B0502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DF61EA0F-A667-4B49-8422-0062BC55E249}" type="slidenum">
              <a:rPr lang="en-US" smtClean="0"/>
              <a:t>7</a:t>
            </a:fld>
            <a:endParaRPr lang="en-US" dirty="0"/>
          </a:p>
        </p:txBody>
      </p:sp>
    </p:spTree>
    <p:extLst>
      <p:ext uri="{BB962C8B-B14F-4D97-AF65-F5344CB8AC3E}">
        <p14:creationId xmlns:p14="http://schemas.microsoft.com/office/powerpoint/2010/main" val="1948859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4: bijna 1/5 heeft wel eens te maken met ongewenst gedrag van burgers of organisaties, relatief vaak geconfronteerd met verbaal en fysiek ongewenst gedrag, pesten, discriminatie, vernedering etc. </a:t>
            </a:r>
          </a:p>
          <a:p>
            <a:pPr marL="0" indent="0">
              <a:buFont typeface="Arial" panose="020B0604020202020204" pitchFamily="34" charset="0"/>
              <a:buNone/>
            </a:pPr>
            <a:r>
              <a:rPr lang="nl-NL" dirty="0"/>
              <a:t>5: Digitalisering en technologische ontwikkelingen </a:t>
            </a:r>
            <a:r>
              <a:rPr lang="nl-NL" sz="1600" dirty="0">
                <a:solidFill>
                  <a:schemeClr val="tx1"/>
                </a:solidFill>
                <a:latin typeface="Century Gothic" panose="020B0502020202020204" pitchFamily="34" charset="0"/>
              </a:rPr>
              <a:t>verandert de aard van de functies en vraagt om andere vaardigheden, AI versnelt dit proces</a:t>
            </a:r>
          </a:p>
          <a:p>
            <a:endParaRPr lang="nl-NL" dirty="0"/>
          </a:p>
        </p:txBody>
      </p:sp>
      <p:sp>
        <p:nvSpPr>
          <p:cNvPr id="4" name="Tijdelijke aanduiding voor dianummer 3"/>
          <p:cNvSpPr>
            <a:spLocks noGrp="1"/>
          </p:cNvSpPr>
          <p:nvPr>
            <p:ph type="sldNum" sz="quarter" idx="5"/>
          </p:nvPr>
        </p:nvSpPr>
        <p:spPr/>
        <p:txBody>
          <a:bodyPr/>
          <a:lstStyle/>
          <a:p>
            <a:fld id="{DF61EA0F-A667-4B49-8422-0062BC55E249}" type="slidenum">
              <a:rPr lang="en-US" smtClean="0"/>
              <a:t>8</a:t>
            </a:fld>
            <a:endParaRPr lang="en-US" dirty="0"/>
          </a:p>
        </p:txBody>
      </p:sp>
    </p:spTree>
    <p:extLst>
      <p:ext uri="{BB962C8B-B14F-4D97-AF65-F5344CB8AC3E}">
        <p14:creationId xmlns:p14="http://schemas.microsoft.com/office/powerpoint/2010/main" val="616666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Voordat je als gemeente aan de slag gaat met mentale kracht is het van belang om </a:t>
            </a:r>
            <a:r>
              <a:rPr lang="nl-NL" sz="1200" b="0" dirty="0">
                <a:solidFill>
                  <a:schemeClr val="tx1"/>
                </a:solidFill>
                <a:latin typeface="Calibri" panose="020F0502020204030204" pitchFamily="34" charset="0"/>
                <a:ea typeface="Calibri" panose="020F0502020204030204" pitchFamily="34" charset="0"/>
                <a:cs typeface="Calibri" panose="020F0502020204030204" pitchFamily="34" charset="0"/>
              </a:rPr>
              <a:t>eerst de basis op orde te hebben, dit kun je doen door aan de slag te gaan met de volgende vier stappen</a:t>
            </a:r>
            <a:r>
              <a:rPr lang="nl-NL" sz="1200" b="0" dirty="0">
                <a:latin typeface="Calibri" panose="020F0502020204030204" pitchFamily="34" charset="0"/>
                <a:ea typeface="Calibri" panose="020F0502020204030204" pitchFamily="34" charset="0"/>
                <a:cs typeface="Calibri" panose="020F0502020204030204" pitchFamily="34" charset="0"/>
              </a:rPr>
              <a:t>. Hierin komen ook </a:t>
            </a:r>
            <a:r>
              <a:rPr lang="nl-NL" sz="1200" b="0" dirty="0">
                <a:solidFill>
                  <a:schemeClr val="tx1"/>
                </a:solidFill>
                <a:latin typeface="Calibri" panose="020F0502020204030204" pitchFamily="34" charset="0"/>
                <a:ea typeface="Calibri" panose="020F0502020204030204" pitchFamily="34" charset="0"/>
                <a:cs typeface="Calibri" panose="020F0502020204030204" pitchFamily="34" charset="0"/>
              </a:rPr>
              <a:t>belangrijke randvoorwaarden aan bod die van belang zijn voor een effectieve inzet van je maatregelen. </a:t>
            </a:r>
            <a:endParaRPr lang="nl-NL" dirty="0"/>
          </a:p>
          <a:p>
            <a:endParaRPr lang="nl-NL" dirty="0"/>
          </a:p>
        </p:txBody>
      </p:sp>
      <p:sp>
        <p:nvSpPr>
          <p:cNvPr id="4" name="Tijdelijke aanduiding voor dianummer 3"/>
          <p:cNvSpPr>
            <a:spLocks noGrp="1"/>
          </p:cNvSpPr>
          <p:nvPr>
            <p:ph type="sldNum" sz="quarter" idx="5"/>
          </p:nvPr>
        </p:nvSpPr>
        <p:spPr/>
        <p:txBody>
          <a:bodyPr/>
          <a:lstStyle/>
          <a:p>
            <a:fld id="{DF61EA0F-A667-4B49-8422-0062BC55E249}" type="slidenum">
              <a:rPr lang="en-US" smtClean="0"/>
              <a:t>9</a:t>
            </a:fld>
            <a:endParaRPr lang="en-US" dirty="0"/>
          </a:p>
        </p:txBody>
      </p:sp>
    </p:spTree>
    <p:extLst>
      <p:ext uri="{BB962C8B-B14F-4D97-AF65-F5344CB8AC3E}">
        <p14:creationId xmlns:p14="http://schemas.microsoft.com/office/powerpoint/2010/main" val="4232918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Visie: geeft aan waarom mentale kracht belangrijk is, biedt richting en zorg ervoor dat de visie past bij de organisatie en betrek hoger management voor mandaat, kaders en middelen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Taakeisen, hulpbronnen: Probleem- behoefte analyse op alle niveaus, zodat je</a:t>
            </a:r>
            <a:r>
              <a:rPr lang="nl-NL" u="sng" dirty="0"/>
              <a:t> </a:t>
            </a:r>
            <a:r>
              <a:rPr lang="nl-NL" dirty="0"/>
              <a:t>helder in kaart hebt wat de oorzaken zijn en waar de behoeften liggen en voer daarin ook het goede gesprek om te bespreken wat zij nodig hebben en wat je als organisatie aanbiedt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Aanjager: </a:t>
            </a:r>
            <a:r>
              <a:rPr lang="nl-NL" sz="1200" dirty="0">
                <a:latin typeface="Calibri" panose="020F0502020204030204" pitchFamily="34" charset="0"/>
                <a:cs typeface="Calibri" panose="020F0502020204030204" pitchFamily="34" charset="0"/>
              </a:rPr>
              <a:t>Zorg voor een actieve aanjager die bewaakt dat plannen worden uitgevoerd en resultaten worden geboekt.</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5"/>
          </p:nvPr>
        </p:nvSpPr>
        <p:spPr/>
        <p:txBody>
          <a:bodyPr/>
          <a:lstStyle/>
          <a:p>
            <a:fld id="{DF61EA0F-A667-4B49-8422-0062BC55E249}" type="slidenum">
              <a:rPr lang="en-US" smtClean="0"/>
              <a:t>10</a:t>
            </a:fld>
            <a:endParaRPr lang="en-US" dirty="0"/>
          </a:p>
        </p:txBody>
      </p:sp>
    </p:spTree>
    <p:extLst>
      <p:ext uri="{BB962C8B-B14F-4D97-AF65-F5344CB8AC3E}">
        <p14:creationId xmlns:p14="http://schemas.microsoft.com/office/powerpoint/2010/main" val="1575036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
    <p:bg>
      <p:bgPr>
        <a:solidFill>
          <a:schemeClr val="tx1"/>
        </a:solidFill>
        <a:effectLst/>
      </p:bgPr>
    </p:bg>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AD538EFE-4CD2-8946-93B1-24C2B5C2DF9D}"/>
              </a:ext>
            </a:extLst>
          </p:cNvPr>
          <p:cNvSpPr/>
          <p:nvPr userDrawn="1"/>
        </p:nvSpPr>
        <p:spPr>
          <a:xfrm rot="-600000">
            <a:off x="1937117" y="3931190"/>
            <a:ext cx="11421220" cy="3948440"/>
          </a:xfrm>
          <a:prstGeom prst="roundRect">
            <a:avLst>
              <a:gd name="adj" fmla="val 96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entury Gothic" panose="020B0502020202020204" pitchFamily="34" charset="0"/>
            </a:endParaRPr>
          </a:p>
        </p:txBody>
      </p:sp>
      <p:sp>
        <p:nvSpPr>
          <p:cNvPr id="2" name="Rounded Rectangle 1">
            <a:extLst>
              <a:ext uri="{FF2B5EF4-FFF2-40B4-BE49-F238E27FC236}">
                <a16:creationId xmlns:a16="http://schemas.microsoft.com/office/drawing/2014/main" id="{78689983-030D-DE43-9D36-9837FA95BF47}"/>
              </a:ext>
            </a:extLst>
          </p:cNvPr>
          <p:cNvSpPr/>
          <p:nvPr userDrawn="1"/>
        </p:nvSpPr>
        <p:spPr>
          <a:xfrm rot="-600000">
            <a:off x="-834646" y="4395858"/>
            <a:ext cx="4356933" cy="2989662"/>
          </a:xfrm>
          <a:prstGeom prst="roundRect">
            <a:avLst>
              <a:gd name="adj" fmla="val 109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2"/>
              </a:solidFill>
              <a:latin typeface="Century Gothic" panose="020B0502020202020204" pitchFamily="34" charset="0"/>
            </a:endParaRPr>
          </a:p>
        </p:txBody>
      </p:sp>
      <p:sp>
        <p:nvSpPr>
          <p:cNvPr id="3" name="Title 1">
            <a:extLst>
              <a:ext uri="{FF2B5EF4-FFF2-40B4-BE49-F238E27FC236}">
                <a16:creationId xmlns:a16="http://schemas.microsoft.com/office/drawing/2014/main" id="{CCDEF7EF-3947-BBD0-F20F-90B44F92AF67}"/>
              </a:ext>
            </a:extLst>
          </p:cNvPr>
          <p:cNvSpPr>
            <a:spLocks noGrp="1"/>
          </p:cNvSpPr>
          <p:nvPr>
            <p:ph type="title"/>
          </p:nvPr>
        </p:nvSpPr>
        <p:spPr>
          <a:xfrm>
            <a:off x="831852" y="1293145"/>
            <a:ext cx="10520362" cy="1152968"/>
          </a:xfrm>
          <a:prstGeom prst="rect">
            <a:avLst/>
          </a:prstGeom>
        </p:spPr>
        <p:txBody>
          <a:bodyPr lIns="0" tIns="0" rIns="0" bIns="0" anchor="t" anchorCtr="0">
            <a:noAutofit/>
          </a:bodyPr>
          <a:lstStyle>
            <a:lvl1pPr>
              <a:defRPr sz="5400" b="1" i="0">
                <a:solidFill>
                  <a:schemeClr val="bg1"/>
                </a:solidFill>
                <a:latin typeface="Century Gothic" panose="020B0502020202020204" pitchFamily="34" charset="0"/>
              </a:defRPr>
            </a:lvl1pPr>
          </a:lstStyle>
          <a:p>
            <a:r>
              <a:rPr lang="en-US"/>
              <a:t>Click to edit Master title style</a:t>
            </a:r>
          </a:p>
        </p:txBody>
      </p:sp>
      <p:pic>
        <p:nvPicPr>
          <p:cNvPr id="8" name="Graphic 7">
            <a:extLst>
              <a:ext uri="{FF2B5EF4-FFF2-40B4-BE49-F238E27FC236}">
                <a16:creationId xmlns:a16="http://schemas.microsoft.com/office/drawing/2014/main" id="{D0F22098-55FA-DDAB-3564-E9DAE5F1301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4876800"/>
            <a:ext cx="2845252" cy="1362852"/>
          </a:xfrm>
          <a:prstGeom prst="rect">
            <a:avLst/>
          </a:prstGeom>
        </p:spPr>
      </p:pic>
      <p:pic>
        <p:nvPicPr>
          <p:cNvPr id="11" name="Graphic 10">
            <a:extLst>
              <a:ext uri="{FF2B5EF4-FFF2-40B4-BE49-F238E27FC236}">
                <a16:creationId xmlns:a16="http://schemas.microsoft.com/office/drawing/2014/main" id="{204BCC04-CBAA-9A97-9947-0C91AA416D9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97966" y="4876800"/>
            <a:ext cx="2974064" cy="758260"/>
          </a:xfrm>
          <a:prstGeom prst="rect">
            <a:avLst/>
          </a:prstGeom>
        </p:spPr>
      </p:pic>
      <p:sp>
        <p:nvSpPr>
          <p:cNvPr id="15" name="Text Placeholder 14">
            <a:extLst>
              <a:ext uri="{FF2B5EF4-FFF2-40B4-BE49-F238E27FC236}">
                <a16:creationId xmlns:a16="http://schemas.microsoft.com/office/drawing/2014/main" id="{4931CDFC-F58F-E8F7-312A-9B36B81A0771}"/>
              </a:ext>
            </a:extLst>
          </p:cNvPr>
          <p:cNvSpPr>
            <a:spLocks noGrp="1"/>
          </p:cNvSpPr>
          <p:nvPr>
            <p:ph type="body" sz="quarter" idx="10" hasCustomPrompt="1"/>
          </p:nvPr>
        </p:nvSpPr>
        <p:spPr>
          <a:xfrm>
            <a:off x="838201" y="2969545"/>
            <a:ext cx="5833829" cy="230855"/>
          </a:xfrm>
        </p:spPr>
        <p:txBody>
          <a:bodyPr>
            <a:noAutofit/>
          </a:bodyPr>
          <a:lstStyle>
            <a:lvl1pPr marL="0" indent="0">
              <a:buNone/>
              <a:defRPr sz="1800" b="1" i="0">
                <a:solidFill>
                  <a:schemeClr val="bg1"/>
                </a:solidFill>
                <a:latin typeface="Century Gothic" panose="020B0502020202020204" pitchFamily="34" charset="0"/>
              </a:defRPr>
            </a:lvl1pPr>
          </a:lstStyle>
          <a:p>
            <a:pPr lvl="0"/>
            <a:r>
              <a:rPr lang="en-GB" err="1"/>
              <a:t>Spreker</a:t>
            </a:r>
            <a:endParaRPr lang="en-GB"/>
          </a:p>
        </p:txBody>
      </p:sp>
      <p:sp>
        <p:nvSpPr>
          <p:cNvPr id="17" name="Text Placeholder 14">
            <a:extLst>
              <a:ext uri="{FF2B5EF4-FFF2-40B4-BE49-F238E27FC236}">
                <a16:creationId xmlns:a16="http://schemas.microsoft.com/office/drawing/2014/main" id="{7CDBEAA3-B6E9-11E7-A177-2BBAC132AD4C}"/>
              </a:ext>
            </a:extLst>
          </p:cNvPr>
          <p:cNvSpPr>
            <a:spLocks noGrp="1"/>
          </p:cNvSpPr>
          <p:nvPr>
            <p:ph type="body" sz="quarter" idx="11" hasCustomPrompt="1"/>
          </p:nvPr>
        </p:nvSpPr>
        <p:spPr>
          <a:xfrm>
            <a:off x="831851" y="3271170"/>
            <a:ext cx="5833829" cy="230855"/>
          </a:xfrm>
        </p:spPr>
        <p:txBody>
          <a:bodyPr>
            <a:noAutofit/>
          </a:bodyPr>
          <a:lstStyle>
            <a:lvl1pPr marL="0" indent="0">
              <a:buNone/>
              <a:defRPr sz="1800" b="0" i="0">
                <a:solidFill>
                  <a:schemeClr val="bg1"/>
                </a:solidFill>
                <a:latin typeface="Century Gothic" panose="020B0502020202020204" pitchFamily="34" charset="0"/>
              </a:defRPr>
            </a:lvl1pPr>
          </a:lstStyle>
          <a:p>
            <a:pPr lvl="0"/>
            <a:r>
              <a:rPr lang="en-GB"/>
              <a:t>Datum</a:t>
            </a:r>
          </a:p>
        </p:txBody>
      </p:sp>
    </p:spTree>
    <p:extLst>
      <p:ext uri="{BB962C8B-B14F-4D97-AF65-F5344CB8AC3E}">
        <p14:creationId xmlns:p14="http://schemas.microsoft.com/office/powerpoint/2010/main" val="2482807357"/>
      </p:ext>
    </p:extLst>
  </p:cSld>
  <p:clrMapOvr>
    <a:masterClrMapping/>
  </p:clrMapOvr>
  <p:extLst>
    <p:ext uri="{DCECCB84-F9BA-43D5-87BE-67443E8EF086}">
      <p15:sldGuideLst xmlns:p15="http://schemas.microsoft.com/office/powerpoint/2012/main">
        <p15:guide id="1" pos="7151" userDrawn="1">
          <p15:clr>
            <a:srgbClr val="FBAE40"/>
          </p15:clr>
        </p15:guide>
        <p15:guide id="2" pos="52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nker Dubbel Speciaal">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F410286-ABC2-7446-EC5B-7A327E917CC1}"/>
              </a:ext>
            </a:extLst>
          </p:cNvPr>
          <p:cNvSpPr/>
          <p:nvPr userDrawn="1"/>
        </p:nvSpPr>
        <p:spPr>
          <a:xfrm>
            <a:off x="6103159" y="0"/>
            <a:ext cx="6096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b="0" i="0" dirty="0">
              <a:latin typeface="Century Gothic" panose="020B0502020202020204" pitchFamily="34" charset="0"/>
            </a:endParaRPr>
          </a:p>
        </p:txBody>
      </p:sp>
      <p:sp>
        <p:nvSpPr>
          <p:cNvPr id="10" name="Rounded Rectangle 6">
            <a:extLst>
              <a:ext uri="{FF2B5EF4-FFF2-40B4-BE49-F238E27FC236}">
                <a16:creationId xmlns:a16="http://schemas.microsoft.com/office/drawing/2014/main" id="{A26332F4-9057-F4E5-A3F5-75F19D85311C}"/>
              </a:ext>
            </a:extLst>
          </p:cNvPr>
          <p:cNvSpPr/>
          <p:nvPr userDrawn="1"/>
        </p:nvSpPr>
        <p:spPr>
          <a:xfrm rot="21311498">
            <a:off x="-912945" y="-838410"/>
            <a:ext cx="10302922" cy="2601345"/>
          </a:xfrm>
          <a:prstGeom prst="roundRect">
            <a:avLst>
              <a:gd name="adj" fmla="val 116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 name="Title 1"/>
          <p:cNvSpPr>
            <a:spLocks noGrp="1"/>
          </p:cNvSpPr>
          <p:nvPr>
            <p:ph type="title" hasCustomPrompt="1"/>
          </p:nvPr>
        </p:nvSpPr>
        <p:spPr>
          <a:xfrm>
            <a:off x="838200" y="333375"/>
            <a:ext cx="10514013" cy="720000"/>
          </a:xfrm>
          <a:prstGeom prst="rect">
            <a:avLst/>
          </a:prstGeom>
        </p:spPr>
        <p:txBody>
          <a:bodyPr lIns="0" tIns="0" rIns="0" bIns="0" anchor="t" anchorCtr="0">
            <a:noAutofit/>
          </a:bodyPr>
          <a:lstStyle>
            <a:lvl1pPr>
              <a:defRPr sz="4000" b="1" i="0">
                <a:solidFill>
                  <a:schemeClr val="bg1"/>
                </a:solidFill>
                <a:latin typeface="Century Gothic" panose="020B0502020202020204" pitchFamily="34" charset="0"/>
              </a:defRPr>
            </a:lvl1pPr>
          </a:lstStyle>
          <a:p>
            <a:r>
              <a:rPr lang="en-US"/>
              <a:t>Kop</a:t>
            </a:r>
          </a:p>
        </p:txBody>
      </p:sp>
      <p:sp>
        <p:nvSpPr>
          <p:cNvPr id="3" name="Content Placeholder 2"/>
          <p:cNvSpPr>
            <a:spLocks noGrp="1"/>
          </p:cNvSpPr>
          <p:nvPr>
            <p:ph idx="1" hasCustomPrompt="1"/>
          </p:nvPr>
        </p:nvSpPr>
        <p:spPr>
          <a:xfrm>
            <a:off x="6504342" y="2088000"/>
            <a:ext cx="4860000" cy="4187687"/>
          </a:xfrm>
          <a:prstGeom prst="rect">
            <a:avLst/>
          </a:prstGeom>
        </p:spPr>
        <p:txBody>
          <a:bodyPr lIns="0" tIns="0" rIns="0" bIns="0">
            <a:noAutofit/>
          </a:bodyPr>
          <a:lstStyle>
            <a:lvl1pPr marL="0" indent="0">
              <a:lnSpc>
                <a:spcPct val="130000"/>
              </a:lnSpc>
              <a:spcBef>
                <a:spcPts val="500"/>
              </a:spcBef>
              <a:spcAft>
                <a:spcPts val="1000"/>
              </a:spcAft>
              <a:buNone/>
              <a:defRPr sz="2200" b="0" baseline="0">
                <a:solidFill>
                  <a:srgbClr val="211E5B"/>
                </a:solidFill>
                <a:latin typeface="Century Gothic" panose="020B0502020202020204" pitchFamily="34" charset="0"/>
              </a:defRPr>
            </a:lvl1pPr>
            <a:lvl2pPr>
              <a:lnSpc>
                <a:spcPct val="130000"/>
              </a:lnSpc>
              <a:spcBef>
                <a:spcPts val="500"/>
              </a:spcBef>
              <a:spcAft>
                <a:spcPts val="1000"/>
              </a:spcAft>
              <a:defRPr sz="1800" baseline="0">
                <a:solidFill>
                  <a:srgbClr val="211E5B"/>
                </a:solidFill>
                <a:latin typeface="Century Gothic" panose="020B0502020202020204" pitchFamily="34" charset="0"/>
              </a:defRPr>
            </a:lvl2pPr>
            <a:lvl3pPr>
              <a:lnSpc>
                <a:spcPct val="130000"/>
              </a:lnSpc>
              <a:spcAft>
                <a:spcPts val="1000"/>
              </a:spcAft>
              <a:defRPr sz="1600" baseline="0">
                <a:solidFill>
                  <a:srgbClr val="211E5B"/>
                </a:solidFill>
                <a:latin typeface="Century Gothic" panose="020B0502020202020204" pitchFamily="34" charset="0"/>
              </a:defRPr>
            </a:lvl3pPr>
            <a:lvl4pPr>
              <a:lnSpc>
                <a:spcPct val="130000"/>
              </a:lnSpc>
              <a:spcAft>
                <a:spcPts val="1000"/>
              </a:spcAft>
              <a:defRPr sz="1400" baseline="0">
                <a:solidFill>
                  <a:srgbClr val="211E5B"/>
                </a:solidFill>
                <a:latin typeface="Century Gothic" panose="020B0502020202020204" pitchFamily="34" charset="0"/>
              </a:defRPr>
            </a:lvl4pPr>
            <a:lvl5pPr>
              <a:lnSpc>
                <a:spcPct val="130000"/>
              </a:lnSpc>
              <a:spcAft>
                <a:spcPts val="1000"/>
              </a:spcAft>
              <a:defRPr sz="1200" baseline="0">
                <a:solidFill>
                  <a:srgbClr val="211E5B"/>
                </a:solidFill>
                <a:latin typeface="Century Gothic" panose="020B0502020202020204" pitchFamily="34" charset="0"/>
              </a:defRPr>
            </a:lvl5pPr>
          </a:lstStyle>
          <a:p>
            <a:pPr lvl="0"/>
            <a:r>
              <a:rPr lang="en-US" err="1"/>
              <a:t>Tekst</a:t>
            </a:r>
            <a:endParaRPr lang="en-US"/>
          </a:p>
          <a:p>
            <a:pPr lvl="1"/>
            <a:r>
              <a:rPr lang="en-US"/>
              <a:t>Second level</a:t>
            </a:r>
          </a:p>
          <a:p>
            <a:pPr lvl="2"/>
            <a:r>
              <a:rPr lang="en-US"/>
              <a:t>Third level</a:t>
            </a:r>
          </a:p>
          <a:p>
            <a:pPr lvl="3"/>
            <a:r>
              <a:rPr lang="en-US"/>
              <a:t>Fourth level</a:t>
            </a:r>
          </a:p>
        </p:txBody>
      </p:sp>
      <p:sp>
        <p:nvSpPr>
          <p:cNvPr id="5" name="Content Placeholder 2">
            <a:extLst>
              <a:ext uri="{FF2B5EF4-FFF2-40B4-BE49-F238E27FC236}">
                <a16:creationId xmlns:a16="http://schemas.microsoft.com/office/drawing/2014/main" id="{DF52912B-8B8F-23D8-1270-8275111565B7}"/>
              </a:ext>
            </a:extLst>
          </p:cNvPr>
          <p:cNvSpPr>
            <a:spLocks noGrp="1"/>
          </p:cNvSpPr>
          <p:nvPr>
            <p:ph idx="10" hasCustomPrompt="1"/>
          </p:nvPr>
        </p:nvSpPr>
        <p:spPr>
          <a:xfrm>
            <a:off x="842022" y="2088000"/>
            <a:ext cx="4860000" cy="4187687"/>
          </a:xfrm>
          <a:prstGeom prst="rect">
            <a:avLst/>
          </a:prstGeom>
        </p:spPr>
        <p:txBody>
          <a:bodyPr lIns="0" tIns="0" rIns="0" bIns="0">
            <a:noAutofit/>
          </a:bodyPr>
          <a:lstStyle>
            <a:lvl1pPr marL="0" indent="0">
              <a:lnSpc>
                <a:spcPct val="130000"/>
              </a:lnSpc>
              <a:spcBef>
                <a:spcPts val="500"/>
              </a:spcBef>
              <a:spcAft>
                <a:spcPts val="1000"/>
              </a:spcAft>
              <a:buNone/>
              <a:defRPr sz="2200" b="0" baseline="0">
                <a:solidFill>
                  <a:srgbClr val="211E5B"/>
                </a:solidFill>
                <a:latin typeface="Century Gothic" panose="020B0502020202020204" pitchFamily="34" charset="0"/>
              </a:defRPr>
            </a:lvl1pPr>
            <a:lvl2pPr>
              <a:lnSpc>
                <a:spcPct val="130000"/>
              </a:lnSpc>
              <a:spcBef>
                <a:spcPts val="500"/>
              </a:spcBef>
              <a:spcAft>
                <a:spcPts val="1000"/>
              </a:spcAft>
              <a:defRPr sz="1800" b="0" baseline="0">
                <a:solidFill>
                  <a:srgbClr val="211E5B"/>
                </a:solidFill>
                <a:latin typeface="Century Gothic" panose="020B0502020202020204" pitchFamily="34" charset="0"/>
              </a:defRPr>
            </a:lvl2pPr>
            <a:lvl3pPr>
              <a:lnSpc>
                <a:spcPct val="130000"/>
              </a:lnSpc>
              <a:spcAft>
                <a:spcPts val="1000"/>
              </a:spcAft>
              <a:defRPr sz="1600" b="0" baseline="0">
                <a:solidFill>
                  <a:srgbClr val="211E5B"/>
                </a:solidFill>
                <a:latin typeface="Century Gothic" panose="020B0502020202020204" pitchFamily="34" charset="0"/>
              </a:defRPr>
            </a:lvl3pPr>
            <a:lvl4pPr>
              <a:lnSpc>
                <a:spcPct val="130000"/>
              </a:lnSpc>
              <a:spcAft>
                <a:spcPts val="1000"/>
              </a:spcAft>
              <a:defRPr sz="1400" b="0" baseline="0">
                <a:solidFill>
                  <a:srgbClr val="211E5B"/>
                </a:solidFill>
                <a:latin typeface="Century Gothic" panose="020B0502020202020204" pitchFamily="34" charset="0"/>
              </a:defRPr>
            </a:lvl4pPr>
            <a:lvl5pPr>
              <a:lnSpc>
                <a:spcPct val="130000"/>
              </a:lnSpc>
              <a:spcAft>
                <a:spcPts val="1000"/>
              </a:spcAft>
              <a:defRPr sz="1200" baseline="0">
                <a:solidFill>
                  <a:srgbClr val="211E5B"/>
                </a:solidFill>
                <a:latin typeface="Century Gothic" panose="020B0502020202020204" pitchFamily="34" charset="0"/>
              </a:defRPr>
            </a:lvl5pPr>
          </a:lstStyle>
          <a:p>
            <a:pPr lvl="0"/>
            <a:r>
              <a:rPr lang="en-US" err="1"/>
              <a:t>Tekst</a:t>
            </a:r>
            <a:endParaRPr lang="en-US"/>
          </a:p>
          <a:p>
            <a:pPr lvl="1"/>
            <a:r>
              <a:rPr lang="en-US"/>
              <a:t>Second level</a:t>
            </a:r>
          </a:p>
          <a:p>
            <a:pPr lvl="2"/>
            <a:r>
              <a:rPr lang="en-US"/>
              <a:t>Third level</a:t>
            </a:r>
          </a:p>
          <a:p>
            <a:pPr lvl="3"/>
            <a:r>
              <a:rPr lang="en-US"/>
              <a:t>Fourth level</a:t>
            </a:r>
          </a:p>
        </p:txBody>
      </p:sp>
      <p:sp>
        <p:nvSpPr>
          <p:cNvPr id="13" name="Tijdelijke aanduiding voor tekst 12">
            <a:extLst>
              <a:ext uri="{FF2B5EF4-FFF2-40B4-BE49-F238E27FC236}">
                <a16:creationId xmlns:a16="http://schemas.microsoft.com/office/drawing/2014/main" id="{BF8846E9-8D03-C7D8-BF0E-F99DFEA0CD7A}"/>
              </a:ext>
            </a:extLst>
          </p:cNvPr>
          <p:cNvSpPr>
            <a:spLocks noGrp="1"/>
          </p:cNvSpPr>
          <p:nvPr>
            <p:ph type="body" sz="quarter" idx="11" hasCustomPrompt="1"/>
          </p:nvPr>
        </p:nvSpPr>
        <p:spPr>
          <a:xfrm>
            <a:off x="839788" y="1015719"/>
            <a:ext cx="10512425" cy="720000"/>
          </a:xfrm>
        </p:spPr>
        <p:txBody>
          <a:bodyPr>
            <a:normAutofit/>
          </a:bodyPr>
          <a:lstStyle>
            <a:lvl1pPr marL="0" indent="0">
              <a:buNone/>
              <a:defRPr sz="1800">
                <a:solidFill>
                  <a:schemeClr val="bg1"/>
                </a:solidFill>
              </a:defRPr>
            </a:lvl1pPr>
          </a:lstStyle>
          <a:p>
            <a:pPr lvl="0"/>
            <a:r>
              <a:rPr lang="nl-NL"/>
              <a:t>Uitleg</a:t>
            </a:r>
          </a:p>
        </p:txBody>
      </p:sp>
      <p:pic>
        <p:nvPicPr>
          <p:cNvPr id="14" name="Graphic 13">
            <a:extLst>
              <a:ext uri="{FF2B5EF4-FFF2-40B4-BE49-F238E27FC236}">
                <a16:creationId xmlns:a16="http://schemas.microsoft.com/office/drawing/2014/main" id="{0E299493-596F-55DE-91CA-8F1A4EB4D5E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6108" y="6082539"/>
            <a:ext cx="1052210" cy="504000"/>
          </a:xfrm>
          <a:prstGeom prst="rect">
            <a:avLst/>
          </a:prstGeom>
        </p:spPr>
      </p:pic>
    </p:spTree>
    <p:extLst>
      <p:ext uri="{BB962C8B-B14F-4D97-AF65-F5344CB8AC3E}">
        <p14:creationId xmlns:p14="http://schemas.microsoft.com/office/powerpoint/2010/main" val="351908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oofdstuk Rood">
    <p:bg>
      <p:bgPr>
        <a:solidFill>
          <a:schemeClr val="tx1"/>
        </a:solidFill>
        <a:effectLst/>
      </p:bgPr>
    </p:bg>
    <p:spTree>
      <p:nvGrpSpPr>
        <p:cNvPr id="1" name=""/>
        <p:cNvGrpSpPr/>
        <p:nvPr/>
      </p:nvGrpSpPr>
      <p:grpSpPr>
        <a:xfrm>
          <a:off x="0" y="0"/>
          <a:ext cx="0" cy="0"/>
          <a:chOff x="0" y="0"/>
          <a:chExt cx="0" cy="0"/>
        </a:xfrm>
      </p:grpSpPr>
      <p:sp>
        <p:nvSpPr>
          <p:cNvPr id="10" name="Rounded Rectangle 6">
            <a:extLst>
              <a:ext uri="{FF2B5EF4-FFF2-40B4-BE49-F238E27FC236}">
                <a16:creationId xmlns:a16="http://schemas.microsoft.com/office/drawing/2014/main" id="{A26332F4-9057-F4E5-A3F5-75F19D85311C}"/>
              </a:ext>
            </a:extLst>
          </p:cNvPr>
          <p:cNvSpPr/>
          <p:nvPr userDrawn="1"/>
        </p:nvSpPr>
        <p:spPr>
          <a:xfrm rot="21311498">
            <a:off x="-907267" y="-589010"/>
            <a:ext cx="11223467" cy="5893458"/>
          </a:xfrm>
          <a:prstGeom prst="roundRect">
            <a:avLst>
              <a:gd name="adj" fmla="val 645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 name="Title 1"/>
          <p:cNvSpPr>
            <a:spLocks noGrp="1"/>
          </p:cNvSpPr>
          <p:nvPr>
            <p:ph type="title" hasCustomPrompt="1"/>
          </p:nvPr>
        </p:nvSpPr>
        <p:spPr>
          <a:xfrm>
            <a:off x="838200" y="2026656"/>
            <a:ext cx="6734961" cy="720000"/>
          </a:xfrm>
          <a:prstGeom prst="rect">
            <a:avLst/>
          </a:prstGeom>
        </p:spPr>
        <p:txBody>
          <a:bodyPr lIns="0" tIns="0" rIns="0" bIns="0" anchor="t" anchorCtr="0">
            <a:noAutofit/>
          </a:bodyPr>
          <a:lstStyle>
            <a:lvl1pPr>
              <a:defRPr sz="4000" b="1" i="0">
                <a:solidFill>
                  <a:schemeClr val="bg1"/>
                </a:solidFill>
                <a:latin typeface="Century Gothic" panose="020B0502020202020204" pitchFamily="34" charset="0"/>
              </a:defRPr>
            </a:lvl1pPr>
          </a:lstStyle>
          <a:p>
            <a:r>
              <a:rPr lang="en-US"/>
              <a:t>Kop</a:t>
            </a:r>
          </a:p>
        </p:txBody>
      </p:sp>
      <p:sp>
        <p:nvSpPr>
          <p:cNvPr id="13" name="Tijdelijke aanduiding voor tekst 12">
            <a:extLst>
              <a:ext uri="{FF2B5EF4-FFF2-40B4-BE49-F238E27FC236}">
                <a16:creationId xmlns:a16="http://schemas.microsoft.com/office/drawing/2014/main" id="{BF8846E9-8D03-C7D8-BF0E-F99DFEA0CD7A}"/>
              </a:ext>
            </a:extLst>
          </p:cNvPr>
          <p:cNvSpPr>
            <a:spLocks noGrp="1"/>
          </p:cNvSpPr>
          <p:nvPr>
            <p:ph type="body" sz="quarter" idx="11" hasCustomPrompt="1"/>
          </p:nvPr>
        </p:nvSpPr>
        <p:spPr>
          <a:xfrm>
            <a:off x="839788" y="2709000"/>
            <a:ext cx="6731444" cy="720000"/>
          </a:xfrm>
        </p:spPr>
        <p:txBody>
          <a:bodyPr>
            <a:normAutofit/>
          </a:bodyPr>
          <a:lstStyle>
            <a:lvl1pPr marL="0" indent="0">
              <a:buNone/>
              <a:defRPr sz="1800">
                <a:solidFill>
                  <a:schemeClr val="bg1"/>
                </a:solidFill>
              </a:defRPr>
            </a:lvl1pPr>
          </a:lstStyle>
          <a:p>
            <a:pPr lvl="0"/>
            <a:r>
              <a:rPr lang="nl-NL"/>
              <a:t>Uitleg</a:t>
            </a:r>
          </a:p>
        </p:txBody>
      </p:sp>
      <p:pic>
        <p:nvPicPr>
          <p:cNvPr id="7" name="Graphic 6">
            <a:extLst>
              <a:ext uri="{FF2B5EF4-FFF2-40B4-BE49-F238E27FC236}">
                <a16:creationId xmlns:a16="http://schemas.microsoft.com/office/drawing/2014/main" id="{8B51EC89-BCDE-8C76-E942-6BB8FD96E7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6108" y="6082539"/>
            <a:ext cx="1052210" cy="504000"/>
          </a:xfrm>
          <a:prstGeom prst="rect">
            <a:avLst/>
          </a:prstGeom>
        </p:spPr>
      </p:pic>
    </p:spTree>
    <p:extLst>
      <p:ext uri="{BB962C8B-B14F-4D97-AF65-F5344CB8AC3E}">
        <p14:creationId xmlns:p14="http://schemas.microsoft.com/office/powerpoint/2010/main" val="390393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oodstuk Groen">
    <p:bg>
      <p:bgPr>
        <a:solidFill>
          <a:schemeClr val="tx1"/>
        </a:solidFill>
        <a:effectLst/>
      </p:bgPr>
    </p:bg>
    <p:spTree>
      <p:nvGrpSpPr>
        <p:cNvPr id="1" name=""/>
        <p:cNvGrpSpPr/>
        <p:nvPr/>
      </p:nvGrpSpPr>
      <p:grpSpPr>
        <a:xfrm>
          <a:off x="0" y="0"/>
          <a:ext cx="0" cy="0"/>
          <a:chOff x="0" y="0"/>
          <a:chExt cx="0" cy="0"/>
        </a:xfrm>
      </p:grpSpPr>
      <p:sp>
        <p:nvSpPr>
          <p:cNvPr id="10" name="Rounded Rectangle 6">
            <a:extLst>
              <a:ext uri="{FF2B5EF4-FFF2-40B4-BE49-F238E27FC236}">
                <a16:creationId xmlns:a16="http://schemas.microsoft.com/office/drawing/2014/main" id="{A26332F4-9057-F4E5-A3F5-75F19D85311C}"/>
              </a:ext>
            </a:extLst>
          </p:cNvPr>
          <p:cNvSpPr/>
          <p:nvPr userDrawn="1"/>
        </p:nvSpPr>
        <p:spPr>
          <a:xfrm rot="21311498">
            <a:off x="-907267" y="-589010"/>
            <a:ext cx="11223467" cy="5893458"/>
          </a:xfrm>
          <a:prstGeom prst="roundRect">
            <a:avLst>
              <a:gd name="adj" fmla="val 645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 name="Title 1"/>
          <p:cNvSpPr>
            <a:spLocks noGrp="1"/>
          </p:cNvSpPr>
          <p:nvPr>
            <p:ph type="title" hasCustomPrompt="1"/>
          </p:nvPr>
        </p:nvSpPr>
        <p:spPr>
          <a:xfrm>
            <a:off x="838200" y="2026656"/>
            <a:ext cx="6734961" cy="720000"/>
          </a:xfrm>
          <a:prstGeom prst="rect">
            <a:avLst/>
          </a:prstGeom>
        </p:spPr>
        <p:txBody>
          <a:bodyPr lIns="0" tIns="0" rIns="0" bIns="0" anchor="t" anchorCtr="0">
            <a:noAutofit/>
          </a:bodyPr>
          <a:lstStyle>
            <a:lvl1pPr>
              <a:defRPr sz="4000" b="1" i="0">
                <a:solidFill>
                  <a:schemeClr val="tx1"/>
                </a:solidFill>
                <a:latin typeface="Century Gothic" panose="020B0502020202020204" pitchFamily="34" charset="0"/>
              </a:defRPr>
            </a:lvl1pPr>
          </a:lstStyle>
          <a:p>
            <a:r>
              <a:rPr lang="en-US"/>
              <a:t>Kop</a:t>
            </a:r>
          </a:p>
        </p:txBody>
      </p:sp>
      <p:sp>
        <p:nvSpPr>
          <p:cNvPr id="13" name="Tijdelijke aanduiding voor tekst 12">
            <a:extLst>
              <a:ext uri="{FF2B5EF4-FFF2-40B4-BE49-F238E27FC236}">
                <a16:creationId xmlns:a16="http://schemas.microsoft.com/office/drawing/2014/main" id="{BF8846E9-8D03-C7D8-BF0E-F99DFEA0CD7A}"/>
              </a:ext>
            </a:extLst>
          </p:cNvPr>
          <p:cNvSpPr>
            <a:spLocks noGrp="1"/>
          </p:cNvSpPr>
          <p:nvPr>
            <p:ph type="body" sz="quarter" idx="11" hasCustomPrompt="1"/>
          </p:nvPr>
        </p:nvSpPr>
        <p:spPr>
          <a:xfrm>
            <a:off x="839788" y="2709000"/>
            <a:ext cx="6731444" cy="720000"/>
          </a:xfrm>
        </p:spPr>
        <p:txBody>
          <a:bodyPr>
            <a:normAutofit/>
          </a:bodyPr>
          <a:lstStyle>
            <a:lvl1pPr marL="0" indent="0">
              <a:buNone/>
              <a:defRPr sz="1800">
                <a:solidFill>
                  <a:schemeClr val="tx1"/>
                </a:solidFill>
              </a:defRPr>
            </a:lvl1pPr>
          </a:lstStyle>
          <a:p>
            <a:pPr lvl="0"/>
            <a:r>
              <a:rPr lang="nl-NL"/>
              <a:t>Uitleg</a:t>
            </a:r>
          </a:p>
        </p:txBody>
      </p:sp>
      <p:pic>
        <p:nvPicPr>
          <p:cNvPr id="7" name="Graphic 6">
            <a:extLst>
              <a:ext uri="{FF2B5EF4-FFF2-40B4-BE49-F238E27FC236}">
                <a16:creationId xmlns:a16="http://schemas.microsoft.com/office/drawing/2014/main" id="{8B51EC89-BCDE-8C76-E942-6BB8FD96E7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6108" y="6082539"/>
            <a:ext cx="1052210" cy="504000"/>
          </a:xfrm>
          <a:prstGeom prst="rect">
            <a:avLst/>
          </a:prstGeom>
        </p:spPr>
      </p:pic>
    </p:spTree>
    <p:extLst>
      <p:ext uri="{BB962C8B-B14F-4D97-AF65-F5344CB8AC3E}">
        <p14:creationId xmlns:p14="http://schemas.microsoft.com/office/powerpoint/2010/main" val="2154224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oofstul Blauw">
    <p:bg>
      <p:bgPr>
        <a:solidFill>
          <a:schemeClr val="tx1"/>
        </a:solidFill>
        <a:effectLst/>
      </p:bgPr>
    </p:bg>
    <p:spTree>
      <p:nvGrpSpPr>
        <p:cNvPr id="1" name=""/>
        <p:cNvGrpSpPr/>
        <p:nvPr/>
      </p:nvGrpSpPr>
      <p:grpSpPr>
        <a:xfrm>
          <a:off x="0" y="0"/>
          <a:ext cx="0" cy="0"/>
          <a:chOff x="0" y="0"/>
          <a:chExt cx="0" cy="0"/>
        </a:xfrm>
      </p:grpSpPr>
      <p:sp>
        <p:nvSpPr>
          <p:cNvPr id="10" name="Rounded Rectangle 6">
            <a:extLst>
              <a:ext uri="{FF2B5EF4-FFF2-40B4-BE49-F238E27FC236}">
                <a16:creationId xmlns:a16="http://schemas.microsoft.com/office/drawing/2014/main" id="{A26332F4-9057-F4E5-A3F5-75F19D85311C}"/>
              </a:ext>
            </a:extLst>
          </p:cNvPr>
          <p:cNvSpPr/>
          <p:nvPr userDrawn="1"/>
        </p:nvSpPr>
        <p:spPr>
          <a:xfrm rot="21311498">
            <a:off x="-907267" y="-589010"/>
            <a:ext cx="11223467" cy="5893458"/>
          </a:xfrm>
          <a:prstGeom prst="roundRect">
            <a:avLst>
              <a:gd name="adj" fmla="val 645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 name="Title 1"/>
          <p:cNvSpPr>
            <a:spLocks noGrp="1"/>
          </p:cNvSpPr>
          <p:nvPr>
            <p:ph type="title" hasCustomPrompt="1"/>
          </p:nvPr>
        </p:nvSpPr>
        <p:spPr>
          <a:xfrm>
            <a:off x="838200" y="2026656"/>
            <a:ext cx="6734961" cy="720000"/>
          </a:xfrm>
          <a:prstGeom prst="rect">
            <a:avLst/>
          </a:prstGeom>
        </p:spPr>
        <p:txBody>
          <a:bodyPr lIns="0" tIns="0" rIns="0" bIns="0" anchor="t" anchorCtr="0">
            <a:noAutofit/>
          </a:bodyPr>
          <a:lstStyle>
            <a:lvl1pPr>
              <a:defRPr sz="4000" b="1" i="0">
                <a:solidFill>
                  <a:schemeClr val="bg1"/>
                </a:solidFill>
                <a:latin typeface="Century Gothic" panose="020B0502020202020204" pitchFamily="34" charset="0"/>
              </a:defRPr>
            </a:lvl1pPr>
          </a:lstStyle>
          <a:p>
            <a:r>
              <a:rPr lang="en-US"/>
              <a:t>Kop</a:t>
            </a:r>
          </a:p>
        </p:txBody>
      </p:sp>
      <p:sp>
        <p:nvSpPr>
          <p:cNvPr id="13" name="Tijdelijke aanduiding voor tekst 12">
            <a:extLst>
              <a:ext uri="{FF2B5EF4-FFF2-40B4-BE49-F238E27FC236}">
                <a16:creationId xmlns:a16="http://schemas.microsoft.com/office/drawing/2014/main" id="{BF8846E9-8D03-C7D8-BF0E-F99DFEA0CD7A}"/>
              </a:ext>
            </a:extLst>
          </p:cNvPr>
          <p:cNvSpPr>
            <a:spLocks noGrp="1"/>
          </p:cNvSpPr>
          <p:nvPr>
            <p:ph type="body" sz="quarter" idx="11" hasCustomPrompt="1"/>
          </p:nvPr>
        </p:nvSpPr>
        <p:spPr>
          <a:xfrm>
            <a:off x="839788" y="2709000"/>
            <a:ext cx="6731444" cy="720000"/>
          </a:xfrm>
        </p:spPr>
        <p:txBody>
          <a:bodyPr>
            <a:normAutofit/>
          </a:bodyPr>
          <a:lstStyle>
            <a:lvl1pPr marL="0" indent="0">
              <a:buNone/>
              <a:defRPr sz="1800">
                <a:solidFill>
                  <a:schemeClr val="bg1"/>
                </a:solidFill>
              </a:defRPr>
            </a:lvl1pPr>
          </a:lstStyle>
          <a:p>
            <a:pPr lvl="0"/>
            <a:r>
              <a:rPr lang="nl-NL"/>
              <a:t>Uitleg</a:t>
            </a:r>
          </a:p>
        </p:txBody>
      </p:sp>
      <p:pic>
        <p:nvPicPr>
          <p:cNvPr id="7" name="Graphic 6">
            <a:extLst>
              <a:ext uri="{FF2B5EF4-FFF2-40B4-BE49-F238E27FC236}">
                <a16:creationId xmlns:a16="http://schemas.microsoft.com/office/drawing/2014/main" id="{8B51EC89-BCDE-8C76-E942-6BB8FD96E7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6108" y="6082539"/>
            <a:ext cx="1052210" cy="504000"/>
          </a:xfrm>
          <a:prstGeom prst="rect">
            <a:avLst/>
          </a:prstGeom>
        </p:spPr>
      </p:pic>
    </p:spTree>
    <p:extLst>
      <p:ext uri="{BB962C8B-B14F-4D97-AF65-F5344CB8AC3E}">
        <p14:creationId xmlns:p14="http://schemas.microsoft.com/office/powerpoint/2010/main" val="84042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sluiter">
    <p:bg>
      <p:bgPr>
        <a:solidFill>
          <a:schemeClr val="tx1"/>
        </a:solidFill>
        <a:effectLst/>
      </p:bgPr>
    </p:bg>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AD538EFE-4CD2-8946-93B1-24C2B5C2DF9D}"/>
              </a:ext>
            </a:extLst>
          </p:cNvPr>
          <p:cNvSpPr/>
          <p:nvPr userDrawn="1"/>
        </p:nvSpPr>
        <p:spPr>
          <a:xfrm rot="-600000">
            <a:off x="1937117" y="3931190"/>
            <a:ext cx="11421220" cy="3948440"/>
          </a:xfrm>
          <a:prstGeom prst="roundRect">
            <a:avLst>
              <a:gd name="adj" fmla="val 966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entury Gothic" panose="020B0502020202020204" pitchFamily="34" charset="0"/>
            </a:endParaRPr>
          </a:p>
        </p:txBody>
      </p:sp>
      <p:sp>
        <p:nvSpPr>
          <p:cNvPr id="2" name="Rounded Rectangle 1">
            <a:extLst>
              <a:ext uri="{FF2B5EF4-FFF2-40B4-BE49-F238E27FC236}">
                <a16:creationId xmlns:a16="http://schemas.microsoft.com/office/drawing/2014/main" id="{78689983-030D-DE43-9D36-9837FA95BF47}"/>
              </a:ext>
            </a:extLst>
          </p:cNvPr>
          <p:cNvSpPr/>
          <p:nvPr userDrawn="1"/>
        </p:nvSpPr>
        <p:spPr>
          <a:xfrm rot="-600000">
            <a:off x="-834646" y="4395858"/>
            <a:ext cx="4356933" cy="2989662"/>
          </a:xfrm>
          <a:prstGeom prst="roundRect">
            <a:avLst>
              <a:gd name="adj" fmla="val 109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entury Gothic" panose="020B0502020202020204" pitchFamily="34" charset="0"/>
            </a:endParaRPr>
          </a:p>
        </p:txBody>
      </p:sp>
      <p:pic>
        <p:nvPicPr>
          <p:cNvPr id="8" name="Graphic 7">
            <a:extLst>
              <a:ext uri="{FF2B5EF4-FFF2-40B4-BE49-F238E27FC236}">
                <a16:creationId xmlns:a16="http://schemas.microsoft.com/office/drawing/2014/main" id="{D0F22098-55FA-DDAB-3564-E9DAE5F1301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4876800"/>
            <a:ext cx="2845252" cy="1362852"/>
          </a:xfrm>
          <a:prstGeom prst="rect">
            <a:avLst/>
          </a:prstGeom>
        </p:spPr>
      </p:pic>
      <p:pic>
        <p:nvPicPr>
          <p:cNvPr id="11" name="Graphic 10">
            <a:extLst>
              <a:ext uri="{FF2B5EF4-FFF2-40B4-BE49-F238E27FC236}">
                <a16:creationId xmlns:a16="http://schemas.microsoft.com/office/drawing/2014/main" id="{204BCC04-CBAA-9A97-9947-0C91AA416D9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97966" y="4876800"/>
            <a:ext cx="2974064" cy="758260"/>
          </a:xfrm>
          <a:prstGeom prst="rect">
            <a:avLst/>
          </a:prstGeom>
        </p:spPr>
      </p:pic>
      <p:sp>
        <p:nvSpPr>
          <p:cNvPr id="15" name="Text Placeholder 14">
            <a:extLst>
              <a:ext uri="{FF2B5EF4-FFF2-40B4-BE49-F238E27FC236}">
                <a16:creationId xmlns:a16="http://schemas.microsoft.com/office/drawing/2014/main" id="{4931CDFC-F58F-E8F7-312A-9B36B81A0771}"/>
              </a:ext>
            </a:extLst>
          </p:cNvPr>
          <p:cNvSpPr>
            <a:spLocks noGrp="1"/>
          </p:cNvSpPr>
          <p:nvPr>
            <p:ph type="body" sz="quarter" idx="10" hasCustomPrompt="1"/>
          </p:nvPr>
        </p:nvSpPr>
        <p:spPr>
          <a:xfrm>
            <a:off x="3697966" y="706551"/>
            <a:ext cx="3994144" cy="230855"/>
          </a:xfrm>
        </p:spPr>
        <p:txBody>
          <a:bodyPr>
            <a:noAutofit/>
          </a:bodyPr>
          <a:lstStyle>
            <a:lvl1pPr marL="0" indent="0">
              <a:buNone/>
              <a:defRPr sz="1600" b="1" i="0">
                <a:solidFill>
                  <a:schemeClr val="bg1"/>
                </a:solidFill>
                <a:latin typeface="Century Gothic" panose="020B0502020202020204" pitchFamily="34" charset="0"/>
              </a:defRPr>
            </a:lvl1pPr>
          </a:lstStyle>
          <a:p>
            <a:pPr lvl="0"/>
            <a:r>
              <a:rPr lang="en-GB" err="1"/>
              <a:t>Spreker</a:t>
            </a:r>
            <a:endParaRPr lang="en-GB"/>
          </a:p>
        </p:txBody>
      </p:sp>
      <p:sp>
        <p:nvSpPr>
          <p:cNvPr id="17" name="Text Placeholder 14">
            <a:extLst>
              <a:ext uri="{FF2B5EF4-FFF2-40B4-BE49-F238E27FC236}">
                <a16:creationId xmlns:a16="http://schemas.microsoft.com/office/drawing/2014/main" id="{7CDBEAA3-B6E9-11E7-A177-2BBAC132AD4C}"/>
              </a:ext>
            </a:extLst>
          </p:cNvPr>
          <p:cNvSpPr>
            <a:spLocks noGrp="1"/>
          </p:cNvSpPr>
          <p:nvPr>
            <p:ph type="body" sz="quarter" idx="11" hasCustomPrompt="1"/>
          </p:nvPr>
        </p:nvSpPr>
        <p:spPr>
          <a:xfrm>
            <a:off x="3697966" y="948270"/>
            <a:ext cx="3994144" cy="230855"/>
          </a:xfrm>
        </p:spPr>
        <p:txBody>
          <a:bodyPr>
            <a:noAutofit/>
          </a:bodyPr>
          <a:lstStyle>
            <a:lvl1pPr marL="0" indent="0">
              <a:buNone/>
              <a:defRPr sz="1600" b="0" i="0">
                <a:solidFill>
                  <a:schemeClr val="bg1"/>
                </a:solidFill>
                <a:latin typeface="Century Gothic" panose="020B0502020202020204" pitchFamily="34" charset="0"/>
              </a:defRPr>
            </a:lvl1pPr>
          </a:lstStyle>
          <a:p>
            <a:pPr lvl="0"/>
            <a:r>
              <a:rPr lang="en-GB" err="1"/>
              <a:t>Persoonlijke</a:t>
            </a:r>
            <a:r>
              <a:rPr lang="en-GB"/>
              <a:t> </a:t>
            </a:r>
            <a:r>
              <a:rPr lang="en-GB" err="1"/>
              <a:t>gegevens</a:t>
            </a:r>
            <a:endParaRPr lang="en-GB"/>
          </a:p>
        </p:txBody>
      </p:sp>
      <p:grpSp>
        <p:nvGrpSpPr>
          <p:cNvPr id="4" name="Group 3">
            <a:extLst>
              <a:ext uri="{FF2B5EF4-FFF2-40B4-BE49-F238E27FC236}">
                <a16:creationId xmlns:a16="http://schemas.microsoft.com/office/drawing/2014/main" id="{2727DE61-1208-B33B-88BA-43B77DE26FCB}"/>
              </a:ext>
            </a:extLst>
          </p:cNvPr>
          <p:cNvGrpSpPr/>
          <p:nvPr userDrawn="1"/>
        </p:nvGrpSpPr>
        <p:grpSpPr>
          <a:xfrm>
            <a:off x="838201" y="689789"/>
            <a:ext cx="3291114" cy="1966325"/>
            <a:chOff x="1819686" y="556015"/>
            <a:chExt cx="4141695" cy="2465432"/>
          </a:xfrm>
        </p:grpSpPr>
        <p:sp>
          <p:nvSpPr>
            <p:cNvPr id="6" name="TextBox 5">
              <a:extLst>
                <a:ext uri="{FF2B5EF4-FFF2-40B4-BE49-F238E27FC236}">
                  <a16:creationId xmlns:a16="http://schemas.microsoft.com/office/drawing/2014/main" id="{79DB2521-2100-ED4A-9C6E-9E8511EFFA83}"/>
                </a:ext>
              </a:extLst>
            </p:cNvPr>
            <p:cNvSpPr txBox="1"/>
            <p:nvPr/>
          </p:nvSpPr>
          <p:spPr>
            <a:xfrm>
              <a:off x="1819686" y="556015"/>
              <a:ext cx="4141695" cy="2215991"/>
            </a:xfrm>
            <a:prstGeom prst="rect">
              <a:avLst/>
            </a:prstGeom>
            <a:noFill/>
          </p:spPr>
          <p:txBody>
            <a:bodyPr wrap="square" lIns="0" tIns="0" rIns="0" bIns="0" rtlCol="0">
              <a:spAutoFit/>
            </a:bodyPr>
            <a:lstStyle/>
            <a:p>
              <a:r>
                <a:rPr lang="de" sz="1600" err="1">
                  <a:solidFill>
                    <a:schemeClr val="bg1"/>
                  </a:solidFill>
                  <a:latin typeface="Century Gothic" panose="020B0502020202020204" pitchFamily="34" charset="0"/>
                </a:rPr>
                <a:t>Fluwelen</a:t>
              </a:r>
              <a:r>
                <a:rPr lang="de" sz="1600">
                  <a:solidFill>
                    <a:schemeClr val="bg1"/>
                  </a:solidFill>
                  <a:latin typeface="Century Gothic" panose="020B0502020202020204" pitchFamily="34" charset="0"/>
                </a:rPr>
                <a:t> </a:t>
              </a:r>
              <a:r>
                <a:rPr lang="de" sz="1600" err="1">
                  <a:solidFill>
                    <a:schemeClr val="bg1"/>
                  </a:solidFill>
                  <a:latin typeface="Century Gothic" panose="020B0502020202020204" pitchFamily="34" charset="0"/>
                </a:rPr>
                <a:t>Burgwal</a:t>
              </a:r>
              <a:r>
                <a:rPr lang="de" sz="1600">
                  <a:solidFill>
                    <a:schemeClr val="bg1"/>
                  </a:solidFill>
                  <a:latin typeface="Century Gothic" panose="020B0502020202020204" pitchFamily="34" charset="0"/>
                </a:rPr>
                <a:t> 58</a:t>
              </a:r>
            </a:p>
            <a:p>
              <a:r>
                <a:rPr lang="de" sz="1600">
                  <a:solidFill>
                    <a:schemeClr val="bg1"/>
                  </a:solidFill>
                  <a:latin typeface="Century Gothic" panose="020B0502020202020204" pitchFamily="34" charset="0"/>
                </a:rPr>
                <a:t>Postbus 11560</a:t>
              </a:r>
            </a:p>
            <a:p>
              <a:r>
                <a:rPr lang="de" sz="1600">
                  <a:solidFill>
                    <a:schemeClr val="bg1"/>
                  </a:solidFill>
                  <a:latin typeface="Century Gothic" panose="020B0502020202020204" pitchFamily="34" charset="0"/>
                </a:rPr>
                <a:t>2502 AN Den Haag</a:t>
              </a:r>
            </a:p>
            <a:p>
              <a:endParaRPr lang="de" sz="1600">
                <a:solidFill>
                  <a:schemeClr val="bg1"/>
                </a:solidFill>
                <a:latin typeface="Century Gothic" panose="020B0502020202020204" pitchFamily="34" charset="0"/>
              </a:endParaRPr>
            </a:p>
            <a:p>
              <a:r>
                <a:rPr lang="de" sz="1600">
                  <a:solidFill>
                    <a:schemeClr val="bg1"/>
                  </a:solidFill>
                  <a:latin typeface="Century Gothic" panose="020B0502020202020204" pitchFamily="34" charset="0"/>
                </a:rPr>
                <a:t>070 763 00 30</a:t>
              </a:r>
            </a:p>
            <a:p>
              <a:endParaRPr lang="de" sz="1600">
                <a:solidFill>
                  <a:schemeClr val="bg1"/>
                </a:solidFill>
                <a:latin typeface="Century Gothic" panose="020B0502020202020204" pitchFamily="34" charset="0"/>
              </a:endParaRPr>
            </a:p>
            <a:p>
              <a:r>
                <a:rPr lang="de" sz="1600" err="1">
                  <a:solidFill>
                    <a:schemeClr val="bg1"/>
                  </a:solidFill>
                  <a:latin typeface="Century Gothic" panose="020B0502020202020204" pitchFamily="34" charset="0"/>
                </a:rPr>
                <a:t>secretariaat@aeno.nl</a:t>
              </a:r>
              <a:endParaRPr lang="de" sz="1600">
                <a:solidFill>
                  <a:schemeClr val="bg1"/>
                </a:solidFill>
                <a:latin typeface="Century Gothic" panose="020B0502020202020204" pitchFamily="34" charset="0"/>
              </a:endParaRPr>
            </a:p>
            <a:p>
              <a:r>
                <a:rPr lang="de" sz="1600" err="1">
                  <a:solidFill>
                    <a:schemeClr val="bg1"/>
                  </a:solidFill>
                  <a:latin typeface="Century Gothic" panose="020B0502020202020204" pitchFamily="34" charset="0"/>
                </a:rPr>
                <a:t>www.aeno.nl</a:t>
              </a:r>
              <a:endParaRPr lang="de" sz="1600">
                <a:solidFill>
                  <a:schemeClr val="bg1"/>
                </a:solidFill>
                <a:latin typeface="Century Gothic" panose="020B0502020202020204" pitchFamily="34" charset="0"/>
              </a:endParaRPr>
            </a:p>
            <a:p>
              <a:endParaRPr lang="en-US" sz="1600" dirty="0">
                <a:latin typeface="Century Gothic" panose="020B0502020202020204" pitchFamily="34" charset="0"/>
              </a:endParaRPr>
            </a:p>
          </p:txBody>
        </p:sp>
        <p:cxnSp>
          <p:nvCxnSpPr>
            <p:cNvPr id="7" name="Straight Connector 6">
              <a:extLst>
                <a:ext uri="{FF2B5EF4-FFF2-40B4-BE49-F238E27FC236}">
                  <a16:creationId xmlns:a16="http://schemas.microsoft.com/office/drawing/2014/main" id="{F4B68F28-A22A-774C-A735-B7D585188F2B}"/>
                </a:ext>
              </a:extLst>
            </p:cNvPr>
            <p:cNvCxnSpPr>
              <a:cxnSpLocks/>
            </p:cNvCxnSpPr>
            <p:nvPr/>
          </p:nvCxnSpPr>
          <p:spPr>
            <a:xfrm>
              <a:off x="1819686" y="3021447"/>
              <a:ext cx="1632054" cy="0"/>
            </a:xfrm>
            <a:prstGeom prst="line">
              <a:avLst/>
            </a:prstGeom>
            <a:ln w="12700">
              <a:solidFill>
                <a:srgbClr val="42F7A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27828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 Speciaal Leeg">
    <p:spTree>
      <p:nvGrpSpPr>
        <p:cNvPr id="1" name=""/>
        <p:cNvGrpSpPr/>
        <p:nvPr/>
      </p:nvGrpSpPr>
      <p:grpSpPr>
        <a:xfrm>
          <a:off x="0" y="0"/>
          <a:ext cx="0" cy="0"/>
          <a:chOff x="0" y="0"/>
          <a:chExt cx="0" cy="0"/>
        </a:xfrm>
      </p:grpSpPr>
      <p:sp>
        <p:nvSpPr>
          <p:cNvPr id="10" name="Rounded Rectangle 6">
            <a:extLst>
              <a:ext uri="{FF2B5EF4-FFF2-40B4-BE49-F238E27FC236}">
                <a16:creationId xmlns:a16="http://schemas.microsoft.com/office/drawing/2014/main" id="{A26332F4-9057-F4E5-A3F5-75F19D85311C}"/>
              </a:ext>
            </a:extLst>
          </p:cNvPr>
          <p:cNvSpPr/>
          <p:nvPr userDrawn="1"/>
        </p:nvSpPr>
        <p:spPr>
          <a:xfrm rot="21311498">
            <a:off x="-912945" y="-838410"/>
            <a:ext cx="10302922" cy="2601345"/>
          </a:xfrm>
          <a:prstGeom prst="roundRect">
            <a:avLst>
              <a:gd name="adj" fmla="val 1167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 name="Title 1"/>
          <p:cNvSpPr>
            <a:spLocks noGrp="1"/>
          </p:cNvSpPr>
          <p:nvPr>
            <p:ph type="title" hasCustomPrompt="1"/>
          </p:nvPr>
        </p:nvSpPr>
        <p:spPr>
          <a:xfrm>
            <a:off x="838200" y="333375"/>
            <a:ext cx="10514011" cy="720000"/>
          </a:xfrm>
          <a:prstGeom prst="rect">
            <a:avLst/>
          </a:prstGeom>
        </p:spPr>
        <p:txBody>
          <a:bodyPr lIns="0" tIns="0" rIns="0" bIns="0" anchor="t" anchorCtr="0">
            <a:noAutofit/>
          </a:bodyPr>
          <a:lstStyle>
            <a:lvl1pPr>
              <a:defRPr sz="4000" b="1" i="0">
                <a:solidFill>
                  <a:schemeClr val="bg1"/>
                </a:solidFill>
                <a:latin typeface="Century Gothic" panose="020B0502020202020204" pitchFamily="34" charset="0"/>
              </a:defRPr>
            </a:lvl1pPr>
          </a:lstStyle>
          <a:p>
            <a:r>
              <a:rPr lang="en-US"/>
              <a:t>Kop</a:t>
            </a:r>
          </a:p>
        </p:txBody>
      </p:sp>
      <p:sp>
        <p:nvSpPr>
          <p:cNvPr id="13" name="Tijdelijke aanduiding voor tekst 12">
            <a:extLst>
              <a:ext uri="{FF2B5EF4-FFF2-40B4-BE49-F238E27FC236}">
                <a16:creationId xmlns:a16="http://schemas.microsoft.com/office/drawing/2014/main" id="{BF8846E9-8D03-C7D8-BF0E-F99DFEA0CD7A}"/>
              </a:ext>
            </a:extLst>
          </p:cNvPr>
          <p:cNvSpPr>
            <a:spLocks noGrp="1"/>
          </p:cNvSpPr>
          <p:nvPr>
            <p:ph type="body" sz="quarter" idx="11" hasCustomPrompt="1"/>
          </p:nvPr>
        </p:nvSpPr>
        <p:spPr>
          <a:xfrm>
            <a:off x="839789" y="1015200"/>
            <a:ext cx="10512424" cy="720000"/>
          </a:xfrm>
        </p:spPr>
        <p:txBody>
          <a:bodyPr>
            <a:normAutofit/>
          </a:bodyPr>
          <a:lstStyle>
            <a:lvl1pPr marL="0" indent="0">
              <a:buNone/>
              <a:defRPr sz="1800">
                <a:solidFill>
                  <a:schemeClr val="bg1"/>
                </a:solidFill>
              </a:defRPr>
            </a:lvl1pPr>
          </a:lstStyle>
          <a:p>
            <a:pPr lvl="0"/>
            <a:r>
              <a:rPr lang="nl-NL"/>
              <a:t>Uitleg</a:t>
            </a:r>
          </a:p>
        </p:txBody>
      </p:sp>
      <p:pic>
        <p:nvPicPr>
          <p:cNvPr id="7" name="Graphic 6">
            <a:extLst>
              <a:ext uri="{FF2B5EF4-FFF2-40B4-BE49-F238E27FC236}">
                <a16:creationId xmlns:a16="http://schemas.microsoft.com/office/drawing/2014/main" id="{8B51EC89-BCDE-8C76-E942-6BB8FD96E7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6108" y="6082539"/>
            <a:ext cx="1052210" cy="504000"/>
          </a:xfrm>
          <a:prstGeom prst="rect">
            <a:avLst/>
          </a:prstGeom>
        </p:spPr>
      </p:pic>
    </p:spTree>
    <p:extLst>
      <p:ext uri="{BB962C8B-B14F-4D97-AF65-F5344CB8AC3E}">
        <p14:creationId xmlns:p14="http://schemas.microsoft.com/office/powerpoint/2010/main" val="1578801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 Speciaal Dubbel">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F410286-ABC2-7446-EC5B-7A327E917CC1}"/>
              </a:ext>
            </a:extLst>
          </p:cNvPr>
          <p:cNvSpPr/>
          <p:nvPr userDrawn="1"/>
        </p:nvSpPr>
        <p:spPr>
          <a:xfrm>
            <a:off x="0" y="1"/>
            <a:ext cx="6096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b="0" i="0" dirty="0">
              <a:latin typeface="Century Gothic" panose="020B0502020202020204" pitchFamily="34" charset="0"/>
            </a:endParaRPr>
          </a:p>
        </p:txBody>
      </p:sp>
      <p:sp>
        <p:nvSpPr>
          <p:cNvPr id="10" name="Rounded Rectangle 6">
            <a:extLst>
              <a:ext uri="{FF2B5EF4-FFF2-40B4-BE49-F238E27FC236}">
                <a16:creationId xmlns:a16="http://schemas.microsoft.com/office/drawing/2014/main" id="{A26332F4-9057-F4E5-A3F5-75F19D85311C}"/>
              </a:ext>
            </a:extLst>
          </p:cNvPr>
          <p:cNvSpPr/>
          <p:nvPr userDrawn="1"/>
        </p:nvSpPr>
        <p:spPr>
          <a:xfrm rot="21311498">
            <a:off x="-912945" y="-838410"/>
            <a:ext cx="10302922" cy="2601345"/>
          </a:xfrm>
          <a:prstGeom prst="roundRect">
            <a:avLst>
              <a:gd name="adj" fmla="val 1167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 name="Title 1"/>
          <p:cNvSpPr>
            <a:spLocks noGrp="1"/>
          </p:cNvSpPr>
          <p:nvPr>
            <p:ph type="title" hasCustomPrompt="1"/>
          </p:nvPr>
        </p:nvSpPr>
        <p:spPr>
          <a:xfrm>
            <a:off x="838200" y="334800"/>
            <a:ext cx="10514013" cy="720000"/>
          </a:xfrm>
          <a:prstGeom prst="rect">
            <a:avLst/>
          </a:prstGeom>
        </p:spPr>
        <p:txBody>
          <a:bodyPr lIns="0" tIns="0" rIns="0" bIns="0" anchor="t" anchorCtr="0">
            <a:noAutofit/>
          </a:bodyPr>
          <a:lstStyle>
            <a:lvl1pPr>
              <a:defRPr sz="4000" b="1" i="0">
                <a:solidFill>
                  <a:schemeClr val="bg1"/>
                </a:solidFill>
                <a:latin typeface="Century Gothic" panose="020B0502020202020204" pitchFamily="34" charset="0"/>
              </a:defRPr>
            </a:lvl1pPr>
          </a:lstStyle>
          <a:p>
            <a:r>
              <a:rPr lang="en-US"/>
              <a:t>Kop</a:t>
            </a:r>
          </a:p>
        </p:txBody>
      </p:sp>
      <p:sp>
        <p:nvSpPr>
          <p:cNvPr id="13" name="Tijdelijke aanduiding voor tekst 12">
            <a:extLst>
              <a:ext uri="{FF2B5EF4-FFF2-40B4-BE49-F238E27FC236}">
                <a16:creationId xmlns:a16="http://schemas.microsoft.com/office/drawing/2014/main" id="{BF8846E9-8D03-C7D8-BF0E-F99DFEA0CD7A}"/>
              </a:ext>
            </a:extLst>
          </p:cNvPr>
          <p:cNvSpPr>
            <a:spLocks noGrp="1"/>
          </p:cNvSpPr>
          <p:nvPr>
            <p:ph type="body" sz="quarter" idx="11" hasCustomPrompt="1"/>
          </p:nvPr>
        </p:nvSpPr>
        <p:spPr>
          <a:xfrm>
            <a:off x="839788" y="1015719"/>
            <a:ext cx="10512425" cy="720000"/>
          </a:xfrm>
        </p:spPr>
        <p:txBody>
          <a:bodyPr>
            <a:normAutofit/>
          </a:bodyPr>
          <a:lstStyle>
            <a:lvl1pPr marL="0" indent="0">
              <a:buNone/>
              <a:defRPr sz="1800">
                <a:solidFill>
                  <a:schemeClr val="bg1"/>
                </a:solidFill>
              </a:defRPr>
            </a:lvl1pPr>
          </a:lstStyle>
          <a:p>
            <a:pPr lvl="0"/>
            <a:r>
              <a:rPr lang="nl-NL"/>
              <a:t>Uitleg</a:t>
            </a:r>
          </a:p>
        </p:txBody>
      </p:sp>
      <p:pic>
        <p:nvPicPr>
          <p:cNvPr id="14" name="Graphic 13">
            <a:extLst>
              <a:ext uri="{FF2B5EF4-FFF2-40B4-BE49-F238E27FC236}">
                <a16:creationId xmlns:a16="http://schemas.microsoft.com/office/drawing/2014/main" id="{0E299493-596F-55DE-91CA-8F1A4EB4D5E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6108" y="6082539"/>
            <a:ext cx="1052210" cy="504000"/>
          </a:xfrm>
          <a:prstGeom prst="rect">
            <a:avLst/>
          </a:prstGeom>
        </p:spPr>
      </p:pic>
      <p:sp>
        <p:nvSpPr>
          <p:cNvPr id="7" name="Content Placeholder 2">
            <a:extLst>
              <a:ext uri="{FF2B5EF4-FFF2-40B4-BE49-F238E27FC236}">
                <a16:creationId xmlns:a16="http://schemas.microsoft.com/office/drawing/2014/main" id="{57BF3071-9828-3BAA-0AA0-8604DE7E6B84}"/>
              </a:ext>
            </a:extLst>
          </p:cNvPr>
          <p:cNvSpPr>
            <a:spLocks noGrp="1"/>
          </p:cNvSpPr>
          <p:nvPr>
            <p:ph idx="1" hasCustomPrompt="1"/>
          </p:nvPr>
        </p:nvSpPr>
        <p:spPr>
          <a:xfrm>
            <a:off x="6504342" y="2088000"/>
            <a:ext cx="4860000" cy="4153243"/>
          </a:xfrm>
          <a:prstGeom prst="rect">
            <a:avLst/>
          </a:prstGeom>
        </p:spPr>
        <p:txBody>
          <a:bodyPr lIns="0" tIns="0" rIns="0" bIns="0">
            <a:noAutofit/>
          </a:bodyPr>
          <a:lstStyle>
            <a:lvl1pPr marL="0" indent="0">
              <a:lnSpc>
                <a:spcPct val="130000"/>
              </a:lnSpc>
              <a:spcBef>
                <a:spcPts val="500"/>
              </a:spcBef>
              <a:spcAft>
                <a:spcPts val="1000"/>
              </a:spcAft>
              <a:buNone/>
              <a:defRPr sz="2200" b="0" baseline="0">
                <a:solidFill>
                  <a:srgbClr val="211E5B"/>
                </a:solidFill>
                <a:latin typeface="Century Gothic" panose="020B0502020202020204" pitchFamily="34" charset="0"/>
              </a:defRPr>
            </a:lvl1pPr>
            <a:lvl2pPr>
              <a:lnSpc>
                <a:spcPct val="130000"/>
              </a:lnSpc>
              <a:spcBef>
                <a:spcPts val="500"/>
              </a:spcBef>
              <a:spcAft>
                <a:spcPts val="1000"/>
              </a:spcAft>
              <a:defRPr sz="1800" b="0" baseline="0">
                <a:solidFill>
                  <a:srgbClr val="211E5B"/>
                </a:solidFill>
                <a:latin typeface="Century Gothic" panose="020B0502020202020204" pitchFamily="34" charset="0"/>
              </a:defRPr>
            </a:lvl2pPr>
            <a:lvl3pPr>
              <a:lnSpc>
                <a:spcPct val="130000"/>
              </a:lnSpc>
              <a:spcAft>
                <a:spcPts val="1000"/>
              </a:spcAft>
              <a:defRPr sz="1600" b="0" baseline="0">
                <a:solidFill>
                  <a:srgbClr val="211E5B"/>
                </a:solidFill>
                <a:latin typeface="Century Gothic" panose="020B0502020202020204" pitchFamily="34" charset="0"/>
              </a:defRPr>
            </a:lvl3pPr>
            <a:lvl4pPr>
              <a:lnSpc>
                <a:spcPct val="130000"/>
              </a:lnSpc>
              <a:spcAft>
                <a:spcPts val="1000"/>
              </a:spcAft>
              <a:defRPr sz="1400" b="0" baseline="0">
                <a:solidFill>
                  <a:srgbClr val="211E5B"/>
                </a:solidFill>
                <a:latin typeface="Century Gothic" panose="020B0502020202020204" pitchFamily="34" charset="0"/>
              </a:defRPr>
            </a:lvl4pPr>
            <a:lvl5pPr>
              <a:lnSpc>
                <a:spcPct val="130000"/>
              </a:lnSpc>
              <a:spcAft>
                <a:spcPts val="1000"/>
              </a:spcAft>
              <a:defRPr sz="1200" baseline="0">
                <a:solidFill>
                  <a:srgbClr val="211E5B"/>
                </a:solidFill>
                <a:latin typeface="Century Gothic" panose="020B0502020202020204" pitchFamily="34" charset="0"/>
              </a:defRPr>
            </a:lvl5pPr>
          </a:lstStyle>
          <a:p>
            <a:pPr lvl="0"/>
            <a:r>
              <a:rPr lang="en-US" err="1"/>
              <a:t>Tekst</a:t>
            </a:r>
            <a:endParaRPr lang="en-US"/>
          </a:p>
          <a:p>
            <a:pPr lvl="1"/>
            <a:r>
              <a:rPr lang="en-US"/>
              <a:t>Second level</a:t>
            </a:r>
          </a:p>
          <a:p>
            <a:pPr lvl="2"/>
            <a:r>
              <a:rPr lang="en-US"/>
              <a:t>Third level</a:t>
            </a:r>
          </a:p>
          <a:p>
            <a:pPr lvl="3"/>
            <a:r>
              <a:rPr lang="en-US"/>
              <a:t>Fourth level</a:t>
            </a:r>
          </a:p>
        </p:txBody>
      </p:sp>
      <p:sp>
        <p:nvSpPr>
          <p:cNvPr id="8" name="Content Placeholder 2">
            <a:extLst>
              <a:ext uri="{FF2B5EF4-FFF2-40B4-BE49-F238E27FC236}">
                <a16:creationId xmlns:a16="http://schemas.microsoft.com/office/drawing/2014/main" id="{81C0AAAA-979C-33DE-E1B9-4BA512CB3A24}"/>
              </a:ext>
            </a:extLst>
          </p:cNvPr>
          <p:cNvSpPr>
            <a:spLocks noGrp="1"/>
          </p:cNvSpPr>
          <p:nvPr>
            <p:ph idx="10" hasCustomPrompt="1"/>
          </p:nvPr>
        </p:nvSpPr>
        <p:spPr>
          <a:xfrm>
            <a:off x="842022" y="2088000"/>
            <a:ext cx="4860000" cy="4153243"/>
          </a:xfrm>
          <a:prstGeom prst="rect">
            <a:avLst/>
          </a:prstGeom>
        </p:spPr>
        <p:txBody>
          <a:bodyPr lIns="0" tIns="0" rIns="0" bIns="0">
            <a:noAutofit/>
          </a:bodyPr>
          <a:lstStyle>
            <a:lvl1pPr marL="0" indent="0">
              <a:lnSpc>
                <a:spcPct val="130000"/>
              </a:lnSpc>
              <a:spcBef>
                <a:spcPts val="500"/>
              </a:spcBef>
              <a:spcAft>
                <a:spcPts val="1000"/>
              </a:spcAft>
              <a:buNone/>
              <a:defRPr sz="2200" b="0" baseline="0">
                <a:solidFill>
                  <a:srgbClr val="211E5B"/>
                </a:solidFill>
                <a:latin typeface="Century Gothic" panose="020B0502020202020204" pitchFamily="34" charset="0"/>
              </a:defRPr>
            </a:lvl1pPr>
            <a:lvl2pPr>
              <a:lnSpc>
                <a:spcPct val="130000"/>
              </a:lnSpc>
              <a:spcBef>
                <a:spcPts val="500"/>
              </a:spcBef>
              <a:spcAft>
                <a:spcPts val="1000"/>
              </a:spcAft>
              <a:defRPr sz="1800" b="0" baseline="0">
                <a:solidFill>
                  <a:srgbClr val="211E5B"/>
                </a:solidFill>
                <a:latin typeface="Century Gothic" panose="020B0502020202020204" pitchFamily="34" charset="0"/>
              </a:defRPr>
            </a:lvl2pPr>
            <a:lvl3pPr>
              <a:lnSpc>
                <a:spcPct val="130000"/>
              </a:lnSpc>
              <a:spcAft>
                <a:spcPts val="1000"/>
              </a:spcAft>
              <a:defRPr sz="1600" b="0" baseline="0">
                <a:solidFill>
                  <a:srgbClr val="211E5B"/>
                </a:solidFill>
                <a:latin typeface="Century Gothic" panose="020B0502020202020204" pitchFamily="34" charset="0"/>
              </a:defRPr>
            </a:lvl3pPr>
            <a:lvl4pPr>
              <a:lnSpc>
                <a:spcPct val="130000"/>
              </a:lnSpc>
              <a:spcAft>
                <a:spcPts val="1000"/>
              </a:spcAft>
              <a:defRPr sz="1400" b="0" baseline="0">
                <a:solidFill>
                  <a:srgbClr val="211E5B"/>
                </a:solidFill>
                <a:latin typeface="Century Gothic" panose="020B0502020202020204" pitchFamily="34" charset="0"/>
              </a:defRPr>
            </a:lvl4pPr>
            <a:lvl5pPr>
              <a:lnSpc>
                <a:spcPct val="130000"/>
              </a:lnSpc>
              <a:spcAft>
                <a:spcPts val="1000"/>
              </a:spcAft>
              <a:defRPr sz="1200" baseline="0">
                <a:solidFill>
                  <a:srgbClr val="211E5B"/>
                </a:solidFill>
                <a:latin typeface="Century Gothic" panose="020B0502020202020204" pitchFamily="34" charset="0"/>
              </a:defRPr>
            </a:lvl5pPr>
          </a:lstStyle>
          <a:p>
            <a:pPr lvl="0"/>
            <a:r>
              <a:rPr lang="en-US" err="1"/>
              <a:t>Tekst</a:t>
            </a:r>
            <a:endParaRPr lang="en-US"/>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1488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eeld 1">
    <p:bg>
      <p:bgPr>
        <a:solidFill>
          <a:schemeClr val="tx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D738187-49FB-BCAE-021D-4D67C9CFFC22}"/>
              </a:ext>
            </a:extLst>
          </p:cNvPr>
          <p:cNvGrpSpPr/>
          <p:nvPr userDrawn="1"/>
        </p:nvGrpSpPr>
        <p:grpSpPr>
          <a:xfrm>
            <a:off x="6180015" y="5013156"/>
            <a:ext cx="6496567" cy="2341702"/>
            <a:chOff x="391811" y="3327607"/>
            <a:chExt cx="9396091" cy="3386841"/>
          </a:xfrm>
        </p:grpSpPr>
        <p:sp>
          <p:nvSpPr>
            <p:cNvPr id="5" name="Rounded Rectangle 4">
              <a:extLst>
                <a:ext uri="{FF2B5EF4-FFF2-40B4-BE49-F238E27FC236}">
                  <a16:creationId xmlns:a16="http://schemas.microsoft.com/office/drawing/2014/main" id="{A83C1F19-3064-5900-0E8F-50F5A4D2C38C}"/>
                </a:ext>
              </a:extLst>
            </p:cNvPr>
            <p:cNvSpPr/>
            <p:nvPr userDrawn="1"/>
          </p:nvSpPr>
          <p:spPr>
            <a:xfrm rot="21000000">
              <a:off x="3151158" y="3327607"/>
              <a:ext cx="6636744" cy="3386841"/>
            </a:xfrm>
            <a:prstGeom prst="roundRect">
              <a:avLst>
                <a:gd name="adj" fmla="val 96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entury Gothic" panose="020B0502020202020204" pitchFamily="34" charset="0"/>
              </a:endParaRPr>
            </a:p>
          </p:txBody>
        </p:sp>
        <p:sp>
          <p:nvSpPr>
            <p:cNvPr id="6" name="Rounded Rectangle 5">
              <a:extLst>
                <a:ext uri="{FF2B5EF4-FFF2-40B4-BE49-F238E27FC236}">
                  <a16:creationId xmlns:a16="http://schemas.microsoft.com/office/drawing/2014/main" id="{A6357DE4-C2C5-0C1A-6A4C-47E2FE10E7E1}"/>
                </a:ext>
              </a:extLst>
            </p:cNvPr>
            <p:cNvSpPr/>
            <p:nvPr userDrawn="1"/>
          </p:nvSpPr>
          <p:spPr>
            <a:xfrm rot="-600000">
              <a:off x="391811" y="3372600"/>
              <a:ext cx="4356933" cy="2989662"/>
            </a:xfrm>
            <a:prstGeom prst="roundRect">
              <a:avLst>
                <a:gd name="adj" fmla="val 1418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2"/>
                </a:solidFill>
                <a:latin typeface="Century Gothic" panose="020B0502020202020204" pitchFamily="34" charset="0"/>
              </a:endParaRPr>
            </a:p>
          </p:txBody>
        </p:sp>
        <p:pic>
          <p:nvPicPr>
            <p:cNvPr id="9" name="Graphic 8">
              <a:extLst>
                <a:ext uri="{FF2B5EF4-FFF2-40B4-BE49-F238E27FC236}">
                  <a16:creationId xmlns:a16="http://schemas.microsoft.com/office/drawing/2014/main" id="{5675386F-720C-AA1D-3D05-C675A852FA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64657" y="3853542"/>
              <a:ext cx="2845252" cy="1362852"/>
            </a:xfrm>
            <a:prstGeom prst="rect">
              <a:avLst/>
            </a:prstGeom>
          </p:spPr>
        </p:pic>
        <p:pic>
          <p:nvPicPr>
            <p:cNvPr id="10" name="Graphic 9">
              <a:extLst>
                <a:ext uri="{FF2B5EF4-FFF2-40B4-BE49-F238E27FC236}">
                  <a16:creationId xmlns:a16="http://schemas.microsoft.com/office/drawing/2014/main" id="{FEEEA455-9B2C-C37E-F6E0-6235405AE96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39711" y="3863476"/>
              <a:ext cx="2855618" cy="728062"/>
            </a:xfrm>
            <a:prstGeom prst="rect">
              <a:avLst/>
            </a:prstGeom>
          </p:spPr>
        </p:pic>
      </p:grpSp>
      <p:sp>
        <p:nvSpPr>
          <p:cNvPr id="2" name="Titel 1">
            <a:extLst>
              <a:ext uri="{FF2B5EF4-FFF2-40B4-BE49-F238E27FC236}">
                <a16:creationId xmlns:a16="http://schemas.microsoft.com/office/drawing/2014/main" id="{AEF770E7-0A31-6601-AAA1-065B024CB19B}"/>
              </a:ext>
            </a:extLst>
          </p:cNvPr>
          <p:cNvSpPr>
            <a:spLocks noGrp="1"/>
          </p:cNvSpPr>
          <p:nvPr>
            <p:ph type="title" hasCustomPrompt="1"/>
          </p:nvPr>
        </p:nvSpPr>
        <p:spPr>
          <a:xfrm>
            <a:off x="7344000" y="684000"/>
            <a:ext cx="4015573" cy="3600000"/>
          </a:xfrm>
        </p:spPr>
        <p:txBody>
          <a:bodyPr/>
          <a:lstStyle>
            <a:lvl1pPr>
              <a:defRPr/>
            </a:lvl1pPr>
          </a:lstStyle>
          <a:p>
            <a:r>
              <a:rPr lang="en-US" sz="4000" b="1" i="0" err="1">
                <a:solidFill>
                  <a:schemeClr val="bg1"/>
                </a:solidFill>
                <a:latin typeface="Century Gothic" panose="020B0502020202020204" pitchFamily="34" charset="0"/>
              </a:rPr>
              <a:t>Omdat</a:t>
            </a:r>
            <a:r>
              <a:rPr lang="en-US" sz="4000" b="1" i="0">
                <a:solidFill>
                  <a:schemeClr val="bg1"/>
                </a:solidFill>
                <a:latin typeface="Century Gothic" panose="020B0502020202020204" pitchFamily="34" charset="0"/>
              </a:rPr>
              <a:t>…</a:t>
            </a:r>
            <a:endParaRPr lang="en-NL" sz="4000" b="1" i="0">
              <a:solidFill>
                <a:schemeClr val="bg1"/>
              </a:solidFill>
              <a:latin typeface="Century Gothic" panose="020B0502020202020204" pitchFamily="34" charset="0"/>
            </a:endParaRPr>
          </a:p>
        </p:txBody>
      </p:sp>
      <p:sp>
        <p:nvSpPr>
          <p:cNvPr id="8" name="Tijdelijke aanduiding voor afbeelding 6">
            <a:extLst>
              <a:ext uri="{FF2B5EF4-FFF2-40B4-BE49-F238E27FC236}">
                <a16:creationId xmlns:a16="http://schemas.microsoft.com/office/drawing/2014/main" id="{48D5431F-8B1A-71F1-6DF6-72590CDD99E4}"/>
              </a:ext>
            </a:extLst>
          </p:cNvPr>
          <p:cNvSpPr>
            <a:spLocks noGrp="1"/>
          </p:cNvSpPr>
          <p:nvPr>
            <p:ph type="pic" sz="quarter" idx="10"/>
          </p:nvPr>
        </p:nvSpPr>
        <p:spPr>
          <a:xfrm>
            <a:off x="0" y="0"/>
            <a:ext cx="6973888" cy="6858000"/>
          </a:xfrm>
        </p:spPr>
        <p:txBody>
          <a:bodyPr/>
          <a:lstStyle/>
          <a:p>
            <a:endParaRPr lang="nl-NL" dirty="0"/>
          </a:p>
        </p:txBody>
      </p:sp>
    </p:spTree>
    <p:extLst>
      <p:ext uri="{BB962C8B-B14F-4D97-AF65-F5344CB8AC3E}">
        <p14:creationId xmlns:p14="http://schemas.microsoft.com/office/powerpoint/2010/main" val="12685369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eeld 2">
    <p:bg>
      <p:bgPr>
        <a:solidFill>
          <a:schemeClr val="tx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D738187-49FB-BCAE-021D-4D67C9CFFC22}"/>
              </a:ext>
            </a:extLst>
          </p:cNvPr>
          <p:cNvGrpSpPr/>
          <p:nvPr userDrawn="1"/>
        </p:nvGrpSpPr>
        <p:grpSpPr>
          <a:xfrm>
            <a:off x="6180015" y="5013665"/>
            <a:ext cx="6490747" cy="2336580"/>
            <a:chOff x="391811" y="3328343"/>
            <a:chExt cx="9387674" cy="3379433"/>
          </a:xfrm>
        </p:grpSpPr>
        <p:sp>
          <p:nvSpPr>
            <p:cNvPr id="5" name="Rounded Rectangle 4">
              <a:extLst>
                <a:ext uri="{FF2B5EF4-FFF2-40B4-BE49-F238E27FC236}">
                  <a16:creationId xmlns:a16="http://schemas.microsoft.com/office/drawing/2014/main" id="{A83C1F19-3064-5900-0E8F-50F5A4D2C38C}"/>
                </a:ext>
              </a:extLst>
            </p:cNvPr>
            <p:cNvSpPr/>
            <p:nvPr userDrawn="1"/>
          </p:nvSpPr>
          <p:spPr>
            <a:xfrm rot="21000000">
              <a:off x="3150573" y="3328343"/>
              <a:ext cx="6628912" cy="3379433"/>
            </a:xfrm>
            <a:prstGeom prst="roundRect">
              <a:avLst>
                <a:gd name="adj" fmla="val 96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entury Gothic" panose="020B0502020202020204" pitchFamily="34" charset="0"/>
              </a:endParaRPr>
            </a:p>
          </p:txBody>
        </p:sp>
        <p:sp>
          <p:nvSpPr>
            <p:cNvPr id="6" name="Rounded Rectangle 5">
              <a:extLst>
                <a:ext uri="{FF2B5EF4-FFF2-40B4-BE49-F238E27FC236}">
                  <a16:creationId xmlns:a16="http://schemas.microsoft.com/office/drawing/2014/main" id="{A6357DE4-C2C5-0C1A-6A4C-47E2FE10E7E1}"/>
                </a:ext>
              </a:extLst>
            </p:cNvPr>
            <p:cNvSpPr/>
            <p:nvPr userDrawn="1"/>
          </p:nvSpPr>
          <p:spPr>
            <a:xfrm rot="-600000">
              <a:off x="391811" y="3372600"/>
              <a:ext cx="4356933" cy="2989662"/>
            </a:xfrm>
            <a:prstGeom prst="roundRect">
              <a:avLst>
                <a:gd name="adj" fmla="val 141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2"/>
                </a:solidFill>
                <a:latin typeface="Century Gothic" panose="020B0502020202020204" pitchFamily="34" charset="0"/>
              </a:endParaRPr>
            </a:p>
          </p:txBody>
        </p:sp>
        <p:pic>
          <p:nvPicPr>
            <p:cNvPr id="9" name="Graphic 8">
              <a:extLst>
                <a:ext uri="{FF2B5EF4-FFF2-40B4-BE49-F238E27FC236}">
                  <a16:creationId xmlns:a16="http://schemas.microsoft.com/office/drawing/2014/main" id="{5675386F-720C-AA1D-3D05-C675A852FA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64657" y="3853542"/>
              <a:ext cx="2845252" cy="1362852"/>
            </a:xfrm>
            <a:prstGeom prst="rect">
              <a:avLst/>
            </a:prstGeom>
          </p:spPr>
        </p:pic>
        <p:pic>
          <p:nvPicPr>
            <p:cNvPr id="10" name="Graphic 9">
              <a:extLst>
                <a:ext uri="{FF2B5EF4-FFF2-40B4-BE49-F238E27FC236}">
                  <a16:creationId xmlns:a16="http://schemas.microsoft.com/office/drawing/2014/main" id="{FEEEA455-9B2C-C37E-F6E0-6235405AE96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39711" y="3863476"/>
              <a:ext cx="2855618" cy="728062"/>
            </a:xfrm>
            <a:prstGeom prst="rect">
              <a:avLst/>
            </a:prstGeom>
          </p:spPr>
        </p:pic>
      </p:grpSp>
      <p:sp>
        <p:nvSpPr>
          <p:cNvPr id="7" name="Titel 1">
            <a:extLst>
              <a:ext uri="{FF2B5EF4-FFF2-40B4-BE49-F238E27FC236}">
                <a16:creationId xmlns:a16="http://schemas.microsoft.com/office/drawing/2014/main" id="{FED56B51-757A-5CF3-9F8B-23C380FA4DDE}"/>
              </a:ext>
            </a:extLst>
          </p:cNvPr>
          <p:cNvSpPr>
            <a:spLocks noGrp="1"/>
          </p:cNvSpPr>
          <p:nvPr>
            <p:ph type="title" hasCustomPrompt="1"/>
          </p:nvPr>
        </p:nvSpPr>
        <p:spPr>
          <a:xfrm>
            <a:off x="7344000" y="683999"/>
            <a:ext cx="4015573" cy="3600000"/>
          </a:xfrm>
        </p:spPr>
        <p:txBody>
          <a:bodyPr/>
          <a:lstStyle>
            <a:lvl1pPr>
              <a:defRPr/>
            </a:lvl1pPr>
          </a:lstStyle>
          <a:p>
            <a:r>
              <a:rPr lang="en-US" sz="4000" b="1" i="0" err="1">
                <a:solidFill>
                  <a:schemeClr val="bg1"/>
                </a:solidFill>
                <a:latin typeface="Century Gothic" panose="020B0502020202020204" pitchFamily="34" charset="0"/>
              </a:rPr>
              <a:t>Omdat</a:t>
            </a:r>
            <a:r>
              <a:rPr lang="en-US" sz="4000" b="1" i="0">
                <a:solidFill>
                  <a:schemeClr val="bg1"/>
                </a:solidFill>
                <a:latin typeface="Century Gothic" panose="020B0502020202020204" pitchFamily="34" charset="0"/>
              </a:rPr>
              <a:t>…</a:t>
            </a:r>
            <a:endParaRPr lang="en-NL" sz="4000" b="1" i="0">
              <a:solidFill>
                <a:schemeClr val="bg1"/>
              </a:solidFill>
              <a:latin typeface="Century Gothic" panose="020B0502020202020204" pitchFamily="34" charset="0"/>
            </a:endParaRPr>
          </a:p>
        </p:txBody>
      </p:sp>
      <p:sp>
        <p:nvSpPr>
          <p:cNvPr id="11" name="Tijdelijke aanduiding voor afbeelding 6">
            <a:extLst>
              <a:ext uri="{FF2B5EF4-FFF2-40B4-BE49-F238E27FC236}">
                <a16:creationId xmlns:a16="http://schemas.microsoft.com/office/drawing/2014/main" id="{F781DA98-087C-9AF8-3F72-54E77C081570}"/>
              </a:ext>
            </a:extLst>
          </p:cNvPr>
          <p:cNvSpPr>
            <a:spLocks noGrp="1"/>
          </p:cNvSpPr>
          <p:nvPr>
            <p:ph type="pic" sz="quarter" idx="10"/>
          </p:nvPr>
        </p:nvSpPr>
        <p:spPr>
          <a:xfrm>
            <a:off x="0" y="0"/>
            <a:ext cx="6973888" cy="6858000"/>
          </a:xfrm>
        </p:spPr>
        <p:txBody>
          <a:bodyPr/>
          <a:lstStyle/>
          <a:p>
            <a:endParaRPr lang="nl-NL" dirty="0"/>
          </a:p>
        </p:txBody>
      </p:sp>
    </p:spTree>
    <p:extLst>
      <p:ext uri="{BB962C8B-B14F-4D97-AF65-F5344CB8AC3E}">
        <p14:creationId xmlns:p14="http://schemas.microsoft.com/office/powerpoint/2010/main" val="3899705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eeld 2">
    <p:bg>
      <p:bgPr>
        <a:solidFill>
          <a:schemeClr val="tx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D738187-49FB-BCAE-021D-4D67C9CFFC22}"/>
              </a:ext>
            </a:extLst>
          </p:cNvPr>
          <p:cNvGrpSpPr/>
          <p:nvPr userDrawn="1"/>
        </p:nvGrpSpPr>
        <p:grpSpPr>
          <a:xfrm>
            <a:off x="6180015" y="5013665"/>
            <a:ext cx="6490747" cy="2336580"/>
            <a:chOff x="391811" y="3328343"/>
            <a:chExt cx="9387674" cy="3379433"/>
          </a:xfrm>
        </p:grpSpPr>
        <p:sp>
          <p:nvSpPr>
            <p:cNvPr id="5" name="Rounded Rectangle 4">
              <a:extLst>
                <a:ext uri="{FF2B5EF4-FFF2-40B4-BE49-F238E27FC236}">
                  <a16:creationId xmlns:a16="http://schemas.microsoft.com/office/drawing/2014/main" id="{A83C1F19-3064-5900-0E8F-50F5A4D2C38C}"/>
                </a:ext>
              </a:extLst>
            </p:cNvPr>
            <p:cNvSpPr/>
            <p:nvPr userDrawn="1"/>
          </p:nvSpPr>
          <p:spPr>
            <a:xfrm rot="21000000">
              <a:off x="3150573" y="3328343"/>
              <a:ext cx="6628912" cy="3379433"/>
            </a:xfrm>
            <a:prstGeom prst="roundRect">
              <a:avLst>
                <a:gd name="adj" fmla="val 96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entury Gothic" panose="020B0502020202020204" pitchFamily="34" charset="0"/>
              </a:endParaRPr>
            </a:p>
          </p:txBody>
        </p:sp>
        <p:sp>
          <p:nvSpPr>
            <p:cNvPr id="6" name="Rounded Rectangle 5">
              <a:extLst>
                <a:ext uri="{FF2B5EF4-FFF2-40B4-BE49-F238E27FC236}">
                  <a16:creationId xmlns:a16="http://schemas.microsoft.com/office/drawing/2014/main" id="{A6357DE4-C2C5-0C1A-6A4C-47E2FE10E7E1}"/>
                </a:ext>
              </a:extLst>
            </p:cNvPr>
            <p:cNvSpPr/>
            <p:nvPr userDrawn="1"/>
          </p:nvSpPr>
          <p:spPr>
            <a:xfrm rot="-600000">
              <a:off x="391811" y="3372600"/>
              <a:ext cx="4356933" cy="2989662"/>
            </a:xfrm>
            <a:prstGeom prst="roundRect">
              <a:avLst>
                <a:gd name="adj" fmla="val 141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2"/>
                </a:solidFill>
                <a:latin typeface="Century Gothic" panose="020B0502020202020204" pitchFamily="34" charset="0"/>
              </a:endParaRPr>
            </a:p>
          </p:txBody>
        </p:sp>
        <p:pic>
          <p:nvPicPr>
            <p:cNvPr id="9" name="Graphic 8">
              <a:extLst>
                <a:ext uri="{FF2B5EF4-FFF2-40B4-BE49-F238E27FC236}">
                  <a16:creationId xmlns:a16="http://schemas.microsoft.com/office/drawing/2014/main" id="{5675386F-720C-AA1D-3D05-C675A852FA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64657" y="3853542"/>
              <a:ext cx="2845252" cy="1362852"/>
            </a:xfrm>
            <a:prstGeom prst="rect">
              <a:avLst/>
            </a:prstGeom>
          </p:spPr>
        </p:pic>
        <p:pic>
          <p:nvPicPr>
            <p:cNvPr id="10" name="Graphic 9">
              <a:extLst>
                <a:ext uri="{FF2B5EF4-FFF2-40B4-BE49-F238E27FC236}">
                  <a16:creationId xmlns:a16="http://schemas.microsoft.com/office/drawing/2014/main" id="{FEEEA455-9B2C-C37E-F6E0-6235405AE96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39711" y="3863476"/>
              <a:ext cx="2855618" cy="728062"/>
            </a:xfrm>
            <a:prstGeom prst="rect">
              <a:avLst/>
            </a:prstGeom>
          </p:spPr>
        </p:pic>
      </p:grpSp>
      <p:sp>
        <p:nvSpPr>
          <p:cNvPr id="7" name="Titel 1">
            <a:extLst>
              <a:ext uri="{FF2B5EF4-FFF2-40B4-BE49-F238E27FC236}">
                <a16:creationId xmlns:a16="http://schemas.microsoft.com/office/drawing/2014/main" id="{FED56B51-757A-5CF3-9F8B-23C380FA4DDE}"/>
              </a:ext>
            </a:extLst>
          </p:cNvPr>
          <p:cNvSpPr>
            <a:spLocks noGrp="1"/>
          </p:cNvSpPr>
          <p:nvPr>
            <p:ph type="title" hasCustomPrompt="1"/>
          </p:nvPr>
        </p:nvSpPr>
        <p:spPr>
          <a:xfrm>
            <a:off x="7344000" y="683999"/>
            <a:ext cx="4015573" cy="3600000"/>
          </a:xfrm>
        </p:spPr>
        <p:txBody>
          <a:bodyPr/>
          <a:lstStyle>
            <a:lvl1pPr>
              <a:defRPr/>
            </a:lvl1pPr>
          </a:lstStyle>
          <a:p>
            <a:r>
              <a:rPr lang="en-US" sz="4000" b="1" i="0" err="1">
                <a:solidFill>
                  <a:schemeClr val="bg1"/>
                </a:solidFill>
                <a:latin typeface="Century Gothic" panose="020B0502020202020204" pitchFamily="34" charset="0"/>
              </a:rPr>
              <a:t>Omdat</a:t>
            </a:r>
            <a:r>
              <a:rPr lang="en-US" sz="4000" b="1" i="0">
                <a:solidFill>
                  <a:schemeClr val="bg1"/>
                </a:solidFill>
                <a:latin typeface="Century Gothic" panose="020B0502020202020204" pitchFamily="34" charset="0"/>
              </a:rPr>
              <a:t>…</a:t>
            </a:r>
            <a:endParaRPr lang="en-NL" sz="4000" b="1" i="0">
              <a:solidFill>
                <a:schemeClr val="bg1"/>
              </a:solidFill>
              <a:latin typeface="Century Gothic" panose="020B0502020202020204" pitchFamily="34" charset="0"/>
            </a:endParaRPr>
          </a:p>
        </p:txBody>
      </p:sp>
      <p:sp>
        <p:nvSpPr>
          <p:cNvPr id="11" name="Tijdelijke aanduiding voor afbeelding 6">
            <a:extLst>
              <a:ext uri="{FF2B5EF4-FFF2-40B4-BE49-F238E27FC236}">
                <a16:creationId xmlns:a16="http://schemas.microsoft.com/office/drawing/2014/main" id="{F781DA98-087C-9AF8-3F72-54E77C081570}"/>
              </a:ext>
            </a:extLst>
          </p:cNvPr>
          <p:cNvSpPr>
            <a:spLocks noGrp="1"/>
          </p:cNvSpPr>
          <p:nvPr>
            <p:ph type="pic" sz="quarter" idx="10"/>
          </p:nvPr>
        </p:nvSpPr>
        <p:spPr>
          <a:xfrm>
            <a:off x="0" y="0"/>
            <a:ext cx="6973888" cy="6858000"/>
          </a:xfrm>
        </p:spPr>
        <p:txBody>
          <a:bodyPr/>
          <a:lstStyle/>
          <a:p>
            <a:endParaRPr lang="nl-NL" dirty="0"/>
          </a:p>
        </p:txBody>
      </p:sp>
    </p:spTree>
    <p:extLst>
      <p:ext uri="{BB962C8B-B14F-4D97-AF65-F5344CB8AC3E}">
        <p14:creationId xmlns:p14="http://schemas.microsoft.com/office/powerpoint/2010/main" val="3512002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sopgave">
    <p:bg>
      <p:bgPr>
        <a:solidFill>
          <a:schemeClr val="tx1"/>
        </a:solidFill>
        <a:effectLst/>
      </p:bgPr>
    </p:bg>
    <p:spTree>
      <p:nvGrpSpPr>
        <p:cNvPr id="1" name=""/>
        <p:cNvGrpSpPr/>
        <p:nvPr/>
      </p:nvGrpSpPr>
      <p:grpSpPr>
        <a:xfrm>
          <a:off x="0" y="0"/>
          <a:ext cx="0" cy="0"/>
          <a:chOff x="0" y="0"/>
          <a:chExt cx="0" cy="0"/>
        </a:xfrm>
      </p:grpSpPr>
      <p:sp>
        <p:nvSpPr>
          <p:cNvPr id="2" name="Rounded Rectangle 6">
            <a:extLst>
              <a:ext uri="{FF2B5EF4-FFF2-40B4-BE49-F238E27FC236}">
                <a16:creationId xmlns:a16="http://schemas.microsoft.com/office/drawing/2014/main" id="{0BB27A1D-484D-D6F8-7602-9400AAA68F54}"/>
              </a:ext>
            </a:extLst>
          </p:cNvPr>
          <p:cNvSpPr/>
          <p:nvPr userDrawn="1"/>
        </p:nvSpPr>
        <p:spPr>
          <a:xfrm rot="21311498">
            <a:off x="-912945" y="-838410"/>
            <a:ext cx="10302922" cy="2601345"/>
          </a:xfrm>
          <a:prstGeom prst="roundRect">
            <a:avLst>
              <a:gd name="adj" fmla="val 1167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Title 1">
            <a:extLst>
              <a:ext uri="{FF2B5EF4-FFF2-40B4-BE49-F238E27FC236}">
                <a16:creationId xmlns:a16="http://schemas.microsoft.com/office/drawing/2014/main" id="{E8F93E84-CD16-A91B-63F7-AB7E90CBC589}"/>
              </a:ext>
            </a:extLst>
          </p:cNvPr>
          <p:cNvSpPr>
            <a:spLocks noGrp="1"/>
          </p:cNvSpPr>
          <p:nvPr>
            <p:ph type="title" hasCustomPrompt="1"/>
          </p:nvPr>
        </p:nvSpPr>
        <p:spPr>
          <a:xfrm>
            <a:off x="838200" y="333375"/>
            <a:ext cx="10514013" cy="720000"/>
          </a:xfrm>
          <a:prstGeom prst="rect">
            <a:avLst/>
          </a:prstGeom>
        </p:spPr>
        <p:txBody>
          <a:bodyPr lIns="0" tIns="0" rIns="0" bIns="0" anchor="t" anchorCtr="0">
            <a:noAutofit/>
          </a:bodyPr>
          <a:lstStyle>
            <a:lvl1pPr>
              <a:defRPr sz="4000" b="1" i="0">
                <a:solidFill>
                  <a:schemeClr val="tx1"/>
                </a:solidFill>
                <a:latin typeface="Century Gothic" panose="020B0502020202020204" pitchFamily="34" charset="0"/>
              </a:defRPr>
            </a:lvl1pPr>
          </a:lstStyle>
          <a:p>
            <a:r>
              <a:rPr lang="en-US"/>
              <a:t>Kop (</a:t>
            </a:r>
            <a:r>
              <a:rPr lang="en-US" err="1"/>
              <a:t>inhoudsopgave</a:t>
            </a:r>
            <a:r>
              <a:rPr lang="en-US"/>
              <a:t>)</a:t>
            </a:r>
          </a:p>
        </p:txBody>
      </p:sp>
      <p:sp>
        <p:nvSpPr>
          <p:cNvPr id="20" name="Table Placeholder 19">
            <a:extLst>
              <a:ext uri="{FF2B5EF4-FFF2-40B4-BE49-F238E27FC236}">
                <a16:creationId xmlns:a16="http://schemas.microsoft.com/office/drawing/2014/main" id="{9E63D5B4-43C8-C1EC-C847-9C38027E2264}"/>
              </a:ext>
            </a:extLst>
          </p:cNvPr>
          <p:cNvSpPr>
            <a:spLocks noGrp="1"/>
          </p:cNvSpPr>
          <p:nvPr>
            <p:ph type="tbl" sz="quarter" idx="10"/>
          </p:nvPr>
        </p:nvSpPr>
        <p:spPr>
          <a:xfrm>
            <a:off x="838200" y="2232000"/>
            <a:ext cx="10290242" cy="3914775"/>
          </a:xfrm>
        </p:spPr>
        <p:txBody>
          <a:bodyPr/>
          <a:lstStyle>
            <a:lvl1pPr>
              <a:defRPr>
                <a:solidFill>
                  <a:schemeClr val="bg1"/>
                </a:solidFill>
              </a:defRPr>
            </a:lvl1pPr>
          </a:lstStyle>
          <a:p>
            <a:endParaRPr lang="en-NL"/>
          </a:p>
        </p:txBody>
      </p:sp>
      <p:pic>
        <p:nvPicPr>
          <p:cNvPr id="5" name="Graphic 4">
            <a:extLst>
              <a:ext uri="{FF2B5EF4-FFF2-40B4-BE49-F238E27FC236}">
                <a16:creationId xmlns:a16="http://schemas.microsoft.com/office/drawing/2014/main" id="{41223C5A-C4D6-9F48-671B-9F4F8397F05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6108" y="6082539"/>
            <a:ext cx="1052210" cy="504000"/>
          </a:xfrm>
          <a:prstGeom prst="rect">
            <a:avLst/>
          </a:prstGeom>
        </p:spPr>
      </p:pic>
    </p:spTree>
    <p:extLst>
      <p:ext uri="{BB962C8B-B14F-4D97-AF65-F5344CB8AC3E}">
        <p14:creationId xmlns:p14="http://schemas.microsoft.com/office/powerpoint/2010/main" val="26710756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Beeld 2">
    <p:bg>
      <p:bgPr>
        <a:solidFill>
          <a:schemeClr val="tx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D738187-49FB-BCAE-021D-4D67C9CFFC22}"/>
              </a:ext>
            </a:extLst>
          </p:cNvPr>
          <p:cNvGrpSpPr/>
          <p:nvPr userDrawn="1"/>
        </p:nvGrpSpPr>
        <p:grpSpPr>
          <a:xfrm>
            <a:off x="6180015" y="5013665"/>
            <a:ext cx="6490747" cy="2336580"/>
            <a:chOff x="391811" y="3328343"/>
            <a:chExt cx="9387674" cy="3379433"/>
          </a:xfrm>
        </p:grpSpPr>
        <p:sp>
          <p:nvSpPr>
            <p:cNvPr id="5" name="Rounded Rectangle 4">
              <a:extLst>
                <a:ext uri="{FF2B5EF4-FFF2-40B4-BE49-F238E27FC236}">
                  <a16:creationId xmlns:a16="http://schemas.microsoft.com/office/drawing/2014/main" id="{A83C1F19-3064-5900-0E8F-50F5A4D2C38C}"/>
                </a:ext>
              </a:extLst>
            </p:cNvPr>
            <p:cNvSpPr/>
            <p:nvPr userDrawn="1"/>
          </p:nvSpPr>
          <p:spPr>
            <a:xfrm rot="21000000">
              <a:off x="3150573" y="3328343"/>
              <a:ext cx="6628912" cy="3379433"/>
            </a:xfrm>
            <a:prstGeom prst="roundRect">
              <a:avLst>
                <a:gd name="adj" fmla="val 96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entury Gothic" panose="020B0502020202020204" pitchFamily="34" charset="0"/>
              </a:endParaRPr>
            </a:p>
          </p:txBody>
        </p:sp>
        <p:sp>
          <p:nvSpPr>
            <p:cNvPr id="6" name="Rounded Rectangle 5">
              <a:extLst>
                <a:ext uri="{FF2B5EF4-FFF2-40B4-BE49-F238E27FC236}">
                  <a16:creationId xmlns:a16="http://schemas.microsoft.com/office/drawing/2014/main" id="{A6357DE4-C2C5-0C1A-6A4C-47E2FE10E7E1}"/>
                </a:ext>
              </a:extLst>
            </p:cNvPr>
            <p:cNvSpPr/>
            <p:nvPr userDrawn="1"/>
          </p:nvSpPr>
          <p:spPr>
            <a:xfrm rot="-600000">
              <a:off x="391811" y="3372600"/>
              <a:ext cx="4356933" cy="2989662"/>
            </a:xfrm>
            <a:prstGeom prst="roundRect">
              <a:avLst>
                <a:gd name="adj" fmla="val 141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2"/>
                </a:solidFill>
                <a:latin typeface="Century Gothic" panose="020B0502020202020204" pitchFamily="34" charset="0"/>
              </a:endParaRPr>
            </a:p>
          </p:txBody>
        </p:sp>
        <p:pic>
          <p:nvPicPr>
            <p:cNvPr id="9" name="Graphic 8">
              <a:extLst>
                <a:ext uri="{FF2B5EF4-FFF2-40B4-BE49-F238E27FC236}">
                  <a16:creationId xmlns:a16="http://schemas.microsoft.com/office/drawing/2014/main" id="{5675386F-720C-AA1D-3D05-C675A852FA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64657" y="3853542"/>
              <a:ext cx="2845252" cy="1362852"/>
            </a:xfrm>
            <a:prstGeom prst="rect">
              <a:avLst/>
            </a:prstGeom>
          </p:spPr>
        </p:pic>
        <p:pic>
          <p:nvPicPr>
            <p:cNvPr id="10" name="Graphic 9">
              <a:extLst>
                <a:ext uri="{FF2B5EF4-FFF2-40B4-BE49-F238E27FC236}">
                  <a16:creationId xmlns:a16="http://schemas.microsoft.com/office/drawing/2014/main" id="{FEEEA455-9B2C-C37E-F6E0-6235405AE96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39711" y="3863476"/>
              <a:ext cx="2855618" cy="728062"/>
            </a:xfrm>
            <a:prstGeom prst="rect">
              <a:avLst/>
            </a:prstGeom>
          </p:spPr>
        </p:pic>
      </p:grpSp>
      <p:sp>
        <p:nvSpPr>
          <p:cNvPr id="7" name="Titel 1">
            <a:extLst>
              <a:ext uri="{FF2B5EF4-FFF2-40B4-BE49-F238E27FC236}">
                <a16:creationId xmlns:a16="http://schemas.microsoft.com/office/drawing/2014/main" id="{FED56B51-757A-5CF3-9F8B-23C380FA4DDE}"/>
              </a:ext>
            </a:extLst>
          </p:cNvPr>
          <p:cNvSpPr>
            <a:spLocks noGrp="1"/>
          </p:cNvSpPr>
          <p:nvPr>
            <p:ph type="title" hasCustomPrompt="1"/>
          </p:nvPr>
        </p:nvSpPr>
        <p:spPr>
          <a:xfrm>
            <a:off x="7344000" y="683999"/>
            <a:ext cx="4015573" cy="3600000"/>
          </a:xfrm>
        </p:spPr>
        <p:txBody>
          <a:bodyPr/>
          <a:lstStyle>
            <a:lvl1pPr>
              <a:defRPr/>
            </a:lvl1pPr>
          </a:lstStyle>
          <a:p>
            <a:r>
              <a:rPr lang="en-US" sz="4000" b="1" i="0" err="1">
                <a:solidFill>
                  <a:schemeClr val="bg1"/>
                </a:solidFill>
                <a:latin typeface="Century Gothic" panose="020B0502020202020204" pitchFamily="34" charset="0"/>
              </a:rPr>
              <a:t>Omdat</a:t>
            </a:r>
            <a:r>
              <a:rPr lang="en-US" sz="4000" b="1" i="0">
                <a:solidFill>
                  <a:schemeClr val="bg1"/>
                </a:solidFill>
                <a:latin typeface="Century Gothic" panose="020B0502020202020204" pitchFamily="34" charset="0"/>
              </a:rPr>
              <a:t>…</a:t>
            </a:r>
            <a:endParaRPr lang="en-NL" sz="4000" b="1" i="0">
              <a:solidFill>
                <a:schemeClr val="bg1"/>
              </a:solidFill>
              <a:latin typeface="Century Gothic" panose="020B0502020202020204" pitchFamily="34" charset="0"/>
            </a:endParaRPr>
          </a:p>
        </p:txBody>
      </p:sp>
      <p:sp>
        <p:nvSpPr>
          <p:cNvPr id="11" name="Tijdelijke aanduiding voor afbeelding 6">
            <a:extLst>
              <a:ext uri="{FF2B5EF4-FFF2-40B4-BE49-F238E27FC236}">
                <a16:creationId xmlns:a16="http://schemas.microsoft.com/office/drawing/2014/main" id="{F781DA98-087C-9AF8-3F72-54E77C081570}"/>
              </a:ext>
            </a:extLst>
          </p:cNvPr>
          <p:cNvSpPr>
            <a:spLocks noGrp="1"/>
          </p:cNvSpPr>
          <p:nvPr>
            <p:ph type="pic" sz="quarter" idx="10"/>
          </p:nvPr>
        </p:nvSpPr>
        <p:spPr>
          <a:xfrm>
            <a:off x="0" y="0"/>
            <a:ext cx="6973888" cy="6858000"/>
          </a:xfrm>
        </p:spPr>
        <p:txBody>
          <a:bodyPr/>
          <a:lstStyle/>
          <a:p>
            <a:endParaRPr lang="nl-NL" dirty="0"/>
          </a:p>
        </p:txBody>
      </p:sp>
    </p:spTree>
    <p:extLst>
      <p:ext uri="{BB962C8B-B14F-4D97-AF65-F5344CB8AC3E}">
        <p14:creationId xmlns:p14="http://schemas.microsoft.com/office/powerpoint/2010/main" val="1222720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Beeld 2">
    <p:bg>
      <p:bgPr>
        <a:solidFill>
          <a:schemeClr val="tx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D738187-49FB-BCAE-021D-4D67C9CFFC22}"/>
              </a:ext>
            </a:extLst>
          </p:cNvPr>
          <p:cNvGrpSpPr/>
          <p:nvPr userDrawn="1"/>
        </p:nvGrpSpPr>
        <p:grpSpPr>
          <a:xfrm>
            <a:off x="6180015" y="5013665"/>
            <a:ext cx="6490747" cy="2336580"/>
            <a:chOff x="391811" y="3328343"/>
            <a:chExt cx="9387674" cy="3379433"/>
          </a:xfrm>
        </p:grpSpPr>
        <p:sp>
          <p:nvSpPr>
            <p:cNvPr id="5" name="Rounded Rectangle 4">
              <a:extLst>
                <a:ext uri="{FF2B5EF4-FFF2-40B4-BE49-F238E27FC236}">
                  <a16:creationId xmlns:a16="http://schemas.microsoft.com/office/drawing/2014/main" id="{A83C1F19-3064-5900-0E8F-50F5A4D2C38C}"/>
                </a:ext>
              </a:extLst>
            </p:cNvPr>
            <p:cNvSpPr/>
            <p:nvPr userDrawn="1"/>
          </p:nvSpPr>
          <p:spPr>
            <a:xfrm rot="21000000">
              <a:off x="3150573" y="3328343"/>
              <a:ext cx="6628912" cy="3379433"/>
            </a:xfrm>
            <a:prstGeom prst="roundRect">
              <a:avLst>
                <a:gd name="adj" fmla="val 96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entury Gothic" panose="020B0502020202020204" pitchFamily="34" charset="0"/>
              </a:endParaRPr>
            </a:p>
          </p:txBody>
        </p:sp>
        <p:sp>
          <p:nvSpPr>
            <p:cNvPr id="6" name="Rounded Rectangle 5">
              <a:extLst>
                <a:ext uri="{FF2B5EF4-FFF2-40B4-BE49-F238E27FC236}">
                  <a16:creationId xmlns:a16="http://schemas.microsoft.com/office/drawing/2014/main" id="{A6357DE4-C2C5-0C1A-6A4C-47E2FE10E7E1}"/>
                </a:ext>
              </a:extLst>
            </p:cNvPr>
            <p:cNvSpPr/>
            <p:nvPr userDrawn="1"/>
          </p:nvSpPr>
          <p:spPr>
            <a:xfrm rot="-600000">
              <a:off x="391811" y="3372600"/>
              <a:ext cx="4356933" cy="2989662"/>
            </a:xfrm>
            <a:prstGeom prst="roundRect">
              <a:avLst>
                <a:gd name="adj" fmla="val 1418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2"/>
                </a:solidFill>
                <a:latin typeface="Century Gothic" panose="020B0502020202020204" pitchFamily="34" charset="0"/>
              </a:endParaRPr>
            </a:p>
          </p:txBody>
        </p:sp>
        <p:pic>
          <p:nvPicPr>
            <p:cNvPr id="9" name="Graphic 8">
              <a:extLst>
                <a:ext uri="{FF2B5EF4-FFF2-40B4-BE49-F238E27FC236}">
                  <a16:creationId xmlns:a16="http://schemas.microsoft.com/office/drawing/2014/main" id="{5675386F-720C-AA1D-3D05-C675A852FA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64657" y="3853542"/>
              <a:ext cx="2845252" cy="1362852"/>
            </a:xfrm>
            <a:prstGeom prst="rect">
              <a:avLst/>
            </a:prstGeom>
          </p:spPr>
        </p:pic>
        <p:pic>
          <p:nvPicPr>
            <p:cNvPr id="10" name="Graphic 9">
              <a:extLst>
                <a:ext uri="{FF2B5EF4-FFF2-40B4-BE49-F238E27FC236}">
                  <a16:creationId xmlns:a16="http://schemas.microsoft.com/office/drawing/2014/main" id="{FEEEA455-9B2C-C37E-F6E0-6235405AE96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39711" y="3863476"/>
              <a:ext cx="2855618" cy="728062"/>
            </a:xfrm>
            <a:prstGeom prst="rect">
              <a:avLst/>
            </a:prstGeom>
          </p:spPr>
        </p:pic>
      </p:grpSp>
      <p:sp>
        <p:nvSpPr>
          <p:cNvPr id="7" name="Titel 1">
            <a:extLst>
              <a:ext uri="{FF2B5EF4-FFF2-40B4-BE49-F238E27FC236}">
                <a16:creationId xmlns:a16="http://schemas.microsoft.com/office/drawing/2014/main" id="{FED56B51-757A-5CF3-9F8B-23C380FA4DDE}"/>
              </a:ext>
            </a:extLst>
          </p:cNvPr>
          <p:cNvSpPr>
            <a:spLocks noGrp="1"/>
          </p:cNvSpPr>
          <p:nvPr>
            <p:ph type="title" hasCustomPrompt="1"/>
          </p:nvPr>
        </p:nvSpPr>
        <p:spPr>
          <a:xfrm>
            <a:off x="7344000" y="683999"/>
            <a:ext cx="4015573" cy="3600000"/>
          </a:xfrm>
        </p:spPr>
        <p:txBody>
          <a:bodyPr/>
          <a:lstStyle>
            <a:lvl1pPr>
              <a:defRPr/>
            </a:lvl1pPr>
          </a:lstStyle>
          <a:p>
            <a:r>
              <a:rPr lang="en-US" sz="4000" b="1" i="0" err="1">
                <a:solidFill>
                  <a:schemeClr val="bg1"/>
                </a:solidFill>
                <a:latin typeface="Century Gothic" panose="020B0502020202020204" pitchFamily="34" charset="0"/>
              </a:rPr>
              <a:t>Omdat</a:t>
            </a:r>
            <a:r>
              <a:rPr lang="en-US" sz="4000" b="1" i="0">
                <a:solidFill>
                  <a:schemeClr val="bg1"/>
                </a:solidFill>
                <a:latin typeface="Century Gothic" panose="020B0502020202020204" pitchFamily="34" charset="0"/>
              </a:rPr>
              <a:t>…</a:t>
            </a:r>
            <a:endParaRPr lang="en-NL" sz="4000" b="1" i="0">
              <a:solidFill>
                <a:schemeClr val="bg1"/>
              </a:solidFill>
              <a:latin typeface="Century Gothic" panose="020B0502020202020204" pitchFamily="34" charset="0"/>
            </a:endParaRPr>
          </a:p>
        </p:txBody>
      </p:sp>
      <p:sp>
        <p:nvSpPr>
          <p:cNvPr id="11" name="Tijdelijke aanduiding voor afbeelding 6">
            <a:extLst>
              <a:ext uri="{FF2B5EF4-FFF2-40B4-BE49-F238E27FC236}">
                <a16:creationId xmlns:a16="http://schemas.microsoft.com/office/drawing/2014/main" id="{F781DA98-087C-9AF8-3F72-54E77C081570}"/>
              </a:ext>
            </a:extLst>
          </p:cNvPr>
          <p:cNvSpPr>
            <a:spLocks noGrp="1"/>
          </p:cNvSpPr>
          <p:nvPr>
            <p:ph type="pic" sz="quarter" idx="10"/>
          </p:nvPr>
        </p:nvSpPr>
        <p:spPr>
          <a:xfrm>
            <a:off x="0" y="0"/>
            <a:ext cx="6973888" cy="6858000"/>
          </a:xfrm>
        </p:spPr>
        <p:txBody>
          <a:bodyPr/>
          <a:lstStyle/>
          <a:p>
            <a:endParaRPr lang="nl-NL" dirty="0"/>
          </a:p>
        </p:txBody>
      </p:sp>
    </p:spTree>
    <p:extLst>
      <p:ext uri="{BB962C8B-B14F-4D97-AF65-F5344CB8AC3E}">
        <p14:creationId xmlns:p14="http://schemas.microsoft.com/office/powerpoint/2010/main" val="2236057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jzonder 1">
    <p:bg>
      <p:bgPr>
        <a:solidFill>
          <a:schemeClr val="bg1"/>
        </a:solidFill>
        <a:effectLst/>
      </p:bgPr>
    </p:bg>
    <p:spTree>
      <p:nvGrpSpPr>
        <p:cNvPr id="1" name=""/>
        <p:cNvGrpSpPr/>
        <p:nvPr/>
      </p:nvGrpSpPr>
      <p:grpSpPr>
        <a:xfrm>
          <a:off x="0" y="0"/>
          <a:ext cx="0" cy="0"/>
          <a:chOff x="0" y="0"/>
          <a:chExt cx="0" cy="0"/>
        </a:xfrm>
      </p:grpSpPr>
      <p:sp>
        <p:nvSpPr>
          <p:cNvPr id="9" name="Rounded Rectangle 5">
            <a:extLst>
              <a:ext uri="{FF2B5EF4-FFF2-40B4-BE49-F238E27FC236}">
                <a16:creationId xmlns:a16="http://schemas.microsoft.com/office/drawing/2014/main" id="{6EDA266F-88D5-F857-932D-2FCEB84DCB06}"/>
              </a:ext>
            </a:extLst>
          </p:cNvPr>
          <p:cNvSpPr/>
          <p:nvPr userDrawn="1"/>
        </p:nvSpPr>
        <p:spPr>
          <a:xfrm rot="-300000">
            <a:off x="-639066" y="1624366"/>
            <a:ext cx="7278735" cy="6003104"/>
          </a:xfrm>
          <a:prstGeom prst="roundRect">
            <a:avLst>
              <a:gd name="adj" fmla="val 545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Rounded Rectangle 5">
            <a:extLst>
              <a:ext uri="{FF2B5EF4-FFF2-40B4-BE49-F238E27FC236}">
                <a16:creationId xmlns:a16="http://schemas.microsoft.com/office/drawing/2014/main" id="{B8691D32-1410-0CCC-797F-C48706061872}"/>
              </a:ext>
            </a:extLst>
          </p:cNvPr>
          <p:cNvSpPr/>
          <p:nvPr userDrawn="1"/>
        </p:nvSpPr>
        <p:spPr>
          <a:xfrm rot="-300000">
            <a:off x="6034187" y="1330032"/>
            <a:ext cx="7724817" cy="6003104"/>
          </a:xfrm>
          <a:prstGeom prst="roundRect">
            <a:avLst>
              <a:gd name="adj" fmla="val 54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 name="Title 1"/>
          <p:cNvSpPr>
            <a:spLocks noGrp="1"/>
          </p:cNvSpPr>
          <p:nvPr>
            <p:ph type="title" hasCustomPrompt="1"/>
          </p:nvPr>
        </p:nvSpPr>
        <p:spPr>
          <a:xfrm>
            <a:off x="838200" y="334800"/>
            <a:ext cx="11000844" cy="720000"/>
          </a:xfrm>
          <a:prstGeom prst="rect">
            <a:avLst/>
          </a:prstGeom>
        </p:spPr>
        <p:txBody>
          <a:bodyPr lIns="0" tIns="0" rIns="0" bIns="0" anchor="t" anchorCtr="0">
            <a:noAutofit/>
          </a:bodyPr>
          <a:lstStyle>
            <a:lvl1pPr>
              <a:defRPr sz="4000" b="1" i="0">
                <a:solidFill>
                  <a:srgbClr val="211E5B"/>
                </a:solidFill>
                <a:latin typeface="Century Gothic" panose="020B0502020202020204" pitchFamily="34" charset="0"/>
              </a:defRPr>
            </a:lvl1pPr>
          </a:lstStyle>
          <a:p>
            <a:r>
              <a:rPr lang="en-US"/>
              <a:t>Kop</a:t>
            </a:r>
          </a:p>
        </p:txBody>
      </p:sp>
      <p:sp>
        <p:nvSpPr>
          <p:cNvPr id="3" name="Content Placeholder 2"/>
          <p:cNvSpPr>
            <a:spLocks noGrp="1"/>
          </p:cNvSpPr>
          <p:nvPr>
            <p:ph idx="1" hasCustomPrompt="1"/>
          </p:nvPr>
        </p:nvSpPr>
        <p:spPr>
          <a:xfrm>
            <a:off x="6427851" y="2088000"/>
            <a:ext cx="5076000" cy="3897638"/>
          </a:xfrm>
          <a:prstGeom prst="rect">
            <a:avLst/>
          </a:prstGeom>
        </p:spPr>
        <p:txBody>
          <a:bodyPr lIns="0" tIns="0" rIns="0" bIns="0">
            <a:noAutofit/>
          </a:bodyPr>
          <a:lstStyle>
            <a:lvl1pPr marL="0" indent="0">
              <a:lnSpc>
                <a:spcPct val="130000"/>
              </a:lnSpc>
              <a:spcBef>
                <a:spcPts val="500"/>
              </a:spcBef>
              <a:spcAft>
                <a:spcPts val="1000"/>
              </a:spcAft>
              <a:buNone/>
              <a:defRPr sz="2200" b="0" baseline="0">
                <a:solidFill>
                  <a:srgbClr val="211E5B"/>
                </a:solidFill>
                <a:latin typeface="Century Gothic" panose="020B0502020202020204" pitchFamily="34" charset="0"/>
              </a:defRPr>
            </a:lvl1pPr>
            <a:lvl2pPr>
              <a:lnSpc>
                <a:spcPct val="130000"/>
              </a:lnSpc>
              <a:spcBef>
                <a:spcPts val="500"/>
              </a:spcBef>
              <a:spcAft>
                <a:spcPts val="1000"/>
              </a:spcAft>
              <a:defRPr sz="1800" baseline="0">
                <a:solidFill>
                  <a:srgbClr val="211E5B"/>
                </a:solidFill>
                <a:latin typeface="Century Gothic" panose="020B0502020202020204" pitchFamily="34" charset="0"/>
              </a:defRPr>
            </a:lvl2pPr>
            <a:lvl3pPr>
              <a:lnSpc>
                <a:spcPct val="130000"/>
              </a:lnSpc>
              <a:spcAft>
                <a:spcPts val="1000"/>
              </a:spcAft>
              <a:defRPr sz="1600" baseline="0">
                <a:solidFill>
                  <a:srgbClr val="211E5B"/>
                </a:solidFill>
                <a:latin typeface="Century Gothic" panose="020B0502020202020204" pitchFamily="34" charset="0"/>
              </a:defRPr>
            </a:lvl3pPr>
            <a:lvl4pPr>
              <a:lnSpc>
                <a:spcPct val="130000"/>
              </a:lnSpc>
              <a:spcAft>
                <a:spcPts val="1000"/>
              </a:spcAft>
              <a:defRPr sz="1400" baseline="0">
                <a:solidFill>
                  <a:srgbClr val="211E5B"/>
                </a:solidFill>
                <a:latin typeface="Century Gothic" panose="020B0502020202020204" pitchFamily="34" charset="0"/>
              </a:defRPr>
            </a:lvl4pPr>
            <a:lvl5pPr>
              <a:lnSpc>
                <a:spcPct val="130000"/>
              </a:lnSpc>
              <a:spcAft>
                <a:spcPts val="1000"/>
              </a:spcAft>
              <a:defRPr sz="1200" baseline="0">
                <a:solidFill>
                  <a:srgbClr val="211E5B"/>
                </a:solidFill>
                <a:latin typeface="Century Gothic" panose="020B0502020202020204" pitchFamily="34" charset="0"/>
              </a:defRPr>
            </a:lvl5pPr>
          </a:lstStyle>
          <a:p>
            <a:pPr lvl="0"/>
            <a:r>
              <a:rPr lang="en-US" err="1"/>
              <a:t>Tekst</a:t>
            </a:r>
            <a:endParaRPr lang="en-US"/>
          </a:p>
          <a:p>
            <a:pPr lvl="1"/>
            <a:r>
              <a:rPr lang="en-US"/>
              <a:t>Second level</a:t>
            </a:r>
          </a:p>
          <a:p>
            <a:pPr lvl="2"/>
            <a:r>
              <a:rPr lang="en-US"/>
              <a:t>Third level</a:t>
            </a:r>
          </a:p>
          <a:p>
            <a:pPr lvl="3"/>
            <a:r>
              <a:rPr lang="en-US"/>
              <a:t>Fourth level</a:t>
            </a:r>
          </a:p>
        </p:txBody>
      </p:sp>
      <p:sp>
        <p:nvSpPr>
          <p:cNvPr id="5" name="Content Placeholder 2">
            <a:extLst>
              <a:ext uri="{FF2B5EF4-FFF2-40B4-BE49-F238E27FC236}">
                <a16:creationId xmlns:a16="http://schemas.microsoft.com/office/drawing/2014/main" id="{DF52912B-8B8F-23D8-1270-8275111565B7}"/>
              </a:ext>
            </a:extLst>
          </p:cNvPr>
          <p:cNvSpPr>
            <a:spLocks noGrp="1"/>
          </p:cNvSpPr>
          <p:nvPr>
            <p:ph idx="10" hasCustomPrompt="1"/>
          </p:nvPr>
        </p:nvSpPr>
        <p:spPr>
          <a:xfrm>
            <a:off x="842021" y="2087999"/>
            <a:ext cx="5076000" cy="3897639"/>
          </a:xfrm>
          <a:prstGeom prst="rect">
            <a:avLst/>
          </a:prstGeom>
        </p:spPr>
        <p:txBody>
          <a:bodyPr lIns="0" tIns="0" rIns="0" bIns="0">
            <a:noAutofit/>
          </a:bodyPr>
          <a:lstStyle>
            <a:lvl1pPr marL="0" indent="0">
              <a:lnSpc>
                <a:spcPct val="130000"/>
              </a:lnSpc>
              <a:spcBef>
                <a:spcPts val="500"/>
              </a:spcBef>
              <a:spcAft>
                <a:spcPts val="1000"/>
              </a:spcAft>
              <a:buNone/>
              <a:defRPr sz="2200" b="0" baseline="0">
                <a:solidFill>
                  <a:srgbClr val="211E5B"/>
                </a:solidFill>
                <a:latin typeface="Century Gothic" panose="020B0502020202020204" pitchFamily="34" charset="0"/>
              </a:defRPr>
            </a:lvl1pPr>
            <a:lvl2pPr>
              <a:lnSpc>
                <a:spcPct val="130000"/>
              </a:lnSpc>
              <a:spcBef>
                <a:spcPts val="500"/>
              </a:spcBef>
              <a:spcAft>
                <a:spcPts val="1000"/>
              </a:spcAft>
              <a:defRPr sz="1800" b="0" baseline="0">
                <a:solidFill>
                  <a:srgbClr val="211E5B"/>
                </a:solidFill>
                <a:latin typeface="Century Gothic" panose="020B0502020202020204" pitchFamily="34" charset="0"/>
              </a:defRPr>
            </a:lvl2pPr>
            <a:lvl3pPr>
              <a:lnSpc>
                <a:spcPct val="130000"/>
              </a:lnSpc>
              <a:spcAft>
                <a:spcPts val="1000"/>
              </a:spcAft>
              <a:defRPr sz="1600" b="0" baseline="0">
                <a:solidFill>
                  <a:srgbClr val="211E5B"/>
                </a:solidFill>
                <a:latin typeface="Century Gothic" panose="020B0502020202020204" pitchFamily="34" charset="0"/>
              </a:defRPr>
            </a:lvl3pPr>
            <a:lvl4pPr>
              <a:lnSpc>
                <a:spcPct val="130000"/>
              </a:lnSpc>
              <a:spcAft>
                <a:spcPts val="1000"/>
              </a:spcAft>
              <a:defRPr sz="1400" b="0" baseline="0">
                <a:solidFill>
                  <a:srgbClr val="211E5B"/>
                </a:solidFill>
                <a:latin typeface="Century Gothic" panose="020B0502020202020204" pitchFamily="34" charset="0"/>
              </a:defRPr>
            </a:lvl4pPr>
            <a:lvl5pPr>
              <a:lnSpc>
                <a:spcPct val="130000"/>
              </a:lnSpc>
              <a:spcAft>
                <a:spcPts val="1000"/>
              </a:spcAft>
              <a:defRPr sz="1200" baseline="0">
                <a:solidFill>
                  <a:srgbClr val="211E5B"/>
                </a:solidFill>
                <a:latin typeface="Century Gothic" panose="020B0502020202020204" pitchFamily="34" charset="0"/>
              </a:defRPr>
            </a:lvl5pPr>
          </a:lstStyle>
          <a:p>
            <a:pPr lvl="0"/>
            <a:r>
              <a:rPr lang="en-US" err="1"/>
              <a:t>Tekst</a:t>
            </a:r>
            <a:endParaRPr lang="en-US"/>
          </a:p>
          <a:p>
            <a:pPr lvl="1"/>
            <a:r>
              <a:rPr lang="en-US"/>
              <a:t>Second level</a:t>
            </a:r>
          </a:p>
          <a:p>
            <a:pPr lvl="2"/>
            <a:r>
              <a:rPr lang="en-US"/>
              <a:t>Third level</a:t>
            </a:r>
          </a:p>
          <a:p>
            <a:pPr lvl="3"/>
            <a:r>
              <a:rPr lang="en-US"/>
              <a:t>Fourth level</a:t>
            </a:r>
          </a:p>
        </p:txBody>
      </p:sp>
      <p:pic>
        <p:nvPicPr>
          <p:cNvPr id="10" name="Graphic 9">
            <a:extLst>
              <a:ext uri="{FF2B5EF4-FFF2-40B4-BE49-F238E27FC236}">
                <a16:creationId xmlns:a16="http://schemas.microsoft.com/office/drawing/2014/main" id="{56EA13E6-A137-BDF6-BADA-E433606A92A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6108" y="6082539"/>
            <a:ext cx="1052210" cy="504000"/>
          </a:xfrm>
          <a:prstGeom prst="rect">
            <a:avLst/>
          </a:prstGeom>
        </p:spPr>
      </p:pic>
      <p:sp>
        <p:nvSpPr>
          <p:cNvPr id="8" name="Tijdelijke aanduiding voor tekst 7">
            <a:extLst>
              <a:ext uri="{FF2B5EF4-FFF2-40B4-BE49-F238E27FC236}">
                <a16:creationId xmlns:a16="http://schemas.microsoft.com/office/drawing/2014/main" id="{03B8F200-2347-78F0-B71C-895382779731}"/>
              </a:ext>
            </a:extLst>
          </p:cNvPr>
          <p:cNvSpPr>
            <a:spLocks noGrp="1"/>
          </p:cNvSpPr>
          <p:nvPr>
            <p:ph type="body" sz="quarter" idx="11" hasCustomPrompt="1"/>
          </p:nvPr>
        </p:nvSpPr>
        <p:spPr>
          <a:xfrm>
            <a:off x="838200" y="1015201"/>
            <a:ext cx="10514013" cy="720000"/>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nl-NL"/>
              <a:t>Uitleg</a:t>
            </a:r>
          </a:p>
        </p:txBody>
      </p:sp>
    </p:spTree>
    <p:extLst>
      <p:ext uri="{BB962C8B-B14F-4D97-AF65-F5344CB8AC3E}">
        <p14:creationId xmlns:p14="http://schemas.microsoft.com/office/powerpoint/2010/main" val="151988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jzonder 2">
    <p:bg>
      <p:bgPr>
        <a:solidFill>
          <a:schemeClr val="bg1"/>
        </a:solidFill>
        <a:effectLst/>
      </p:bgPr>
    </p:bg>
    <p:spTree>
      <p:nvGrpSpPr>
        <p:cNvPr id="1" name=""/>
        <p:cNvGrpSpPr/>
        <p:nvPr/>
      </p:nvGrpSpPr>
      <p:grpSpPr>
        <a:xfrm>
          <a:off x="0" y="0"/>
          <a:ext cx="0" cy="0"/>
          <a:chOff x="0" y="0"/>
          <a:chExt cx="0" cy="0"/>
        </a:xfrm>
      </p:grpSpPr>
      <p:sp>
        <p:nvSpPr>
          <p:cNvPr id="9" name="Rounded Rectangle 6">
            <a:extLst>
              <a:ext uri="{FF2B5EF4-FFF2-40B4-BE49-F238E27FC236}">
                <a16:creationId xmlns:a16="http://schemas.microsoft.com/office/drawing/2014/main" id="{3C469C58-C0D4-141D-32DC-2EFD0C91A854}"/>
              </a:ext>
            </a:extLst>
          </p:cNvPr>
          <p:cNvSpPr/>
          <p:nvPr userDrawn="1"/>
        </p:nvSpPr>
        <p:spPr>
          <a:xfrm rot="21311498">
            <a:off x="-912945" y="-926512"/>
            <a:ext cx="10302922" cy="2601345"/>
          </a:xfrm>
          <a:prstGeom prst="roundRect">
            <a:avLst>
              <a:gd name="adj" fmla="val 116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8" name="Rounded Rectangle 5">
            <a:extLst>
              <a:ext uri="{FF2B5EF4-FFF2-40B4-BE49-F238E27FC236}">
                <a16:creationId xmlns:a16="http://schemas.microsoft.com/office/drawing/2014/main" id="{F6C6ED9D-B50C-4682-6D93-D0E81EBD353B}"/>
              </a:ext>
            </a:extLst>
          </p:cNvPr>
          <p:cNvSpPr/>
          <p:nvPr userDrawn="1"/>
        </p:nvSpPr>
        <p:spPr>
          <a:xfrm rot="-300000">
            <a:off x="6238399" y="1534243"/>
            <a:ext cx="6585581" cy="4114954"/>
          </a:xfrm>
          <a:prstGeom prst="roundRect">
            <a:avLst>
              <a:gd name="adj" fmla="val 83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 name="Title 1"/>
          <p:cNvSpPr>
            <a:spLocks noGrp="1"/>
          </p:cNvSpPr>
          <p:nvPr>
            <p:ph type="title" hasCustomPrompt="1"/>
          </p:nvPr>
        </p:nvSpPr>
        <p:spPr>
          <a:xfrm>
            <a:off x="838200" y="334800"/>
            <a:ext cx="10512425" cy="720000"/>
          </a:xfrm>
          <a:prstGeom prst="rect">
            <a:avLst/>
          </a:prstGeom>
        </p:spPr>
        <p:txBody>
          <a:bodyPr lIns="0" tIns="0" rIns="0" bIns="0" anchor="t" anchorCtr="0">
            <a:noAutofit/>
          </a:bodyPr>
          <a:lstStyle>
            <a:lvl1pPr>
              <a:defRPr sz="4000" b="1" i="0">
                <a:solidFill>
                  <a:schemeClr val="bg1"/>
                </a:solidFill>
                <a:latin typeface="Century Gothic" panose="020B0502020202020204" pitchFamily="34" charset="0"/>
              </a:defRPr>
            </a:lvl1pPr>
          </a:lstStyle>
          <a:p>
            <a:r>
              <a:rPr lang="en-US"/>
              <a:t>Kop</a:t>
            </a:r>
          </a:p>
        </p:txBody>
      </p:sp>
      <p:sp>
        <p:nvSpPr>
          <p:cNvPr id="5" name="Content Placeholder 2">
            <a:extLst>
              <a:ext uri="{FF2B5EF4-FFF2-40B4-BE49-F238E27FC236}">
                <a16:creationId xmlns:a16="http://schemas.microsoft.com/office/drawing/2014/main" id="{DF52912B-8B8F-23D8-1270-8275111565B7}"/>
              </a:ext>
            </a:extLst>
          </p:cNvPr>
          <p:cNvSpPr>
            <a:spLocks noGrp="1"/>
          </p:cNvSpPr>
          <p:nvPr>
            <p:ph idx="10" hasCustomPrompt="1"/>
          </p:nvPr>
        </p:nvSpPr>
        <p:spPr>
          <a:xfrm>
            <a:off x="842022" y="2340000"/>
            <a:ext cx="5141299" cy="3901243"/>
          </a:xfrm>
          <a:prstGeom prst="rect">
            <a:avLst/>
          </a:prstGeom>
        </p:spPr>
        <p:txBody>
          <a:bodyPr lIns="0" tIns="0" rIns="0" bIns="0">
            <a:noAutofit/>
          </a:bodyPr>
          <a:lstStyle>
            <a:lvl1pPr marL="0" indent="0">
              <a:lnSpc>
                <a:spcPct val="130000"/>
              </a:lnSpc>
              <a:spcBef>
                <a:spcPts val="500"/>
              </a:spcBef>
              <a:spcAft>
                <a:spcPts val="1000"/>
              </a:spcAft>
              <a:buNone/>
              <a:defRPr sz="2200" b="0" baseline="0">
                <a:solidFill>
                  <a:srgbClr val="211E5B"/>
                </a:solidFill>
                <a:latin typeface="Century Gothic" panose="020B0502020202020204" pitchFamily="34" charset="0"/>
              </a:defRPr>
            </a:lvl1pPr>
            <a:lvl2pPr>
              <a:lnSpc>
                <a:spcPct val="130000"/>
              </a:lnSpc>
              <a:spcBef>
                <a:spcPts val="500"/>
              </a:spcBef>
              <a:spcAft>
                <a:spcPts val="1000"/>
              </a:spcAft>
              <a:defRPr sz="1800" b="0" baseline="0">
                <a:solidFill>
                  <a:srgbClr val="211E5B"/>
                </a:solidFill>
                <a:latin typeface="Century Gothic" panose="020B0502020202020204" pitchFamily="34" charset="0"/>
              </a:defRPr>
            </a:lvl2pPr>
            <a:lvl3pPr>
              <a:lnSpc>
                <a:spcPct val="130000"/>
              </a:lnSpc>
              <a:spcAft>
                <a:spcPts val="1000"/>
              </a:spcAft>
              <a:defRPr sz="1600" b="0" baseline="0">
                <a:solidFill>
                  <a:srgbClr val="211E5B"/>
                </a:solidFill>
                <a:latin typeface="Century Gothic" panose="020B0502020202020204" pitchFamily="34" charset="0"/>
              </a:defRPr>
            </a:lvl3pPr>
            <a:lvl4pPr>
              <a:lnSpc>
                <a:spcPct val="130000"/>
              </a:lnSpc>
              <a:spcAft>
                <a:spcPts val="1000"/>
              </a:spcAft>
              <a:defRPr sz="1400" b="0" baseline="0">
                <a:solidFill>
                  <a:srgbClr val="211E5B"/>
                </a:solidFill>
                <a:latin typeface="Century Gothic" panose="020B0502020202020204" pitchFamily="34" charset="0"/>
              </a:defRPr>
            </a:lvl4pPr>
            <a:lvl5pPr>
              <a:lnSpc>
                <a:spcPct val="130000"/>
              </a:lnSpc>
              <a:spcAft>
                <a:spcPts val="1000"/>
              </a:spcAft>
              <a:defRPr sz="1200" baseline="0">
                <a:solidFill>
                  <a:srgbClr val="211E5B"/>
                </a:solidFill>
                <a:latin typeface="Century Gothic" panose="020B0502020202020204" pitchFamily="34" charset="0"/>
              </a:defRPr>
            </a:lvl5pPr>
          </a:lstStyle>
          <a:p>
            <a:pPr lvl="0"/>
            <a:r>
              <a:rPr lang="en-US" err="1"/>
              <a:t>Tekst</a:t>
            </a:r>
            <a:endParaRPr lang="en-US"/>
          </a:p>
          <a:p>
            <a:pPr lvl="1"/>
            <a:r>
              <a:rPr lang="en-US"/>
              <a:t>Second level</a:t>
            </a:r>
          </a:p>
          <a:p>
            <a:pPr lvl="2"/>
            <a:r>
              <a:rPr lang="en-US"/>
              <a:t>Third level</a:t>
            </a:r>
          </a:p>
          <a:p>
            <a:pPr lvl="3"/>
            <a:r>
              <a:rPr lang="en-US"/>
              <a:t>Fourth level</a:t>
            </a:r>
          </a:p>
        </p:txBody>
      </p:sp>
      <p:sp>
        <p:nvSpPr>
          <p:cNvPr id="10" name="Content Placeholder 2">
            <a:extLst>
              <a:ext uri="{FF2B5EF4-FFF2-40B4-BE49-F238E27FC236}">
                <a16:creationId xmlns:a16="http://schemas.microsoft.com/office/drawing/2014/main" id="{A7E46079-5958-6944-C94D-18B61AAFBB32}"/>
              </a:ext>
            </a:extLst>
          </p:cNvPr>
          <p:cNvSpPr>
            <a:spLocks noGrp="1"/>
          </p:cNvSpPr>
          <p:nvPr>
            <p:ph idx="11" hasCustomPrompt="1"/>
          </p:nvPr>
        </p:nvSpPr>
        <p:spPr>
          <a:xfrm>
            <a:off x="7246722" y="2340000"/>
            <a:ext cx="3881721" cy="2876488"/>
          </a:xfrm>
          <a:prstGeom prst="rect">
            <a:avLst/>
          </a:prstGeom>
        </p:spPr>
        <p:txBody>
          <a:bodyPr lIns="0" tIns="0" rIns="0" bIns="0">
            <a:noAutofit/>
          </a:bodyPr>
          <a:lstStyle>
            <a:lvl1pPr marL="0" indent="0">
              <a:lnSpc>
                <a:spcPct val="130000"/>
              </a:lnSpc>
              <a:spcBef>
                <a:spcPts val="500"/>
              </a:spcBef>
              <a:spcAft>
                <a:spcPts val="1000"/>
              </a:spcAft>
              <a:buNone/>
              <a:defRPr sz="2200" b="0" baseline="0">
                <a:solidFill>
                  <a:schemeClr val="bg1"/>
                </a:solidFill>
                <a:latin typeface="Century Gothic" panose="020B0502020202020204" pitchFamily="34" charset="0"/>
              </a:defRPr>
            </a:lvl1pPr>
            <a:lvl2pPr>
              <a:lnSpc>
                <a:spcPct val="130000"/>
              </a:lnSpc>
              <a:spcBef>
                <a:spcPts val="500"/>
              </a:spcBef>
              <a:spcAft>
                <a:spcPts val="1000"/>
              </a:spcAft>
              <a:defRPr sz="1800" baseline="0">
                <a:solidFill>
                  <a:schemeClr val="bg1"/>
                </a:solidFill>
                <a:latin typeface="Century Gothic" panose="020B0502020202020204" pitchFamily="34" charset="0"/>
              </a:defRPr>
            </a:lvl2pPr>
            <a:lvl3pPr>
              <a:lnSpc>
                <a:spcPct val="130000"/>
              </a:lnSpc>
              <a:spcAft>
                <a:spcPts val="1000"/>
              </a:spcAft>
              <a:defRPr sz="1600" baseline="0">
                <a:solidFill>
                  <a:schemeClr val="bg1"/>
                </a:solidFill>
                <a:latin typeface="Century Gothic" panose="020B0502020202020204" pitchFamily="34" charset="0"/>
              </a:defRPr>
            </a:lvl3pPr>
            <a:lvl4pPr>
              <a:lnSpc>
                <a:spcPct val="130000"/>
              </a:lnSpc>
              <a:spcAft>
                <a:spcPts val="1000"/>
              </a:spcAft>
              <a:defRPr sz="1400" baseline="0">
                <a:solidFill>
                  <a:schemeClr val="bg1"/>
                </a:solidFill>
                <a:latin typeface="Century Gothic" panose="020B0502020202020204" pitchFamily="34" charset="0"/>
              </a:defRPr>
            </a:lvl4pPr>
            <a:lvl5pPr>
              <a:lnSpc>
                <a:spcPct val="130000"/>
              </a:lnSpc>
              <a:spcAft>
                <a:spcPts val="1000"/>
              </a:spcAft>
              <a:defRPr sz="1200" baseline="0">
                <a:solidFill>
                  <a:srgbClr val="211E5B"/>
                </a:solidFill>
                <a:latin typeface="Century Gothic" panose="020B0502020202020204" pitchFamily="34" charset="0"/>
              </a:defRPr>
            </a:lvl5pPr>
          </a:lstStyle>
          <a:p>
            <a:pPr lvl="0"/>
            <a:r>
              <a:rPr lang="en-US" err="1"/>
              <a:t>Tekst</a:t>
            </a:r>
            <a:endParaRPr lang="en-US"/>
          </a:p>
          <a:p>
            <a:pPr lvl="1"/>
            <a:r>
              <a:rPr lang="en-US"/>
              <a:t>Second level</a:t>
            </a:r>
          </a:p>
          <a:p>
            <a:pPr lvl="2"/>
            <a:r>
              <a:rPr lang="en-US"/>
              <a:t>Third level</a:t>
            </a:r>
          </a:p>
          <a:p>
            <a:pPr lvl="3"/>
            <a:r>
              <a:rPr lang="en-US"/>
              <a:t>Fourth level</a:t>
            </a:r>
          </a:p>
        </p:txBody>
      </p:sp>
      <p:pic>
        <p:nvPicPr>
          <p:cNvPr id="3" name="Graphic 2">
            <a:extLst>
              <a:ext uri="{FF2B5EF4-FFF2-40B4-BE49-F238E27FC236}">
                <a16:creationId xmlns:a16="http://schemas.microsoft.com/office/drawing/2014/main" id="{2E38AB7E-36FF-28AF-C8CF-4667D0DA93A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6108" y="6082539"/>
            <a:ext cx="1052210" cy="504000"/>
          </a:xfrm>
          <a:prstGeom prst="rect">
            <a:avLst/>
          </a:prstGeom>
        </p:spPr>
      </p:pic>
      <p:sp>
        <p:nvSpPr>
          <p:cNvPr id="7" name="Tijdelijke aanduiding voor tekst 6">
            <a:extLst>
              <a:ext uri="{FF2B5EF4-FFF2-40B4-BE49-F238E27FC236}">
                <a16:creationId xmlns:a16="http://schemas.microsoft.com/office/drawing/2014/main" id="{32AC0C8F-6CE3-18EE-AFCD-E58ECEA25B31}"/>
              </a:ext>
            </a:extLst>
          </p:cNvPr>
          <p:cNvSpPr>
            <a:spLocks noGrp="1"/>
          </p:cNvSpPr>
          <p:nvPr>
            <p:ph type="body" sz="quarter" idx="12" hasCustomPrompt="1"/>
          </p:nvPr>
        </p:nvSpPr>
        <p:spPr>
          <a:xfrm>
            <a:off x="839788" y="1015200"/>
            <a:ext cx="10512425" cy="720000"/>
          </a:xfrm>
        </p:spPr>
        <p:txBody>
          <a:bodyPr>
            <a:noAutofit/>
          </a:bodyPr>
          <a:lstStyle>
            <a:lvl1pPr marL="0" indent="0">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Uitleg</a:t>
            </a:r>
          </a:p>
        </p:txBody>
      </p:sp>
    </p:spTree>
    <p:extLst>
      <p:ext uri="{BB962C8B-B14F-4D97-AF65-F5344CB8AC3E}">
        <p14:creationId xmlns:p14="http://schemas.microsoft.com/office/powerpoint/2010/main" val="17157101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jzonder 3">
    <p:bg>
      <p:bgPr>
        <a:solidFill>
          <a:schemeClr val="bg1"/>
        </a:solidFill>
        <a:effectLst/>
      </p:bgPr>
    </p:bg>
    <p:spTree>
      <p:nvGrpSpPr>
        <p:cNvPr id="1" name=""/>
        <p:cNvGrpSpPr/>
        <p:nvPr/>
      </p:nvGrpSpPr>
      <p:grpSpPr>
        <a:xfrm>
          <a:off x="0" y="0"/>
          <a:ext cx="0" cy="0"/>
          <a:chOff x="0" y="0"/>
          <a:chExt cx="0" cy="0"/>
        </a:xfrm>
      </p:grpSpPr>
      <p:sp>
        <p:nvSpPr>
          <p:cNvPr id="8" name="Rounded Rectangle 6">
            <a:extLst>
              <a:ext uri="{FF2B5EF4-FFF2-40B4-BE49-F238E27FC236}">
                <a16:creationId xmlns:a16="http://schemas.microsoft.com/office/drawing/2014/main" id="{7D2ED021-EFA3-FA61-40CB-51CA5BDEE03B}"/>
              </a:ext>
            </a:extLst>
          </p:cNvPr>
          <p:cNvSpPr/>
          <p:nvPr userDrawn="1"/>
        </p:nvSpPr>
        <p:spPr>
          <a:xfrm rot="21311498">
            <a:off x="-912945" y="-926512"/>
            <a:ext cx="10302922" cy="2601345"/>
          </a:xfrm>
          <a:prstGeom prst="roundRect">
            <a:avLst>
              <a:gd name="adj" fmla="val 1167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 name="Title 1"/>
          <p:cNvSpPr>
            <a:spLocks noGrp="1"/>
          </p:cNvSpPr>
          <p:nvPr>
            <p:ph type="title" hasCustomPrompt="1"/>
          </p:nvPr>
        </p:nvSpPr>
        <p:spPr>
          <a:xfrm>
            <a:off x="838200" y="334800"/>
            <a:ext cx="10514013" cy="720000"/>
          </a:xfrm>
          <a:prstGeom prst="rect">
            <a:avLst/>
          </a:prstGeom>
        </p:spPr>
        <p:txBody>
          <a:bodyPr lIns="0" tIns="0" rIns="0" bIns="0" anchor="t" anchorCtr="0">
            <a:noAutofit/>
          </a:bodyPr>
          <a:lstStyle>
            <a:lvl1pPr>
              <a:defRPr sz="4000" b="1" i="0">
                <a:solidFill>
                  <a:srgbClr val="211E5B"/>
                </a:solidFill>
                <a:latin typeface="Century Gothic" panose="020B0502020202020204" pitchFamily="34" charset="0"/>
              </a:defRPr>
            </a:lvl1pPr>
          </a:lstStyle>
          <a:p>
            <a:r>
              <a:rPr lang="en-US"/>
              <a:t>Kop</a:t>
            </a:r>
          </a:p>
        </p:txBody>
      </p:sp>
      <p:sp>
        <p:nvSpPr>
          <p:cNvPr id="5" name="Content Placeholder 2">
            <a:extLst>
              <a:ext uri="{FF2B5EF4-FFF2-40B4-BE49-F238E27FC236}">
                <a16:creationId xmlns:a16="http://schemas.microsoft.com/office/drawing/2014/main" id="{DF52912B-8B8F-23D8-1270-8275111565B7}"/>
              </a:ext>
            </a:extLst>
          </p:cNvPr>
          <p:cNvSpPr>
            <a:spLocks noGrp="1"/>
          </p:cNvSpPr>
          <p:nvPr>
            <p:ph idx="10" hasCustomPrompt="1"/>
          </p:nvPr>
        </p:nvSpPr>
        <p:spPr>
          <a:xfrm>
            <a:off x="842022" y="2340000"/>
            <a:ext cx="5141299" cy="3865243"/>
          </a:xfrm>
          <a:prstGeom prst="rect">
            <a:avLst/>
          </a:prstGeom>
        </p:spPr>
        <p:txBody>
          <a:bodyPr lIns="0" tIns="0" rIns="0" bIns="0">
            <a:noAutofit/>
          </a:bodyPr>
          <a:lstStyle>
            <a:lvl1pPr marL="0" indent="0">
              <a:lnSpc>
                <a:spcPct val="130000"/>
              </a:lnSpc>
              <a:spcBef>
                <a:spcPts val="500"/>
              </a:spcBef>
              <a:spcAft>
                <a:spcPts val="1000"/>
              </a:spcAft>
              <a:buNone/>
              <a:defRPr sz="2200" b="0" baseline="0">
                <a:solidFill>
                  <a:srgbClr val="211E5B"/>
                </a:solidFill>
                <a:latin typeface="Century Gothic" panose="020B0502020202020204" pitchFamily="34" charset="0"/>
              </a:defRPr>
            </a:lvl1pPr>
            <a:lvl2pPr>
              <a:lnSpc>
                <a:spcPct val="130000"/>
              </a:lnSpc>
              <a:spcBef>
                <a:spcPts val="500"/>
              </a:spcBef>
              <a:spcAft>
                <a:spcPts val="1000"/>
              </a:spcAft>
              <a:defRPr sz="1800" baseline="0">
                <a:solidFill>
                  <a:srgbClr val="211E5B"/>
                </a:solidFill>
                <a:latin typeface="Century Gothic" panose="020B0502020202020204" pitchFamily="34" charset="0"/>
              </a:defRPr>
            </a:lvl2pPr>
            <a:lvl3pPr>
              <a:lnSpc>
                <a:spcPct val="130000"/>
              </a:lnSpc>
              <a:spcAft>
                <a:spcPts val="1000"/>
              </a:spcAft>
              <a:defRPr sz="1600" baseline="0">
                <a:solidFill>
                  <a:srgbClr val="211E5B"/>
                </a:solidFill>
                <a:latin typeface="Century Gothic" panose="020B0502020202020204" pitchFamily="34" charset="0"/>
              </a:defRPr>
            </a:lvl3pPr>
            <a:lvl4pPr>
              <a:lnSpc>
                <a:spcPct val="130000"/>
              </a:lnSpc>
              <a:spcAft>
                <a:spcPts val="1000"/>
              </a:spcAft>
              <a:defRPr sz="1400" baseline="0">
                <a:solidFill>
                  <a:srgbClr val="211E5B"/>
                </a:solidFill>
                <a:latin typeface="Century Gothic" panose="020B0502020202020204" pitchFamily="34" charset="0"/>
              </a:defRPr>
            </a:lvl4pPr>
            <a:lvl5pPr>
              <a:lnSpc>
                <a:spcPct val="130000"/>
              </a:lnSpc>
              <a:spcAft>
                <a:spcPts val="1000"/>
              </a:spcAft>
              <a:defRPr sz="1200" baseline="0">
                <a:solidFill>
                  <a:srgbClr val="211E5B"/>
                </a:solidFill>
                <a:latin typeface="Century Gothic" panose="020B0502020202020204" pitchFamily="34" charset="0"/>
              </a:defRPr>
            </a:lvl5pPr>
          </a:lstStyle>
          <a:p>
            <a:pPr lvl="0"/>
            <a:r>
              <a:rPr lang="en-US" err="1"/>
              <a:t>Tekst</a:t>
            </a:r>
            <a:endParaRPr lang="en-US"/>
          </a:p>
          <a:p>
            <a:pPr lvl="1"/>
            <a:r>
              <a:rPr lang="en-US"/>
              <a:t>Second level</a:t>
            </a:r>
          </a:p>
          <a:p>
            <a:pPr lvl="2"/>
            <a:r>
              <a:rPr lang="en-US"/>
              <a:t>Third level</a:t>
            </a:r>
          </a:p>
          <a:p>
            <a:pPr lvl="3"/>
            <a:r>
              <a:rPr lang="en-US"/>
              <a:t>Fourth level</a:t>
            </a:r>
          </a:p>
        </p:txBody>
      </p:sp>
      <p:sp>
        <p:nvSpPr>
          <p:cNvPr id="6" name="Rounded Rectangle 5">
            <a:extLst>
              <a:ext uri="{FF2B5EF4-FFF2-40B4-BE49-F238E27FC236}">
                <a16:creationId xmlns:a16="http://schemas.microsoft.com/office/drawing/2014/main" id="{88556C78-DE83-BE74-EE84-5AEF016BC969}"/>
              </a:ext>
            </a:extLst>
          </p:cNvPr>
          <p:cNvSpPr/>
          <p:nvPr userDrawn="1"/>
        </p:nvSpPr>
        <p:spPr>
          <a:xfrm rot="-300000">
            <a:off x="6238193" y="1529517"/>
            <a:ext cx="6694029" cy="4114954"/>
          </a:xfrm>
          <a:prstGeom prst="roundRect">
            <a:avLst>
              <a:gd name="adj" fmla="val 839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Content Placeholder 2">
            <a:extLst>
              <a:ext uri="{FF2B5EF4-FFF2-40B4-BE49-F238E27FC236}">
                <a16:creationId xmlns:a16="http://schemas.microsoft.com/office/drawing/2014/main" id="{A7E46079-5958-6944-C94D-18B61AAFBB32}"/>
              </a:ext>
            </a:extLst>
          </p:cNvPr>
          <p:cNvSpPr>
            <a:spLocks noGrp="1"/>
          </p:cNvSpPr>
          <p:nvPr>
            <p:ph idx="11" hasCustomPrompt="1"/>
          </p:nvPr>
        </p:nvSpPr>
        <p:spPr>
          <a:xfrm>
            <a:off x="7246722" y="2340000"/>
            <a:ext cx="3881721" cy="2876488"/>
          </a:xfrm>
          <a:prstGeom prst="rect">
            <a:avLst/>
          </a:prstGeom>
        </p:spPr>
        <p:txBody>
          <a:bodyPr lIns="0" tIns="0" rIns="0" bIns="0">
            <a:noAutofit/>
          </a:bodyPr>
          <a:lstStyle>
            <a:lvl1pPr marL="0" indent="0">
              <a:lnSpc>
                <a:spcPct val="130000"/>
              </a:lnSpc>
              <a:spcBef>
                <a:spcPts val="500"/>
              </a:spcBef>
              <a:spcAft>
                <a:spcPts val="1000"/>
              </a:spcAft>
              <a:buNone/>
              <a:defRPr sz="2200" b="0" baseline="0">
                <a:solidFill>
                  <a:srgbClr val="211E5B"/>
                </a:solidFill>
                <a:latin typeface="Century Gothic" panose="020B0502020202020204" pitchFamily="34" charset="0"/>
              </a:defRPr>
            </a:lvl1pPr>
            <a:lvl2pPr>
              <a:lnSpc>
                <a:spcPct val="130000"/>
              </a:lnSpc>
              <a:spcBef>
                <a:spcPts val="500"/>
              </a:spcBef>
              <a:spcAft>
                <a:spcPts val="1000"/>
              </a:spcAft>
              <a:defRPr sz="1800" b="0" baseline="0">
                <a:solidFill>
                  <a:srgbClr val="211E5B"/>
                </a:solidFill>
                <a:latin typeface="Century Gothic" panose="020B0502020202020204" pitchFamily="34" charset="0"/>
              </a:defRPr>
            </a:lvl2pPr>
            <a:lvl3pPr>
              <a:lnSpc>
                <a:spcPct val="130000"/>
              </a:lnSpc>
              <a:spcAft>
                <a:spcPts val="1000"/>
              </a:spcAft>
              <a:defRPr sz="1600" b="0" baseline="0">
                <a:solidFill>
                  <a:srgbClr val="211E5B"/>
                </a:solidFill>
                <a:latin typeface="Century Gothic" panose="020B0502020202020204" pitchFamily="34" charset="0"/>
              </a:defRPr>
            </a:lvl3pPr>
            <a:lvl4pPr>
              <a:lnSpc>
                <a:spcPct val="130000"/>
              </a:lnSpc>
              <a:spcAft>
                <a:spcPts val="1000"/>
              </a:spcAft>
              <a:defRPr sz="1400" b="0" baseline="0">
                <a:solidFill>
                  <a:srgbClr val="211E5B"/>
                </a:solidFill>
                <a:latin typeface="Century Gothic" panose="020B0502020202020204" pitchFamily="34" charset="0"/>
              </a:defRPr>
            </a:lvl4pPr>
            <a:lvl5pPr>
              <a:lnSpc>
                <a:spcPct val="130000"/>
              </a:lnSpc>
              <a:spcAft>
                <a:spcPts val="1000"/>
              </a:spcAft>
              <a:defRPr sz="1200" baseline="0">
                <a:solidFill>
                  <a:srgbClr val="211E5B"/>
                </a:solidFill>
                <a:latin typeface="Century Gothic" panose="020B0502020202020204" pitchFamily="34" charset="0"/>
              </a:defRPr>
            </a:lvl5pPr>
          </a:lstStyle>
          <a:p>
            <a:pPr lvl="0"/>
            <a:r>
              <a:rPr lang="en-US" err="1"/>
              <a:t>Tekst</a:t>
            </a:r>
            <a:endParaRPr lang="en-US"/>
          </a:p>
          <a:p>
            <a:pPr lvl="1"/>
            <a:r>
              <a:rPr lang="en-US"/>
              <a:t>Second level</a:t>
            </a:r>
          </a:p>
          <a:p>
            <a:pPr lvl="2"/>
            <a:r>
              <a:rPr lang="en-US"/>
              <a:t>Third level</a:t>
            </a:r>
          </a:p>
          <a:p>
            <a:pPr lvl="3"/>
            <a:r>
              <a:rPr lang="en-US"/>
              <a:t>Fourth level</a:t>
            </a:r>
          </a:p>
        </p:txBody>
      </p:sp>
      <p:pic>
        <p:nvPicPr>
          <p:cNvPr id="3" name="Graphic 2">
            <a:extLst>
              <a:ext uri="{FF2B5EF4-FFF2-40B4-BE49-F238E27FC236}">
                <a16:creationId xmlns:a16="http://schemas.microsoft.com/office/drawing/2014/main" id="{2E38AB7E-36FF-28AF-C8CF-4667D0DA93A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6108" y="6082539"/>
            <a:ext cx="1052210" cy="504000"/>
          </a:xfrm>
          <a:prstGeom prst="rect">
            <a:avLst/>
          </a:prstGeom>
        </p:spPr>
      </p:pic>
      <p:sp>
        <p:nvSpPr>
          <p:cNvPr id="7" name="Tijdelijke aanduiding voor tekst 12">
            <a:extLst>
              <a:ext uri="{FF2B5EF4-FFF2-40B4-BE49-F238E27FC236}">
                <a16:creationId xmlns:a16="http://schemas.microsoft.com/office/drawing/2014/main" id="{2BF6C158-660D-96D6-5E16-4C240C1316F2}"/>
              </a:ext>
            </a:extLst>
          </p:cNvPr>
          <p:cNvSpPr>
            <a:spLocks noGrp="1"/>
          </p:cNvSpPr>
          <p:nvPr>
            <p:ph type="body" sz="quarter" idx="12" hasCustomPrompt="1"/>
          </p:nvPr>
        </p:nvSpPr>
        <p:spPr>
          <a:xfrm>
            <a:off x="839788" y="1015719"/>
            <a:ext cx="10512425" cy="720000"/>
          </a:xfrm>
        </p:spPr>
        <p:txBody>
          <a:bodyPr>
            <a:normAutofit/>
          </a:bodyPr>
          <a:lstStyle>
            <a:lvl1pPr marL="0" indent="0">
              <a:buNone/>
              <a:defRPr sz="1800"/>
            </a:lvl1pPr>
          </a:lstStyle>
          <a:p>
            <a:pPr lvl="0"/>
            <a:r>
              <a:rPr lang="nl-NL"/>
              <a:t>Uitleg</a:t>
            </a:r>
          </a:p>
        </p:txBody>
      </p:sp>
    </p:spTree>
    <p:extLst>
      <p:ext uri="{BB962C8B-B14F-4D97-AF65-F5344CB8AC3E}">
        <p14:creationId xmlns:p14="http://schemas.microsoft.com/office/powerpoint/2010/main" val="10760065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it Lee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33375"/>
            <a:ext cx="10514013" cy="720000"/>
          </a:xfrm>
          <a:prstGeom prst="rect">
            <a:avLst/>
          </a:prstGeom>
        </p:spPr>
        <p:txBody>
          <a:bodyPr lIns="0" tIns="0" rIns="0" bIns="0" anchor="t" anchorCtr="0">
            <a:noAutofit/>
          </a:bodyPr>
          <a:lstStyle>
            <a:lvl1pPr>
              <a:defRPr sz="4000" b="1" i="0">
                <a:solidFill>
                  <a:srgbClr val="211E5B"/>
                </a:solidFill>
                <a:latin typeface="Century Gothic" panose="020B0502020202020204" pitchFamily="34" charset="0"/>
              </a:defRPr>
            </a:lvl1pPr>
          </a:lstStyle>
          <a:p>
            <a:r>
              <a:rPr lang="en-US"/>
              <a:t>Kop</a:t>
            </a:r>
          </a:p>
        </p:txBody>
      </p:sp>
      <p:sp>
        <p:nvSpPr>
          <p:cNvPr id="13" name="Tijdelijke aanduiding voor tekst 12">
            <a:extLst>
              <a:ext uri="{FF2B5EF4-FFF2-40B4-BE49-F238E27FC236}">
                <a16:creationId xmlns:a16="http://schemas.microsoft.com/office/drawing/2014/main" id="{BF8846E9-8D03-C7D8-BF0E-F99DFEA0CD7A}"/>
              </a:ext>
            </a:extLst>
          </p:cNvPr>
          <p:cNvSpPr>
            <a:spLocks noGrp="1"/>
          </p:cNvSpPr>
          <p:nvPr>
            <p:ph type="body" sz="quarter" idx="11" hasCustomPrompt="1"/>
          </p:nvPr>
        </p:nvSpPr>
        <p:spPr>
          <a:xfrm>
            <a:off x="839788" y="1015719"/>
            <a:ext cx="10512425" cy="720000"/>
          </a:xfrm>
        </p:spPr>
        <p:txBody>
          <a:bodyPr>
            <a:normAutofit/>
          </a:bodyPr>
          <a:lstStyle>
            <a:lvl1pPr marL="0" indent="0">
              <a:buNone/>
              <a:defRPr sz="1800"/>
            </a:lvl1pPr>
          </a:lstStyle>
          <a:p>
            <a:pPr lvl="0"/>
            <a:r>
              <a:rPr lang="nl-NL"/>
              <a:t>Uitleg</a:t>
            </a:r>
          </a:p>
        </p:txBody>
      </p:sp>
      <p:pic>
        <p:nvPicPr>
          <p:cNvPr id="7" name="Graphic 6">
            <a:extLst>
              <a:ext uri="{FF2B5EF4-FFF2-40B4-BE49-F238E27FC236}">
                <a16:creationId xmlns:a16="http://schemas.microsoft.com/office/drawing/2014/main" id="{8B51EC89-BCDE-8C76-E942-6BB8FD96E7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6108" y="6082539"/>
            <a:ext cx="1052210" cy="504000"/>
          </a:xfrm>
          <a:prstGeom prst="rect">
            <a:avLst/>
          </a:prstGeom>
        </p:spPr>
      </p:pic>
    </p:spTree>
    <p:extLst>
      <p:ext uri="{BB962C8B-B14F-4D97-AF65-F5344CB8AC3E}">
        <p14:creationId xmlns:p14="http://schemas.microsoft.com/office/powerpoint/2010/main" val="10209239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eeld Bree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B8B996F-F74E-769B-7571-E5E7337B62B3}"/>
              </a:ext>
            </a:extLst>
          </p:cNvPr>
          <p:cNvSpPr>
            <a:spLocks noGrp="1"/>
          </p:cNvSpPr>
          <p:nvPr>
            <p:ph type="pic" sz="quarter" idx="10"/>
          </p:nvPr>
        </p:nvSpPr>
        <p:spPr>
          <a:xfrm>
            <a:off x="0" y="0"/>
            <a:ext cx="12192000" cy="5188857"/>
          </a:xfrm>
          <a:solidFill>
            <a:schemeClr val="accent2"/>
          </a:solidFill>
        </p:spPr>
        <p:txBody>
          <a:bodyPr/>
          <a:lstStyle/>
          <a:p>
            <a:endParaRPr lang="en-NL"/>
          </a:p>
        </p:txBody>
      </p:sp>
      <p:pic>
        <p:nvPicPr>
          <p:cNvPr id="2" name="Graphic 1">
            <a:extLst>
              <a:ext uri="{FF2B5EF4-FFF2-40B4-BE49-F238E27FC236}">
                <a16:creationId xmlns:a16="http://schemas.microsoft.com/office/drawing/2014/main" id="{5A2FB9DF-8035-4053-274A-9E543F35A6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6108" y="6082539"/>
            <a:ext cx="1052210" cy="504000"/>
          </a:xfrm>
          <a:prstGeom prst="rect">
            <a:avLst/>
          </a:prstGeom>
        </p:spPr>
      </p:pic>
    </p:spTree>
    <p:extLst>
      <p:ext uri="{BB962C8B-B14F-4D97-AF65-F5344CB8AC3E}">
        <p14:creationId xmlns:p14="http://schemas.microsoft.com/office/powerpoint/2010/main" val="2780100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cht Normaal">
    <p:spTree>
      <p:nvGrpSpPr>
        <p:cNvPr id="1" name=""/>
        <p:cNvGrpSpPr/>
        <p:nvPr/>
      </p:nvGrpSpPr>
      <p:grpSpPr>
        <a:xfrm>
          <a:off x="0" y="0"/>
          <a:ext cx="0" cy="0"/>
          <a:chOff x="0" y="0"/>
          <a:chExt cx="0" cy="0"/>
        </a:xfrm>
      </p:grpSpPr>
      <p:sp>
        <p:nvSpPr>
          <p:cNvPr id="3" name="Rounded Rectangle 6">
            <a:extLst>
              <a:ext uri="{FF2B5EF4-FFF2-40B4-BE49-F238E27FC236}">
                <a16:creationId xmlns:a16="http://schemas.microsoft.com/office/drawing/2014/main" id="{ADC4EE78-3541-724C-F7E3-A014250CF5F0}"/>
              </a:ext>
            </a:extLst>
          </p:cNvPr>
          <p:cNvSpPr/>
          <p:nvPr userDrawn="1"/>
        </p:nvSpPr>
        <p:spPr>
          <a:xfrm rot="21311498">
            <a:off x="-912945" y="-838410"/>
            <a:ext cx="10302922" cy="2601345"/>
          </a:xfrm>
          <a:prstGeom prst="roundRect">
            <a:avLst>
              <a:gd name="adj" fmla="val 1167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 name="Title 1"/>
          <p:cNvSpPr>
            <a:spLocks noGrp="1"/>
          </p:cNvSpPr>
          <p:nvPr>
            <p:ph type="title" hasCustomPrompt="1"/>
          </p:nvPr>
        </p:nvSpPr>
        <p:spPr>
          <a:xfrm>
            <a:off x="838200" y="333375"/>
            <a:ext cx="10514013" cy="720000"/>
          </a:xfrm>
          <a:prstGeom prst="rect">
            <a:avLst/>
          </a:prstGeom>
        </p:spPr>
        <p:txBody>
          <a:bodyPr lIns="0" tIns="0" rIns="0" bIns="0" anchor="t" anchorCtr="0">
            <a:noAutofit/>
          </a:bodyPr>
          <a:lstStyle>
            <a:lvl1pPr>
              <a:defRPr sz="4000" b="1" i="0">
                <a:solidFill>
                  <a:schemeClr val="tx1"/>
                </a:solidFill>
                <a:latin typeface="Century Gothic" panose="020B0502020202020204" pitchFamily="34" charset="0"/>
              </a:defRPr>
            </a:lvl1pPr>
          </a:lstStyle>
          <a:p>
            <a:r>
              <a:rPr lang="en-US"/>
              <a:t>Kop</a:t>
            </a:r>
          </a:p>
        </p:txBody>
      </p:sp>
      <p:sp>
        <p:nvSpPr>
          <p:cNvPr id="5" name="Content Placeholder 2">
            <a:extLst>
              <a:ext uri="{FF2B5EF4-FFF2-40B4-BE49-F238E27FC236}">
                <a16:creationId xmlns:a16="http://schemas.microsoft.com/office/drawing/2014/main" id="{DF52912B-8B8F-23D8-1270-8275111565B7}"/>
              </a:ext>
            </a:extLst>
          </p:cNvPr>
          <p:cNvSpPr>
            <a:spLocks noGrp="1"/>
          </p:cNvSpPr>
          <p:nvPr>
            <p:ph idx="10" hasCustomPrompt="1"/>
          </p:nvPr>
        </p:nvSpPr>
        <p:spPr>
          <a:xfrm>
            <a:off x="842022" y="2232000"/>
            <a:ext cx="10510191" cy="4187687"/>
          </a:xfrm>
          <a:prstGeom prst="rect">
            <a:avLst/>
          </a:prstGeom>
        </p:spPr>
        <p:txBody>
          <a:bodyPr lIns="0" tIns="0" rIns="0" bIns="0">
            <a:noAutofit/>
          </a:bodyPr>
          <a:lstStyle>
            <a:lvl1pPr marL="0" indent="0">
              <a:lnSpc>
                <a:spcPct val="130000"/>
              </a:lnSpc>
              <a:spcBef>
                <a:spcPts val="500"/>
              </a:spcBef>
              <a:spcAft>
                <a:spcPts val="1000"/>
              </a:spcAft>
              <a:buNone/>
              <a:defRPr sz="2200" b="0" baseline="0">
                <a:solidFill>
                  <a:srgbClr val="211E5B"/>
                </a:solidFill>
                <a:latin typeface="Century Gothic" panose="020B0502020202020204" pitchFamily="34" charset="0"/>
              </a:defRPr>
            </a:lvl1pPr>
            <a:lvl2pPr>
              <a:lnSpc>
                <a:spcPct val="130000"/>
              </a:lnSpc>
              <a:spcBef>
                <a:spcPts val="500"/>
              </a:spcBef>
              <a:spcAft>
                <a:spcPts val="1000"/>
              </a:spcAft>
              <a:defRPr sz="1800" baseline="0">
                <a:solidFill>
                  <a:srgbClr val="211E5B"/>
                </a:solidFill>
                <a:latin typeface="Century Gothic" panose="020B0502020202020204" pitchFamily="34" charset="0"/>
              </a:defRPr>
            </a:lvl2pPr>
            <a:lvl3pPr>
              <a:lnSpc>
                <a:spcPct val="130000"/>
              </a:lnSpc>
              <a:spcAft>
                <a:spcPts val="1000"/>
              </a:spcAft>
              <a:defRPr sz="1600" baseline="0">
                <a:solidFill>
                  <a:srgbClr val="211E5B"/>
                </a:solidFill>
                <a:latin typeface="Century Gothic" panose="020B0502020202020204" pitchFamily="34" charset="0"/>
              </a:defRPr>
            </a:lvl3pPr>
            <a:lvl4pPr>
              <a:lnSpc>
                <a:spcPct val="130000"/>
              </a:lnSpc>
              <a:spcAft>
                <a:spcPts val="1000"/>
              </a:spcAft>
              <a:defRPr sz="1400" baseline="0">
                <a:solidFill>
                  <a:srgbClr val="211E5B"/>
                </a:solidFill>
                <a:latin typeface="Century Gothic" panose="020B0502020202020204" pitchFamily="34" charset="0"/>
              </a:defRPr>
            </a:lvl4pPr>
            <a:lvl5pPr>
              <a:lnSpc>
                <a:spcPct val="130000"/>
              </a:lnSpc>
              <a:spcAft>
                <a:spcPts val="1000"/>
              </a:spcAft>
              <a:defRPr sz="1200" baseline="0">
                <a:solidFill>
                  <a:srgbClr val="211E5B"/>
                </a:solidFill>
                <a:latin typeface="Century Gothic" panose="020B0502020202020204" pitchFamily="34" charset="0"/>
              </a:defRPr>
            </a:lvl5pPr>
          </a:lstStyle>
          <a:p>
            <a:pPr lvl="0"/>
            <a:r>
              <a:rPr lang="en-US" err="1"/>
              <a:t>Tekst</a:t>
            </a:r>
            <a:endParaRPr lang="en-US"/>
          </a:p>
          <a:p>
            <a:pPr lvl="1"/>
            <a:r>
              <a:rPr lang="en-US"/>
              <a:t>Second level</a:t>
            </a:r>
          </a:p>
          <a:p>
            <a:pPr lvl="2"/>
            <a:r>
              <a:rPr lang="en-US"/>
              <a:t>Third level</a:t>
            </a:r>
          </a:p>
          <a:p>
            <a:pPr lvl="3"/>
            <a:r>
              <a:rPr lang="en-US"/>
              <a:t>Fourth level</a:t>
            </a:r>
          </a:p>
        </p:txBody>
      </p:sp>
      <p:sp>
        <p:nvSpPr>
          <p:cNvPr id="13" name="Tijdelijke aanduiding voor tekst 12">
            <a:extLst>
              <a:ext uri="{FF2B5EF4-FFF2-40B4-BE49-F238E27FC236}">
                <a16:creationId xmlns:a16="http://schemas.microsoft.com/office/drawing/2014/main" id="{BF8846E9-8D03-C7D8-BF0E-F99DFEA0CD7A}"/>
              </a:ext>
            </a:extLst>
          </p:cNvPr>
          <p:cNvSpPr>
            <a:spLocks noGrp="1"/>
          </p:cNvSpPr>
          <p:nvPr>
            <p:ph type="body" sz="quarter" idx="11" hasCustomPrompt="1"/>
          </p:nvPr>
        </p:nvSpPr>
        <p:spPr>
          <a:xfrm>
            <a:off x="839788" y="1015719"/>
            <a:ext cx="10512425" cy="720000"/>
          </a:xfrm>
        </p:spPr>
        <p:txBody>
          <a:bodyPr>
            <a:normAutofit/>
          </a:bodyPr>
          <a:lstStyle>
            <a:lvl1pPr marL="0" indent="0">
              <a:buNone/>
              <a:defRPr sz="1800">
                <a:solidFill>
                  <a:schemeClr val="tx1"/>
                </a:solidFill>
              </a:defRPr>
            </a:lvl1pPr>
          </a:lstStyle>
          <a:p>
            <a:pPr lvl="0"/>
            <a:r>
              <a:rPr lang="nl-NL"/>
              <a:t>Uitleg</a:t>
            </a:r>
          </a:p>
        </p:txBody>
      </p:sp>
      <p:pic>
        <p:nvPicPr>
          <p:cNvPr id="7" name="Graphic 6">
            <a:extLst>
              <a:ext uri="{FF2B5EF4-FFF2-40B4-BE49-F238E27FC236}">
                <a16:creationId xmlns:a16="http://schemas.microsoft.com/office/drawing/2014/main" id="{8B51EC89-BCDE-8C76-E942-6BB8FD96E7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6108" y="6082539"/>
            <a:ext cx="1052210" cy="504000"/>
          </a:xfrm>
          <a:prstGeom prst="rect">
            <a:avLst/>
          </a:prstGeom>
        </p:spPr>
      </p:pic>
    </p:spTree>
    <p:extLst>
      <p:ext uri="{BB962C8B-B14F-4D97-AF65-F5344CB8AC3E}">
        <p14:creationId xmlns:p14="http://schemas.microsoft.com/office/powerpoint/2010/main" val="3685377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cht Leeg">
    <p:spTree>
      <p:nvGrpSpPr>
        <p:cNvPr id="1" name=""/>
        <p:cNvGrpSpPr/>
        <p:nvPr/>
      </p:nvGrpSpPr>
      <p:grpSpPr>
        <a:xfrm>
          <a:off x="0" y="0"/>
          <a:ext cx="0" cy="0"/>
          <a:chOff x="0" y="0"/>
          <a:chExt cx="0" cy="0"/>
        </a:xfrm>
      </p:grpSpPr>
      <p:sp>
        <p:nvSpPr>
          <p:cNvPr id="10" name="Rounded Rectangle 6">
            <a:extLst>
              <a:ext uri="{FF2B5EF4-FFF2-40B4-BE49-F238E27FC236}">
                <a16:creationId xmlns:a16="http://schemas.microsoft.com/office/drawing/2014/main" id="{A26332F4-9057-F4E5-A3F5-75F19D85311C}"/>
              </a:ext>
            </a:extLst>
          </p:cNvPr>
          <p:cNvSpPr/>
          <p:nvPr userDrawn="1"/>
        </p:nvSpPr>
        <p:spPr>
          <a:xfrm rot="21311498">
            <a:off x="-912945" y="-838410"/>
            <a:ext cx="10302922" cy="2601345"/>
          </a:xfrm>
          <a:prstGeom prst="roundRect">
            <a:avLst>
              <a:gd name="adj" fmla="val 1167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 name="Title 1"/>
          <p:cNvSpPr>
            <a:spLocks noGrp="1"/>
          </p:cNvSpPr>
          <p:nvPr>
            <p:ph type="title" hasCustomPrompt="1"/>
          </p:nvPr>
        </p:nvSpPr>
        <p:spPr>
          <a:xfrm>
            <a:off x="838200" y="333375"/>
            <a:ext cx="10514013" cy="720000"/>
          </a:xfrm>
          <a:prstGeom prst="rect">
            <a:avLst/>
          </a:prstGeom>
        </p:spPr>
        <p:txBody>
          <a:bodyPr lIns="0" tIns="0" rIns="0" bIns="0" anchor="t" anchorCtr="0">
            <a:noAutofit/>
          </a:bodyPr>
          <a:lstStyle>
            <a:lvl1pPr>
              <a:defRPr sz="4000" b="1" i="0">
                <a:solidFill>
                  <a:schemeClr val="tx1"/>
                </a:solidFill>
                <a:latin typeface="Century Gothic" panose="020B0502020202020204" pitchFamily="34" charset="0"/>
              </a:defRPr>
            </a:lvl1pPr>
          </a:lstStyle>
          <a:p>
            <a:r>
              <a:rPr lang="en-US"/>
              <a:t>Kop</a:t>
            </a:r>
          </a:p>
        </p:txBody>
      </p:sp>
      <p:sp>
        <p:nvSpPr>
          <p:cNvPr id="13" name="Tijdelijke aanduiding voor tekst 12">
            <a:extLst>
              <a:ext uri="{FF2B5EF4-FFF2-40B4-BE49-F238E27FC236}">
                <a16:creationId xmlns:a16="http://schemas.microsoft.com/office/drawing/2014/main" id="{BF8846E9-8D03-C7D8-BF0E-F99DFEA0CD7A}"/>
              </a:ext>
            </a:extLst>
          </p:cNvPr>
          <p:cNvSpPr>
            <a:spLocks noGrp="1"/>
          </p:cNvSpPr>
          <p:nvPr>
            <p:ph type="body" sz="quarter" idx="11" hasCustomPrompt="1"/>
          </p:nvPr>
        </p:nvSpPr>
        <p:spPr>
          <a:xfrm>
            <a:off x="839788" y="1015719"/>
            <a:ext cx="10512425" cy="720000"/>
          </a:xfrm>
        </p:spPr>
        <p:txBody>
          <a:bodyPr>
            <a:normAutofit/>
          </a:bodyPr>
          <a:lstStyle>
            <a:lvl1pPr marL="0" indent="0">
              <a:buNone/>
              <a:defRPr sz="1800">
                <a:solidFill>
                  <a:schemeClr val="tx1"/>
                </a:solidFill>
              </a:defRPr>
            </a:lvl1pPr>
          </a:lstStyle>
          <a:p>
            <a:pPr lvl="0"/>
            <a:r>
              <a:rPr lang="nl-NL"/>
              <a:t>Uitleg</a:t>
            </a:r>
          </a:p>
        </p:txBody>
      </p:sp>
      <p:pic>
        <p:nvPicPr>
          <p:cNvPr id="3" name="Graphic 2">
            <a:extLst>
              <a:ext uri="{FF2B5EF4-FFF2-40B4-BE49-F238E27FC236}">
                <a16:creationId xmlns:a16="http://schemas.microsoft.com/office/drawing/2014/main" id="{DB26D7C4-47E1-E3B3-8B89-1ED0F96FD35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6108" y="6082539"/>
            <a:ext cx="1052210" cy="504000"/>
          </a:xfrm>
          <a:prstGeom prst="rect">
            <a:avLst/>
          </a:prstGeom>
        </p:spPr>
      </p:pic>
    </p:spTree>
    <p:extLst>
      <p:ext uri="{BB962C8B-B14F-4D97-AF65-F5344CB8AC3E}">
        <p14:creationId xmlns:p14="http://schemas.microsoft.com/office/powerpoint/2010/main" val="49960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icht Dubbel">
    <p:spTree>
      <p:nvGrpSpPr>
        <p:cNvPr id="1" name=""/>
        <p:cNvGrpSpPr/>
        <p:nvPr/>
      </p:nvGrpSpPr>
      <p:grpSpPr>
        <a:xfrm>
          <a:off x="0" y="0"/>
          <a:ext cx="0" cy="0"/>
          <a:chOff x="0" y="0"/>
          <a:chExt cx="0" cy="0"/>
        </a:xfrm>
      </p:grpSpPr>
      <p:sp>
        <p:nvSpPr>
          <p:cNvPr id="10" name="Rounded Rectangle 6">
            <a:extLst>
              <a:ext uri="{FF2B5EF4-FFF2-40B4-BE49-F238E27FC236}">
                <a16:creationId xmlns:a16="http://schemas.microsoft.com/office/drawing/2014/main" id="{A26332F4-9057-F4E5-A3F5-75F19D85311C}"/>
              </a:ext>
            </a:extLst>
          </p:cNvPr>
          <p:cNvSpPr/>
          <p:nvPr userDrawn="1"/>
        </p:nvSpPr>
        <p:spPr>
          <a:xfrm rot="21311498">
            <a:off x="-912945" y="-926512"/>
            <a:ext cx="10302922" cy="2601345"/>
          </a:xfrm>
          <a:prstGeom prst="roundRect">
            <a:avLst>
              <a:gd name="adj" fmla="val 1167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 name="Title 1"/>
          <p:cNvSpPr>
            <a:spLocks noGrp="1"/>
          </p:cNvSpPr>
          <p:nvPr>
            <p:ph type="title" hasCustomPrompt="1"/>
          </p:nvPr>
        </p:nvSpPr>
        <p:spPr>
          <a:xfrm>
            <a:off x="838200" y="333375"/>
            <a:ext cx="10514013" cy="720000"/>
          </a:xfrm>
          <a:prstGeom prst="rect">
            <a:avLst/>
          </a:prstGeom>
        </p:spPr>
        <p:txBody>
          <a:bodyPr lIns="0" tIns="0" rIns="0" bIns="0" anchor="t" anchorCtr="0">
            <a:noAutofit/>
          </a:bodyPr>
          <a:lstStyle>
            <a:lvl1pPr>
              <a:defRPr sz="4000" b="1" i="0">
                <a:solidFill>
                  <a:schemeClr val="tx1"/>
                </a:solidFill>
                <a:latin typeface="Century Gothic" panose="020B0502020202020204" pitchFamily="34" charset="0"/>
              </a:defRPr>
            </a:lvl1pPr>
          </a:lstStyle>
          <a:p>
            <a:r>
              <a:rPr lang="en-US"/>
              <a:t>Kop</a:t>
            </a:r>
          </a:p>
        </p:txBody>
      </p:sp>
      <p:sp>
        <p:nvSpPr>
          <p:cNvPr id="5" name="Content Placeholder 2">
            <a:extLst>
              <a:ext uri="{FF2B5EF4-FFF2-40B4-BE49-F238E27FC236}">
                <a16:creationId xmlns:a16="http://schemas.microsoft.com/office/drawing/2014/main" id="{DF52912B-8B8F-23D8-1270-8275111565B7}"/>
              </a:ext>
            </a:extLst>
          </p:cNvPr>
          <p:cNvSpPr>
            <a:spLocks noGrp="1"/>
          </p:cNvSpPr>
          <p:nvPr>
            <p:ph idx="10" hasCustomPrompt="1"/>
          </p:nvPr>
        </p:nvSpPr>
        <p:spPr>
          <a:xfrm>
            <a:off x="842022" y="2088000"/>
            <a:ext cx="4860000" cy="4187687"/>
          </a:xfrm>
          <a:prstGeom prst="rect">
            <a:avLst/>
          </a:prstGeom>
        </p:spPr>
        <p:txBody>
          <a:bodyPr lIns="0" tIns="0" rIns="0" bIns="0">
            <a:noAutofit/>
          </a:bodyPr>
          <a:lstStyle>
            <a:lvl1pPr marL="0" indent="0">
              <a:lnSpc>
                <a:spcPct val="130000"/>
              </a:lnSpc>
              <a:spcBef>
                <a:spcPts val="500"/>
              </a:spcBef>
              <a:spcAft>
                <a:spcPts val="1000"/>
              </a:spcAft>
              <a:buNone/>
              <a:defRPr sz="2200" b="0" baseline="0">
                <a:solidFill>
                  <a:srgbClr val="211E5B"/>
                </a:solidFill>
                <a:latin typeface="Century Gothic" panose="020B0502020202020204" pitchFamily="34" charset="0"/>
              </a:defRPr>
            </a:lvl1pPr>
            <a:lvl2pPr>
              <a:lnSpc>
                <a:spcPct val="130000"/>
              </a:lnSpc>
              <a:spcBef>
                <a:spcPts val="500"/>
              </a:spcBef>
              <a:spcAft>
                <a:spcPts val="1000"/>
              </a:spcAft>
              <a:defRPr sz="1800" b="0" baseline="0">
                <a:solidFill>
                  <a:srgbClr val="211E5B"/>
                </a:solidFill>
                <a:latin typeface="Century Gothic" panose="020B0502020202020204" pitchFamily="34" charset="0"/>
              </a:defRPr>
            </a:lvl2pPr>
            <a:lvl3pPr>
              <a:lnSpc>
                <a:spcPct val="130000"/>
              </a:lnSpc>
              <a:spcAft>
                <a:spcPts val="1000"/>
              </a:spcAft>
              <a:defRPr sz="1600" b="0" baseline="0">
                <a:solidFill>
                  <a:srgbClr val="211E5B"/>
                </a:solidFill>
                <a:latin typeface="Century Gothic" panose="020B0502020202020204" pitchFamily="34" charset="0"/>
              </a:defRPr>
            </a:lvl3pPr>
            <a:lvl4pPr>
              <a:lnSpc>
                <a:spcPct val="130000"/>
              </a:lnSpc>
              <a:spcAft>
                <a:spcPts val="1000"/>
              </a:spcAft>
              <a:defRPr sz="1400" b="0" baseline="0">
                <a:solidFill>
                  <a:srgbClr val="211E5B"/>
                </a:solidFill>
                <a:latin typeface="Century Gothic" panose="020B0502020202020204" pitchFamily="34" charset="0"/>
              </a:defRPr>
            </a:lvl4pPr>
            <a:lvl5pPr>
              <a:lnSpc>
                <a:spcPct val="130000"/>
              </a:lnSpc>
              <a:spcAft>
                <a:spcPts val="1000"/>
              </a:spcAft>
              <a:defRPr sz="1200" baseline="0">
                <a:solidFill>
                  <a:srgbClr val="211E5B"/>
                </a:solidFill>
                <a:latin typeface="Century Gothic" panose="020B0502020202020204" pitchFamily="34" charset="0"/>
              </a:defRPr>
            </a:lvl5pPr>
          </a:lstStyle>
          <a:p>
            <a:pPr lvl="0"/>
            <a:r>
              <a:rPr lang="en-US" err="1"/>
              <a:t>Tekst</a:t>
            </a:r>
            <a:endParaRPr lang="en-US"/>
          </a:p>
          <a:p>
            <a:pPr lvl="1"/>
            <a:r>
              <a:rPr lang="en-US"/>
              <a:t>Second level</a:t>
            </a:r>
          </a:p>
          <a:p>
            <a:pPr lvl="2"/>
            <a:r>
              <a:rPr lang="en-US"/>
              <a:t>Third level</a:t>
            </a:r>
          </a:p>
          <a:p>
            <a:pPr lvl="3"/>
            <a:r>
              <a:rPr lang="en-US"/>
              <a:t>Fourth level</a:t>
            </a:r>
          </a:p>
        </p:txBody>
      </p:sp>
      <p:sp>
        <p:nvSpPr>
          <p:cNvPr id="13" name="Tijdelijke aanduiding voor tekst 12">
            <a:extLst>
              <a:ext uri="{FF2B5EF4-FFF2-40B4-BE49-F238E27FC236}">
                <a16:creationId xmlns:a16="http://schemas.microsoft.com/office/drawing/2014/main" id="{BF8846E9-8D03-C7D8-BF0E-F99DFEA0CD7A}"/>
              </a:ext>
            </a:extLst>
          </p:cNvPr>
          <p:cNvSpPr>
            <a:spLocks noGrp="1"/>
          </p:cNvSpPr>
          <p:nvPr>
            <p:ph type="body" sz="quarter" idx="11" hasCustomPrompt="1"/>
          </p:nvPr>
        </p:nvSpPr>
        <p:spPr>
          <a:xfrm>
            <a:off x="839788" y="1015719"/>
            <a:ext cx="10512425" cy="720000"/>
          </a:xfrm>
        </p:spPr>
        <p:txBody>
          <a:bodyPr>
            <a:normAutofit/>
          </a:bodyPr>
          <a:lstStyle>
            <a:lvl1pPr marL="0" indent="0">
              <a:buNone/>
              <a:defRPr sz="1800">
                <a:solidFill>
                  <a:schemeClr val="tx1"/>
                </a:solidFill>
              </a:defRPr>
            </a:lvl1pPr>
          </a:lstStyle>
          <a:p>
            <a:pPr lvl="0"/>
            <a:r>
              <a:rPr lang="nl-NL"/>
              <a:t>Uitleg</a:t>
            </a:r>
          </a:p>
        </p:txBody>
      </p:sp>
      <p:sp>
        <p:nvSpPr>
          <p:cNvPr id="3" name="Content Placeholder 2">
            <a:extLst>
              <a:ext uri="{FF2B5EF4-FFF2-40B4-BE49-F238E27FC236}">
                <a16:creationId xmlns:a16="http://schemas.microsoft.com/office/drawing/2014/main" id="{6E68D248-CAAE-34CA-E505-BC505693607D}"/>
              </a:ext>
            </a:extLst>
          </p:cNvPr>
          <p:cNvSpPr>
            <a:spLocks noGrp="1"/>
          </p:cNvSpPr>
          <p:nvPr>
            <p:ph idx="12" hasCustomPrompt="1"/>
          </p:nvPr>
        </p:nvSpPr>
        <p:spPr>
          <a:xfrm>
            <a:off x="6510300" y="2088000"/>
            <a:ext cx="4860000" cy="4187687"/>
          </a:xfrm>
          <a:prstGeom prst="rect">
            <a:avLst/>
          </a:prstGeom>
        </p:spPr>
        <p:txBody>
          <a:bodyPr lIns="0" tIns="0" rIns="0" bIns="0">
            <a:noAutofit/>
          </a:bodyPr>
          <a:lstStyle>
            <a:lvl1pPr marL="0" indent="0">
              <a:lnSpc>
                <a:spcPct val="130000"/>
              </a:lnSpc>
              <a:spcBef>
                <a:spcPts val="500"/>
              </a:spcBef>
              <a:spcAft>
                <a:spcPts val="1000"/>
              </a:spcAft>
              <a:buNone/>
              <a:defRPr sz="2200" b="0" baseline="0">
                <a:solidFill>
                  <a:srgbClr val="211E5B"/>
                </a:solidFill>
                <a:latin typeface="Century Gothic" panose="020B0502020202020204" pitchFamily="34" charset="0"/>
              </a:defRPr>
            </a:lvl1pPr>
            <a:lvl2pPr>
              <a:lnSpc>
                <a:spcPct val="130000"/>
              </a:lnSpc>
              <a:spcBef>
                <a:spcPts val="500"/>
              </a:spcBef>
              <a:spcAft>
                <a:spcPts val="1000"/>
              </a:spcAft>
              <a:defRPr sz="1800" b="0" baseline="0">
                <a:solidFill>
                  <a:srgbClr val="211E5B"/>
                </a:solidFill>
                <a:latin typeface="Century Gothic" panose="020B0502020202020204" pitchFamily="34" charset="0"/>
              </a:defRPr>
            </a:lvl2pPr>
            <a:lvl3pPr>
              <a:lnSpc>
                <a:spcPct val="130000"/>
              </a:lnSpc>
              <a:spcAft>
                <a:spcPts val="1000"/>
              </a:spcAft>
              <a:defRPr sz="1600" b="0" baseline="0">
                <a:solidFill>
                  <a:srgbClr val="211E5B"/>
                </a:solidFill>
                <a:latin typeface="Century Gothic" panose="020B0502020202020204" pitchFamily="34" charset="0"/>
              </a:defRPr>
            </a:lvl3pPr>
            <a:lvl4pPr>
              <a:lnSpc>
                <a:spcPct val="130000"/>
              </a:lnSpc>
              <a:spcAft>
                <a:spcPts val="1000"/>
              </a:spcAft>
              <a:defRPr sz="1400" b="0" baseline="0">
                <a:solidFill>
                  <a:srgbClr val="211E5B"/>
                </a:solidFill>
                <a:latin typeface="Century Gothic" panose="020B0502020202020204" pitchFamily="34" charset="0"/>
              </a:defRPr>
            </a:lvl4pPr>
            <a:lvl5pPr>
              <a:lnSpc>
                <a:spcPct val="130000"/>
              </a:lnSpc>
              <a:spcAft>
                <a:spcPts val="1000"/>
              </a:spcAft>
              <a:defRPr sz="1200" baseline="0">
                <a:solidFill>
                  <a:srgbClr val="211E5B"/>
                </a:solidFill>
                <a:latin typeface="Century Gothic" panose="020B0502020202020204" pitchFamily="34" charset="0"/>
              </a:defRPr>
            </a:lvl5pPr>
          </a:lstStyle>
          <a:p>
            <a:pPr lvl="0"/>
            <a:r>
              <a:rPr lang="en-US" err="1"/>
              <a:t>Tekst</a:t>
            </a:r>
            <a:endParaRPr lang="en-US"/>
          </a:p>
          <a:p>
            <a:pPr lvl="1"/>
            <a:r>
              <a:rPr lang="en-US"/>
              <a:t>Second level</a:t>
            </a:r>
          </a:p>
          <a:p>
            <a:pPr lvl="2"/>
            <a:r>
              <a:rPr lang="en-US"/>
              <a:t>Third level</a:t>
            </a:r>
          </a:p>
          <a:p>
            <a:pPr lvl="3"/>
            <a:r>
              <a:rPr lang="en-US"/>
              <a:t>Fourth level</a:t>
            </a:r>
          </a:p>
        </p:txBody>
      </p:sp>
      <p:pic>
        <p:nvPicPr>
          <p:cNvPr id="6" name="Graphic 5">
            <a:extLst>
              <a:ext uri="{FF2B5EF4-FFF2-40B4-BE49-F238E27FC236}">
                <a16:creationId xmlns:a16="http://schemas.microsoft.com/office/drawing/2014/main" id="{4EA721CC-F625-D85E-87F9-7EAFF7B9F55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6108" y="6082539"/>
            <a:ext cx="1052210" cy="504000"/>
          </a:xfrm>
          <a:prstGeom prst="rect">
            <a:avLst/>
          </a:prstGeom>
        </p:spPr>
      </p:pic>
    </p:spTree>
    <p:extLst>
      <p:ext uri="{BB962C8B-B14F-4D97-AF65-F5344CB8AC3E}">
        <p14:creationId xmlns:p14="http://schemas.microsoft.com/office/powerpoint/2010/main" val="2665963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cht Dubbel Speciaal">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F410286-ABC2-7446-EC5B-7A327E917CC1}"/>
              </a:ext>
            </a:extLst>
          </p:cNvPr>
          <p:cNvSpPr/>
          <p:nvPr userDrawn="1"/>
        </p:nvSpPr>
        <p:spPr>
          <a:xfrm>
            <a:off x="6103159" y="0"/>
            <a:ext cx="6096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b="0" i="0" dirty="0">
              <a:latin typeface="Century Gothic" panose="020B0502020202020204" pitchFamily="34" charset="0"/>
            </a:endParaRPr>
          </a:p>
        </p:txBody>
      </p:sp>
      <p:sp>
        <p:nvSpPr>
          <p:cNvPr id="10" name="Rounded Rectangle 6">
            <a:extLst>
              <a:ext uri="{FF2B5EF4-FFF2-40B4-BE49-F238E27FC236}">
                <a16:creationId xmlns:a16="http://schemas.microsoft.com/office/drawing/2014/main" id="{A26332F4-9057-F4E5-A3F5-75F19D85311C}"/>
              </a:ext>
            </a:extLst>
          </p:cNvPr>
          <p:cNvSpPr/>
          <p:nvPr userDrawn="1"/>
        </p:nvSpPr>
        <p:spPr>
          <a:xfrm rot="21311498">
            <a:off x="-912945" y="-838410"/>
            <a:ext cx="10302922" cy="2601345"/>
          </a:xfrm>
          <a:prstGeom prst="roundRect">
            <a:avLst>
              <a:gd name="adj" fmla="val 1167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 name="Title 1"/>
          <p:cNvSpPr>
            <a:spLocks noGrp="1"/>
          </p:cNvSpPr>
          <p:nvPr>
            <p:ph type="title" hasCustomPrompt="1"/>
          </p:nvPr>
        </p:nvSpPr>
        <p:spPr>
          <a:xfrm>
            <a:off x="838200" y="333375"/>
            <a:ext cx="10514013" cy="720000"/>
          </a:xfrm>
          <a:prstGeom prst="rect">
            <a:avLst/>
          </a:prstGeom>
        </p:spPr>
        <p:txBody>
          <a:bodyPr lIns="0" tIns="0" rIns="0" bIns="0" anchor="t" anchorCtr="0">
            <a:noAutofit/>
          </a:bodyPr>
          <a:lstStyle>
            <a:lvl1pPr>
              <a:defRPr sz="4000" b="1" i="0">
                <a:solidFill>
                  <a:schemeClr val="tx1"/>
                </a:solidFill>
                <a:latin typeface="Century Gothic" panose="020B0502020202020204" pitchFamily="34" charset="0"/>
              </a:defRPr>
            </a:lvl1pPr>
          </a:lstStyle>
          <a:p>
            <a:r>
              <a:rPr lang="en-US"/>
              <a:t>Kop</a:t>
            </a:r>
          </a:p>
        </p:txBody>
      </p:sp>
      <p:sp>
        <p:nvSpPr>
          <p:cNvPr id="13" name="Tijdelijke aanduiding voor tekst 12">
            <a:extLst>
              <a:ext uri="{FF2B5EF4-FFF2-40B4-BE49-F238E27FC236}">
                <a16:creationId xmlns:a16="http://schemas.microsoft.com/office/drawing/2014/main" id="{BF8846E9-8D03-C7D8-BF0E-F99DFEA0CD7A}"/>
              </a:ext>
            </a:extLst>
          </p:cNvPr>
          <p:cNvSpPr>
            <a:spLocks noGrp="1"/>
          </p:cNvSpPr>
          <p:nvPr>
            <p:ph type="body" sz="quarter" idx="11" hasCustomPrompt="1"/>
          </p:nvPr>
        </p:nvSpPr>
        <p:spPr>
          <a:xfrm>
            <a:off x="839788" y="1006292"/>
            <a:ext cx="10512425" cy="720000"/>
          </a:xfrm>
        </p:spPr>
        <p:txBody>
          <a:bodyPr>
            <a:normAutofit/>
          </a:bodyPr>
          <a:lstStyle>
            <a:lvl1pPr marL="0" indent="0">
              <a:buNone/>
              <a:defRPr sz="1800">
                <a:solidFill>
                  <a:schemeClr val="tx1"/>
                </a:solidFill>
              </a:defRPr>
            </a:lvl1pPr>
          </a:lstStyle>
          <a:p>
            <a:pPr lvl="0"/>
            <a:r>
              <a:rPr lang="nl-NL"/>
              <a:t>Uitleg</a:t>
            </a:r>
          </a:p>
        </p:txBody>
      </p:sp>
      <p:pic>
        <p:nvPicPr>
          <p:cNvPr id="14" name="Graphic 13">
            <a:extLst>
              <a:ext uri="{FF2B5EF4-FFF2-40B4-BE49-F238E27FC236}">
                <a16:creationId xmlns:a16="http://schemas.microsoft.com/office/drawing/2014/main" id="{0E299493-596F-55DE-91CA-8F1A4EB4D5E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6108" y="6082539"/>
            <a:ext cx="1052210" cy="504000"/>
          </a:xfrm>
          <a:prstGeom prst="rect">
            <a:avLst/>
          </a:prstGeom>
        </p:spPr>
      </p:pic>
      <p:sp>
        <p:nvSpPr>
          <p:cNvPr id="7" name="Content Placeholder 2">
            <a:extLst>
              <a:ext uri="{FF2B5EF4-FFF2-40B4-BE49-F238E27FC236}">
                <a16:creationId xmlns:a16="http://schemas.microsoft.com/office/drawing/2014/main" id="{B232BD6E-A1D0-B576-0A90-05C6BCC1E997}"/>
              </a:ext>
            </a:extLst>
          </p:cNvPr>
          <p:cNvSpPr>
            <a:spLocks noGrp="1"/>
          </p:cNvSpPr>
          <p:nvPr>
            <p:ph idx="1" hasCustomPrompt="1"/>
          </p:nvPr>
        </p:nvSpPr>
        <p:spPr>
          <a:xfrm>
            <a:off x="6504342" y="2088000"/>
            <a:ext cx="4860000" cy="4187687"/>
          </a:xfrm>
          <a:prstGeom prst="rect">
            <a:avLst/>
          </a:prstGeom>
        </p:spPr>
        <p:txBody>
          <a:bodyPr lIns="0" tIns="0" rIns="0" bIns="0">
            <a:noAutofit/>
          </a:bodyPr>
          <a:lstStyle>
            <a:lvl1pPr marL="0" indent="0">
              <a:lnSpc>
                <a:spcPct val="130000"/>
              </a:lnSpc>
              <a:spcBef>
                <a:spcPts val="500"/>
              </a:spcBef>
              <a:spcAft>
                <a:spcPts val="1000"/>
              </a:spcAft>
              <a:buNone/>
              <a:defRPr sz="2200" b="0" baseline="0">
                <a:solidFill>
                  <a:srgbClr val="211E5B"/>
                </a:solidFill>
                <a:latin typeface="Century Gothic" panose="020B0502020202020204" pitchFamily="34" charset="0"/>
              </a:defRPr>
            </a:lvl1pPr>
            <a:lvl2pPr>
              <a:lnSpc>
                <a:spcPct val="130000"/>
              </a:lnSpc>
              <a:spcBef>
                <a:spcPts val="500"/>
              </a:spcBef>
              <a:spcAft>
                <a:spcPts val="1000"/>
              </a:spcAft>
              <a:defRPr sz="1800" b="0" baseline="0">
                <a:solidFill>
                  <a:srgbClr val="211E5B"/>
                </a:solidFill>
                <a:latin typeface="Century Gothic" panose="020B0502020202020204" pitchFamily="34" charset="0"/>
              </a:defRPr>
            </a:lvl2pPr>
            <a:lvl3pPr>
              <a:lnSpc>
                <a:spcPct val="130000"/>
              </a:lnSpc>
              <a:spcAft>
                <a:spcPts val="1000"/>
              </a:spcAft>
              <a:defRPr sz="1600" b="0" baseline="0">
                <a:solidFill>
                  <a:srgbClr val="211E5B"/>
                </a:solidFill>
                <a:latin typeface="Century Gothic" panose="020B0502020202020204" pitchFamily="34" charset="0"/>
              </a:defRPr>
            </a:lvl3pPr>
            <a:lvl4pPr>
              <a:lnSpc>
                <a:spcPct val="130000"/>
              </a:lnSpc>
              <a:spcAft>
                <a:spcPts val="1000"/>
              </a:spcAft>
              <a:defRPr sz="1400" b="0" baseline="0">
                <a:solidFill>
                  <a:srgbClr val="211E5B"/>
                </a:solidFill>
                <a:latin typeface="Century Gothic" panose="020B0502020202020204" pitchFamily="34" charset="0"/>
              </a:defRPr>
            </a:lvl4pPr>
            <a:lvl5pPr>
              <a:lnSpc>
                <a:spcPct val="130000"/>
              </a:lnSpc>
              <a:spcAft>
                <a:spcPts val="1000"/>
              </a:spcAft>
              <a:defRPr sz="1200" baseline="0">
                <a:solidFill>
                  <a:srgbClr val="211E5B"/>
                </a:solidFill>
                <a:latin typeface="Century Gothic" panose="020B0502020202020204" pitchFamily="34" charset="0"/>
              </a:defRPr>
            </a:lvl5pPr>
          </a:lstStyle>
          <a:p>
            <a:pPr lvl="0"/>
            <a:r>
              <a:rPr lang="en-US" err="1"/>
              <a:t>Tekst</a:t>
            </a:r>
            <a:endParaRPr lang="en-US"/>
          </a:p>
          <a:p>
            <a:pPr lvl="1"/>
            <a:r>
              <a:rPr lang="en-US"/>
              <a:t>Second level</a:t>
            </a:r>
          </a:p>
          <a:p>
            <a:pPr lvl="2"/>
            <a:r>
              <a:rPr lang="en-US"/>
              <a:t>Third level</a:t>
            </a:r>
          </a:p>
          <a:p>
            <a:pPr lvl="3"/>
            <a:r>
              <a:rPr lang="en-US"/>
              <a:t>Fourth level</a:t>
            </a:r>
          </a:p>
        </p:txBody>
      </p:sp>
      <p:sp>
        <p:nvSpPr>
          <p:cNvPr id="8" name="Content Placeholder 2">
            <a:extLst>
              <a:ext uri="{FF2B5EF4-FFF2-40B4-BE49-F238E27FC236}">
                <a16:creationId xmlns:a16="http://schemas.microsoft.com/office/drawing/2014/main" id="{D1B10118-2AD8-528D-227E-41A7D8B01F45}"/>
              </a:ext>
            </a:extLst>
          </p:cNvPr>
          <p:cNvSpPr>
            <a:spLocks noGrp="1"/>
          </p:cNvSpPr>
          <p:nvPr>
            <p:ph idx="10" hasCustomPrompt="1"/>
          </p:nvPr>
        </p:nvSpPr>
        <p:spPr>
          <a:xfrm>
            <a:off x="842022" y="2088000"/>
            <a:ext cx="4860000" cy="4187687"/>
          </a:xfrm>
          <a:prstGeom prst="rect">
            <a:avLst/>
          </a:prstGeom>
        </p:spPr>
        <p:txBody>
          <a:bodyPr lIns="0" tIns="0" rIns="0" bIns="0">
            <a:noAutofit/>
          </a:bodyPr>
          <a:lstStyle>
            <a:lvl1pPr marL="0" indent="0">
              <a:lnSpc>
                <a:spcPct val="130000"/>
              </a:lnSpc>
              <a:spcBef>
                <a:spcPts val="500"/>
              </a:spcBef>
              <a:spcAft>
                <a:spcPts val="1000"/>
              </a:spcAft>
              <a:buNone/>
              <a:defRPr sz="2200" b="0" baseline="0">
                <a:solidFill>
                  <a:srgbClr val="211E5B"/>
                </a:solidFill>
                <a:latin typeface="Century Gothic" panose="020B0502020202020204" pitchFamily="34" charset="0"/>
              </a:defRPr>
            </a:lvl1pPr>
            <a:lvl2pPr>
              <a:lnSpc>
                <a:spcPct val="130000"/>
              </a:lnSpc>
              <a:spcBef>
                <a:spcPts val="500"/>
              </a:spcBef>
              <a:spcAft>
                <a:spcPts val="1000"/>
              </a:spcAft>
              <a:defRPr sz="1800" b="0" baseline="0">
                <a:solidFill>
                  <a:srgbClr val="211E5B"/>
                </a:solidFill>
                <a:latin typeface="Century Gothic" panose="020B0502020202020204" pitchFamily="34" charset="0"/>
              </a:defRPr>
            </a:lvl2pPr>
            <a:lvl3pPr>
              <a:lnSpc>
                <a:spcPct val="130000"/>
              </a:lnSpc>
              <a:spcAft>
                <a:spcPts val="1000"/>
              </a:spcAft>
              <a:defRPr sz="1600" b="0" baseline="0">
                <a:solidFill>
                  <a:srgbClr val="211E5B"/>
                </a:solidFill>
                <a:latin typeface="Century Gothic" panose="020B0502020202020204" pitchFamily="34" charset="0"/>
              </a:defRPr>
            </a:lvl3pPr>
            <a:lvl4pPr>
              <a:lnSpc>
                <a:spcPct val="130000"/>
              </a:lnSpc>
              <a:spcAft>
                <a:spcPts val="1000"/>
              </a:spcAft>
              <a:defRPr sz="1400" b="0" baseline="0">
                <a:solidFill>
                  <a:srgbClr val="211E5B"/>
                </a:solidFill>
                <a:latin typeface="Century Gothic" panose="020B0502020202020204" pitchFamily="34" charset="0"/>
              </a:defRPr>
            </a:lvl4pPr>
            <a:lvl5pPr>
              <a:lnSpc>
                <a:spcPct val="130000"/>
              </a:lnSpc>
              <a:spcAft>
                <a:spcPts val="1000"/>
              </a:spcAft>
              <a:defRPr sz="1200" baseline="0">
                <a:solidFill>
                  <a:srgbClr val="211E5B"/>
                </a:solidFill>
                <a:latin typeface="Century Gothic" panose="020B0502020202020204" pitchFamily="34" charset="0"/>
              </a:defRPr>
            </a:lvl5pPr>
          </a:lstStyle>
          <a:p>
            <a:pPr lvl="0"/>
            <a:r>
              <a:rPr lang="en-US" err="1"/>
              <a:t>Tekst</a:t>
            </a:r>
            <a:endParaRPr lang="en-US"/>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25725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onker Normaal">
    <p:spTree>
      <p:nvGrpSpPr>
        <p:cNvPr id="1" name=""/>
        <p:cNvGrpSpPr/>
        <p:nvPr/>
      </p:nvGrpSpPr>
      <p:grpSpPr>
        <a:xfrm>
          <a:off x="0" y="0"/>
          <a:ext cx="0" cy="0"/>
          <a:chOff x="0" y="0"/>
          <a:chExt cx="0" cy="0"/>
        </a:xfrm>
      </p:grpSpPr>
      <p:sp>
        <p:nvSpPr>
          <p:cNvPr id="10" name="Rounded Rectangle 6">
            <a:extLst>
              <a:ext uri="{FF2B5EF4-FFF2-40B4-BE49-F238E27FC236}">
                <a16:creationId xmlns:a16="http://schemas.microsoft.com/office/drawing/2014/main" id="{A26332F4-9057-F4E5-A3F5-75F19D85311C}"/>
              </a:ext>
            </a:extLst>
          </p:cNvPr>
          <p:cNvSpPr/>
          <p:nvPr userDrawn="1"/>
        </p:nvSpPr>
        <p:spPr>
          <a:xfrm rot="21311498">
            <a:off x="-912945" y="-838410"/>
            <a:ext cx="10302922" cy="2601345"/>
          </a:xfrm>
          <a:prstGeom prst="roundRect">
            <a:avLst>
              <a:gd name="adj" fmla="val 116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 name="Title 1"/>
          <p:cNvSpPr>
            <a:spLocks noGrp="1"/>
          </p:cNvSpPr>
          <p:nvPr>
            <p:ph type="title" hasCustomPrompt="1"/>
          </p:nvPr>
        </p:nvSpPr>
        <p:spPr>
          <a:xfrm>
            <a:off x="838200" y="333375"/>
            <a:ext cx="10514013" cy="720000"/>
          </a:xfrm>
          <a:prstGeom prst="rect">
            <a:avLst/>
          </a:prstGeom>
        </p:spPr>
        <p:txBody>
          <a:bodyPr lIns="0" tIns="0" rIns="0" bIns="0" anchor="t" anchorCtr="0">
            <a:noAutofit/>
          </a:bodyPr>
          <a:lstStyle>
            <a:lvl1pPr>
              <a:defRPr sz="4000" b="1" i="0">
                <a:solidFill>
                  <a:schemeClr val="bg1"/>
                </a:solidFill>
                <a:latin typeface="Century Gothic" panose="020B0502020202020204" pitchFamily="34" charset="0"/>
              </a:defRPr>
            </a:lvl1pPr>
          </a:lstStyle>
          <a:p>
            <a:r>
              <a:rPr lang="en-US"/>
              <a:t>Kop</a:t>
            </a:r>
          </a:p>
        </p:txBody>
      </p:sp>
      <p:sp>
        <p:nvSpPr>
          <p:cNvPr id="5" name="Content Placeholder 2">
            <a:extLst>
              <a:ext uri="{FF2B5EF4-FFF2-40B4-BE49-F238E27FC236}">
                <a16:creationId xmlns:a16="http://schemas.microsoft.com/office/drawing/2014/main" id="{DF52912B-8B8F-23D8-1270-8275111565B7}"/>
              </a:ext>
            </a:extLst>
          </p:cNvPr>
          <p:cNvSpPr>
            <a:spLocks noGrp="1"/>
          </p:cNvSpPr>
          <p:nvPr>
            <p:ph idx="10" hasCustomPrompt="1"/>
          </p:nvPr>
        </p:nvSpPr>
        <p:spPr>
          <a:xfrm>
            <a:off x="842022" y="2088000"/>
            <a:ext cx="10510191" cy="4187687"/>
          </a:xfrm>
          <a:prstGeom prst="rect">
            <a:avLst/>
          </a:prstGeom>
        </p:spPr>
        <p:txBody>
          <a:bodyPr lIns="0" tIns="0" rIns="0" bIns="0">
            <a:noAutofit/>
          </a:bodyPr>
          <a:lstStyle>
            <a:lvl1pPr marL="0" indent="0">
              <a:lnSpc>
                <a:spcPct val="130000"/>
              </a:lnSpc>
              <a:spcBef>
                <a:spcPts val="500"/>
              </a:spcBef>
              <a:spcAft>
                <a:spcPts val="1000"/>
              </a:spcAft>
              <a:buNone/>
              <a:defRPr sz="2200" b="0" baseline="0">
                <a:solidFill>
                  <a:srgbClr val="211E5B"/>
                </a:solidFill>
                <a:latin typeface="Century Gothic" panose="020B0502020202020204" pitchFamily="34" charset="0"/>
              </a:defRPr>
            </a:lvl1pPr>
            <a:lvl2pPr>
              <a:lnSpc>
                <a:spcPct val="130000"/>
              </a:lnSpc>
              <a:spcBef>
                <a:spcPts val="500"/>
              </a:spcBef>
              <a:spcAft>
                <a:spcPts val="1000"/>
              </a:spcAft>
              <a:defRPr sz="1800" b="0" baseline="0">
                <a:solidFill>
                  <a:srgbClr val="211E5B"/>
                </a:solidFill>
                <a:latin typeface="Century Gothic" panose="020B0502020202020204" pitchFamily="34" charset="0"/>
              </a:defRPr>
            </a:lvl2pPr>
            <a:lvl3pPr>
              <a:lnSpc>
                <a:spcPct val="130000"/>
              </a:lnSpc>
              <a:spcAft>
                <a:spcPts val="1000"/>
              </a:spcAft>
              <a:defRPr sz="1600" b="0" baseline="0">
                <a:solidFill>
                  <a:srgbClr val="211E5B"/>
                </a:solidFill>
                <a:latin typeface="Century Gothic" panose="020B0502020202020204" pitchFamily="34" charset="0"/>
              </a:defRPr>
            </a:lvl3pPr>
            <a:lvl4pPr>
              <a:lnSpc>
                <a:spcPct val="130000"/>
              </a:lnSpc>
              <a:spcAft>
                <a:spcPts val="1000"/>
              </a:spcAft>
              <a:defRPr sz="1400" b="0" baseline="0">
                <a:solidFill>
                  <a:srgbClr val="211E5B"/>
                </a:solidFill>
                <a:latin typeface="Century Gothic" panose="020B0502020202020204" pitchFamily="34" charset="0"/>
              </a:defRPr>
            </a:lvl4pPr>
            <a:lvl5pPr>
              <a:lnSpc>
                <a:spcPct val="130000"/>
              </a:lnSpc>
              <a:spcAft>
                <a:spcPts val="1000"/>
              </a:spcAft>
              <a:defRPr sz="1200" baseline="0">
                <a:solidFill>
                  <a:srgbClr val="211E5B"/>
                </a:solidFill>
                <a:latin typeface="Century Gothic" panose="020B0502020202020204" pitchFamily="34" charset="0"/>
              </a:defRPr>
            </a:lvl5pPr>
          </a:lstStyle>
          <a:p>
            <a:pPr lvl="0"/>
            <a:r>
              <a:rPr lang="en-US" err="1"/>
              <a:t>Tekst</a:t>
            </a:r>
            <a:endParaRPr lang="en-US"/>
          </a:p>
          <a:p>
            <a:pPr lvl="1"/>
            <a:r>
              <a:rPr lang="en-US"/>
              <a:t>Second level</a:t>
            </a:r>
          </a:p>
          <a:p>
            <a:pPr lvl="2"/>
            <a:r>
              <a:rPr lang="en-US"/>
              <a:t>Third level</a:t>
            </a:r>
          </a:p>
          <a:p>
            <a:pPr lvl="3"/>
            <a:r>
              <a:rPr lang="en-US"/>
              <a:t>Fourth level</a:t>
            </a:r>
          </a:p>
        </p:txBody>
      </p:sp>
      <p:sp>
        <p:nvSpPr>
          <p:cNvPr id="13" name="Tijdelijke aanduiding voor tekst 12">
            <a:extLst>
              <a:ext uri="{FF2B5EF4-FFF2-40B4-BE49-F238E27FC236}">
                <a16:creationId xmlns:a16="http://schemas.microsoft.com/office/drawing/2014/main" id="{BF8846E9-8D03-C7D8-BF0E-F99DFEA0CD7A}"/>
              </a:ext>
            </a:extLst>
          </p:cNvPr>
          <p:cNvSpPr>
            <a:spLocks noGrp="1"/>
          </p:cNvSpPr>
          <p:nvPr>
            <p:ph type="body" sz="quarter" idx="11" hasCustomPrompt="1"/>
          </p:nvPr>
        </p:nvSpPr>
        <p:spPr>
          <a:xfrm>
            <a:off x="839788" y="1015719"/>
            <a:ext cx="10512425" cy="720000"/>
          </a:xfrm>
        </p:spPr>
        <p:txBody>
          <a:bodyPr>
            <a:normAutofit/>
          </a:bodyPr>
          <a:lstStyle>
            <a:lvl1pPr marL="0" indent="0">
              <a:buNone/>
              <a:defRPr sz="1800">
                <a:solidFill>
                  <a:schemeClr val="bg1"/>
                </a:solidFill>
              </a:defRPr>
            </a:lvl1pPr>
          </a:lstStyle>
          <a:p>
            <a:pPr lvl="0"/>
            <a:r>
              <a:rPr lang="nl-NL"/>
              <a:t>Uitleg</a:t>
            </a:r>
          </a:p>
        </p:txBody>
      </p:sp>
      <p:pic>
        <p:nvPicPr>
          <p:cNvPr id="7" name="Graphic 6">
            <a:extLst>
              <a:ext uri="{FF2B5EF4-FFF2-40B4-BE49-F238E27FC236}">
                <a16:creationId xmlns:a16="http://schemas.microsoft.com/office/drawing/2014/main" id="{8B51EC89-BCDE-8C76-E942-6BB8FD96E7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6108" y="6082539"/>
            <a:ext cx="1052210" cy="504000"/>
          </a:xfrm>
          <a:prstGeom prst="rect">
            <a:avLst/>
          </a:prstGeom>
        </p:spPr>
      </p:pic>
    </p:spTree>
    <p:extLst>
      <p:ext uri="{BB962C8B-B14F-4D97-AF65-F5344CB8AC3E}">
        <p14:creationId xmlns:p14="http://schemas.microsoft.com/office/powerpoint/2010/main" val="2474809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nker Leeg">
    <p:spTree>
      <p:nvGrpSpPr>
        <p:cNvPr id="1" name=""/>
        <p:cNvGrpSpPr/>
        <p:nvPr/>
      </p:nvGrpSpPr>
      <p:grpSpPr>
        <a:xfrm>
          <a:off x="0" y="0"/>
          <a:ext cx="0" cy="0"/>
          <a:chOff x="0" y="0"/>
          <a:chExt cx="0" cy="0"/>
        </a:xfrm>
      </p:grpSpPr>
      <p:sp>
        <p:nvSpPr>
          <p:cNvPr id="10" name="Rounded Rectangle 6">
            <a:extLst>
              <a:ext uri="{FF2B5EF4-FFF2-40B4-BE49-F238E27FC236}">
                <a16:creationId xmlns:a16="http://schemas.microsoft.com/office/drawing/2014/main" id="{A26332F4-9057-F4E5-A3F5-75F19D85311C}"/>
              </a:ext>
            </a:extLst>
          </p:cNvPr>
          <p:cNvSpPr/>
          <p:nvPr userDrawn="1"/>
        </p:nvSpPr>
        <p:spPr>
          <a:xfrm rot="21311498">
            <a:off x="-912945" y="-838410"/>
            <a:ext cx="10302922" cy="2601345"/>
          </a:xfrm>
          <a:prstGeom prst="roundRect">
            <a:avLst>
              <a:gd name="adj" fmla="val 116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 name="Title 1"/>
          <p:cNvSpPr>
            <a:spLocks noGrp="1"/>
          </p:cNvSpPr>
          <p:nvPr>
            <p:ph type="title" hasCustomPrompt="1"/>
          </p:nvPr>
        </p:nvSpPr>
        <p:spPr>
          <a:xfrm>
            <a:off x="838200" y="333375"/>
            <a:ext cx="10514013" cy="720000"/>
          </a:xfrm>
          <a:prstGeom prst="rect">
            <a:avLst/>
          </a:prstGeom>
        </p:spPr>
        <p:txBody>
          <a:bodyPr lIns="0" tIns="0" rIns="0" bIns="0" anchor="t" anchorCtr="0">
            <a:noAutofit/>
          </a:bodyPr>
          <a:lstStyle>
            <a:lvl1pPr>
              <a:defRPr sz="4000" b="1" i="0">
                <a:solidFill>
                  <a:schemeClr val="bg1"/>
                </a:solidFill>
                <a:latin typeface="Century Gothic" panose="020B0502020202020204" pitchFamily="34" charset="0"/>
              </a:defRPr>
            </a:lvl1pPr>
          </a:lstStyle>
          <a:p>
            <a:r>
              <a:rPr lang="en-US"/>
              <a:t>Kop</a:t>
            </a:r>
          </a:p>
        </p:txBody>
      </p:sp>
      <p:sp>
        <p:nvSpPr>
          <p:cNvPr id="13" name="Tijdelijke aanduiding voor tekst 12">
            <a:extLst>
              <a:ext uri="{FF2B5EF4-FFF2-40B4-BE49-F238E27FC236}">
                <a16:creationId xmlns:a16="http://schemas.microsoft.com/office/drawing/2014/main" id="{BF8846E9-8D03-C7D8-BF0E-F99DFEA0CD7A}"/>
              </a:ext>
            </a:extLst>
          </p:cNvPr>
          <p:cNvSpPr>
            <a:spLocks noGrp="1"/>
          </p:cNvSpPr>
          <p:nvPr>
            <p:ph type="body" sz="quarter" idx="11" hasCustomPrompt="1"/>
          </p:nvPr>
        </p:nvSpPr>
        <p:spPr>
          <a:xfrm>
            <a:off x="839788" y="1015200"/>
            <a:ext cx="10512425" cy="720000"/>
          </a:xfrm>
        </p:spPr>
        <p:txBody>
          <a:bodyPr>
            <a:normAutofit/>
          </a:bodyPr>
          <a:lstStyle>
            <a:lvl1pPr marL="0" indent="0">
              <a:buNone/>
              <a:defRPr sz="1800">
                <a:solidFill>
                  <a:schemeClr val="bg1"/>
                </a:solidFill>
              </a:defRPr>
            </a:lvl1pPr>
          </a:lstStyle>
          <a:p>
            <a:pPr lvl="0"/>
            <a:r>
              <a:rPr lang="nl-NL"/>
              <a:t>Uitleg</a:t>
            </a:r>
          </a:p>
        </p:txBody>
      </p:sp>
      <p:pic>
        <p:nvPicPr>
          <p:cNvPr id="47" name="Graphic 46">
            <a:extLst>
              <a:ext uri="{FF2B5EF4-FFF2-40B4-BE49-F238E27FC236}">
                <a16:creationId xmlns:a16="http://schemas.microsoft.com/office/drawing/2014/main" id="{4539DD49-86D2-2E17-77E5-2C50BEC5CFC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6108" y="6082539"/>
            <a:ext cx="1052210" cy="504000"/>
          </a:xfrm>
          <a:prstGeom prst="rect">
            <a:avLst/>
          </a:prstGeom>
        </p:spPr>
      </p:pic>
    </p:spTree>
    <p:extLst>
      <p:ext uri="{BB962C8B-B14F-4D97-AF65-F5344CB8AC3E}">
        <p14:creationId xmlns:p14="http://schemas.microsoft.com/office/powerpoint/2010/main" val="2220498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onker Dubbel">
    <p:spTree>
      <p:nvGrpSpPr>
        <p:cNvPr id="1" name=""/>
        <p:cNvGrpSpPr/>
        <p:nvPr/>
      </p:nvGrpSpPr>
      <p:grpSpPr>
        <a:xfrm>
          <a:off x="0" y="0"/>
          <a:ext cx="0" cy="0"/>
          <a:chOff x="0" y="0"/>
          <a:chExt cx="0" cy="0"/>
        </a:xfrm>
      </p:grpSpPr>
      <p:sp>
        <p:nvSpPr>
          <p:cNvPr id="10" name="Rounded Rectangle 6">
            <a:extLst>
              <a:ext uri="{FF2B5EF4-FFF2-40B4-BE49-F238E27FC236}">
                <a16:creationId xmlns:a16="http://schemas.microsoft.com/office/drawing/2014/main" id="{A26332F4-9057-F4E5-A3F5-75F19D85311C}"/>
              </a:ext>
            </a:extLst>
          </p:cNvPr>
          <p:cNvSpPr/>
          <p:nvPr userDrawn="1"/>
        </p:nvSpPr>
        <p:spPr>
          <a:xfrm rot="21311498">
            <a:off x="-912945" y="-838410"/>
            <a:ext cx="10302922" cy="2601345"/>
          </a:xfrm>
          <a:prstGeom prst="roundRect">
            <a:avLst>
              <a:gd name="adj" fmla="val 116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entury Gothic" panose="020B0502020202020204" pitchFamily="34" charset="0"/>
            </a:endParaRPr>
          </a:p>
        </p:txBody>
      </p:sp>
      <p:sp>
        <p:nvSpPr>
          <p:cNvPr id="2" name="Title 1"/>
          <p:cNvSpPr>
            <a:spLocks noGrp="1"/>
          </p:cNvSpPr>
          <p:nvPr>
            <p:ph type="title" hasCustomPrompt="1"/>
          </p:nvPr>
        </p:nvSpPr>
        <p:spPr>
          <a:xfrm>
            <a:off x="838200" y="333375"/>
            <a:ext cx="10514013" cy="720000"/>
          </a:xfrm>
          <a:prstGeom prst="rect">
            <a:avLst/>
          </a:prstGeom>
        </p:spPr>
        <p:txBody>
          <a:bodyPr lIns="0" tIns="0" rIns="0" bIns="0" anchor="t" anchorCtr="0">
            <a:noAutofit/>
          </a:bodyPr>
          <a:lstStyle>
            <a:lvl1pPr>
              <a:defRPr sz="4000" b="1" i="0">
                <a:solidFill>
                  <a:schemeClr val="bg1"/>
                </a:solidFill>
                <a:latin typeface="Century Gothic" panose="020B0502020202020204" pitchFamily="34" charset="0"/>
              </a:defRPr>
            </a:lvl1pPr>
          </a:lstStyle>
          <a:p>
            <a:r>
              <a:rPr lang="en-US"/>
              <a:t>Kop</a:t>
            </a:r>
          </a:p>
        </p:txBody>
      </p:sp>
      <p:sp>
        <p:nvSpPr>
          <p:cNvPr id="5" name="Content Placeholder 2">
            <a:extLst>
              <a:ext uri="{FF2B5EF4-FFF2-40B4-BE49-F238E27FC236}">
                <a16:creationId xmlns:a16="http://schemas.microsoft.com/office/drawing/2014/main" id="{DF52912B-8B8F-23D8-1270-8275111565B7}"/>
              </a:ext>
            </a:extLst>
          </p:cNvPr>
          <p:cNvSpPr>
            <a:spLocks noGrp="1"/>
          </p:cNvSpPr>
          <p:nvPr>
            <p:ph idx="10" hasCustomPrompt="1"/>
          </p:nvPr>
        </p:nvSpPr>
        <p:spPr>
          <a:xfrm>
            <a:off x="842022" y="2088000"/>
            <a:ext cx="4860000" cy="4187687"/>
          </a:xfrm>
          <a:prstGeom prst="rect">
            <a:avLst/>
          </a:prstGeom>
        </p:spPr>
        <p:txBody>
          <a:bodyPr lIns="0" tIns="0" rIns="0" bIns="0">
            <a:noAutofit/>
          </a:bodyPr>
          <a:lstStyle>
            <a:lvl1pPr marL="0" indent="0">
              <a:lnSpc>
                <a:spcPct val="130000"/>
              </a:lnSpc>
              <a:spcBef>
                <a:spcPts val="500"/>
              </a:spcBef>
              <a:spcAft>
                <a:spcPts val="1000"/>
              </a:spcAft>
              <a:buNone/>
              <a:defRPr sz="2200" b="0" baseline="0">
                <a:solidFill>
                  <a:srgbClr val="211E5B"/>
                </a:solidFill>
                <a:latin typeface="Century Gothic" panose="020B0502020202020204" pitchFamily="34" charset="0"/>
              </a:defRPr>
            </a:lvl1pPr>
            <a:lvl2pPr>
              <a:lnSpc>
                <a:spcPct val="130000"/>
              </a:lnSpc>
              <a:spcBef>
                <a:spcPts val="500"/>
              </a:spcBef>
              <a:spcAft>
                <a:spcPts val="1000"/>
              </a:spcAft>
              <a:defRPr sz="1800" b="0" baseline="0">
                <a:solidFill>
                  <a:srgbClr val="211E5B"/>
                </a:solidFill>
                <a:latin typeface="Century Gothic" panose="020B0502020202020204" pitchFamily="34" charset="0"/>
              </a:defRPr>
            </a:lvl2pPr>
            <a:lvl3pPr>
              <a:lnSpc>
                <a:spcPct val="130000"/>
              </a:lnSpc>
              <a:spcAft>
                <a:spcPts val="1000"/>
              </a:spcAft>
              <a:defRPr sz="1600" b="0" baseline="0">
                <a:solidFill>
                  <a:srgbClr val="211E5B"/>
                </a:solidFill>
                <a:latin typeface="Century Gothic" panose="020B0502020202020204" pitchFamily="34" charset="0"/>
              </a:defRPr>
            </a:lvl3pPr>
            <a:lvl4pPr>
              <a:lnSpc>
                <a:spcPct val="130000"/>
              </a:lnSpc>
              <a:spcAft>
                <a:spcPts val="1000"/>
              </a:spcAft>
              <a:defRPr sz="1400" b="0" baseline="0">
                <a:solidFill>
                  <a:srgbClr val="211E5B"/>
                </a:solidFill>
                <a:latin typeface="Century Gothic" panose="020B0502020202020204" pitchFamily="34" charset="0"/>
              </a:defRPr>
            </a:lvl4pPr>
            <a:lvl5pPr>
              <a:lnSpc>
                <a:spcPct val="130000"/>
              </a:lnSpc>
              <a:spcAft>
                <a:spcPts val="1000"/>
              </a:spcAft>
              <a:defRPr sz="1200" baseline="0">
                <a:solidFill>
                  <a:srgbClr val="211E5B"/>
                </a:solidFill>
                <a:latin typeface="Century Gothic" panose="020B0502020202020204" pitchFamily="34" charset="0"/>
              </a:defRPr>
            </a:lvl5pPr>
          </a:lstStyle>
          <a:p>
            <a:pPr lvl="0"/>
            <a:r>
              <a:rPr lang="en-US" err="1"/>
              <a:t>Tekst</a:t>
            </a:r>
            <a:endParaRPr lang="en-US"/>
          </a:p>
          <a:p>
            <a:pPr lvl="1"/>
            <a:r>
              <a:rPr lang="en-US"/>
              <a:t>Second level</a:t>
            </a:r>
          </a:p>
          <a:p>
            <a:pPr lvl="2"/>
            <a:r>
              <a:rPr lang="en-US"/>
              <a:t>Third level</a:t>
            </a:r>
          </a:p>
          <a:p>
            <a:pPr lvl="3"/>
            <a:r>
              <a:rPr lang="en-US"/>
              <a:t>Fourth level</a:t>
            </a:r>
          </a:p>
        </p:txBody>
      </p:sp>
      <p:sp>
        <p:nvSpPr>
          <p:cNvPr id="13" name="Tijdelijke aanduiding voor tekst 12">
            <a:extLst>
              <a:ext uri="{FF2B5EF4-FFF2-40B4-BE49-F238E27FC236}">
                <a16:creationId xmlns:a16="http://schemas.microsoft.com/office/drawing/2014/main" id="{BF8846E9-8D03-C7D8-BF0E-F99DFEA0CD7A}"/>
              </a:ext>
            </a:extLst>
          </p:cNvPr>
          <p:cNvSpPr>
            <a:spLocks noGrp="1"/>
          </p:cNvSpPr>
          <p:nvPr>
            <p:ph type="body" sz="quarter" idx="11" hasCustomPrompt="1"/>
          </p:nvPr>
        </p:nvSpPr>
        <p:spPr>
          <a:xfrm>
            <a:off x="839788" y="1015719"/>
            <a:ext cx="10512425" cy="720000"/>
          </a:xfrm>
        </p:spPr>
        <p:txBody>
          <a:bodyPr>
            <a:normAutofit/>
          </a:bodyPr>
          <a:lstStyle>
            <a:lvl1pPr marL="0" indent="0">
              <a:buNone/>
              <a:defRPr sz="1800">
                <a:solidFill>
                  <a:schemeClr val="bg1"/>
                </a:solidFill>
              </a:defRPr>
            </a:lvl1pPr>
          </a:lstStyle>
          <a:p>
            <a:pPr lvl="0"/>
            <a:r>
              <a:rPr lang="nl-NL"/>
              <a:t>Uitleg</a:t>
            </a:r>
          </a:p>
        </p:txBody>
      </p:sp>
      <p:sp>
        <p:nvSpPr>
          <p:cNvPr id="3" name="Content Placeholder 2">
            <a:extLst>
              <a:ext uri="{FF2B5EF4-FFF2-40B4-BE49-F238E27FC236}">
                <a16:creationId xmlns:a16="http://schemas.microsoft.com/office/drawing/2014/main" id="{6E68D248-CAAE-34CA-E505-BC505693607D}"/>
              </a:ext>
            </a:extLst>
          </p:cNvPr>
          <p:cNvSpPr>
            <a:spLocks noGrp="1"/>
          </p:cNvSpPr>
          <p:nvPr>
            <p:ph idx="12" hasCustomPrompt="1"/>
          </p:nvPr>
        </p:nvSpPr>
        <p:spPr>
          <a:xfrm>
            <a:off x="6510300" y="2088000"/>
            <a:ext cx="4860000" cy="4187687"/>
          </a:xfrm>
          <a:prstGeom prst="rect">
            <a:avLst/>
          </a:prstGeom>
        </p:spPr>
        <p:txBody>
          <a:bodyPr lIns="0" tIns="0" rIns="0" bIns="0">
            <a:noAutofit/>
          </a:bodyPr>
          <a:lstStyle>
            <a:lvl1pPr marL="0" indent="0">
              <a:lnSpc>
                <a:spcPct val="130000"/>
              </a:lnSpc>
              <a:spcBef>
                <a:spcPts val="500"/>
              </a:spcBef>
              <a:spcAft>
                <a:spcPts val="1000"/>
              </a:spcAft>
              <a:buNone/>
              <a:defRPr sz="2200" b="0" baseline="0">
                <a:solidFill>
                  <a:srgbClr val="211E5B"/>
                </a:solidFill>
                <a:latin typeface="Century Gothic" panose="020B0502020202020204" pitchFamily="34" charset="0"/>
              </a:defRPr>
            </a:lvl1pPr>
            <a:lvl2pPr>
              <a:lnSpc>
                <a:spcPct val="130000"/>
              </a:lnSpc>
              <a:spcBef>
                <a:spcPts val="500"/>
              </a:spcBef>
              <a:spcAft>
                <a:spcPts val="1000"/>
              </a:spcAft>
              <a:defRPr sz="1800" b="0" baseline="0">
                <a:solidFill>
                  <a:srgbClr val="211E5B"/>
                </a:solidFill>
                <a:latin typeface="Century Gothic" panose="020B0502020202020204" pitchFamily="34" charset="0"/>
              </a:defRPr>
            </a:lvl2pPr>
            <a:lvl3pPr>
              <a:lnSpc>
                <a:spcPct val="130000"/>
              </a:lnSpc>
              <a:spcAft>
                <a:spcPts val="1000"/>
              </a:spcAft>
              <a:defRPr sz="1600" b="0" baseline="0">
                <a:solidFill>
                  <a:srgbClr val="211E5B"/>
                </a:solidFill>
                <a:latin typeface="Century Gothic" panose="020B0502020202020204" pitchFamily="34" charset="0"/>
              </a:defRPr>
            </a:lvl3pPr>
            <a:lvl4pPr>
              <a:lnSpc>
                <a:spcPct val="130000"/>
              </a:lnSpc>
              <a:spcAft>
                <a:spcPts val="1000"/>
              </a:spcAft>
              <a:defRPr sz="1400" b="0" baseline="0">
                <a:solidFill>
                  <a:srgbClr val="211E5B"/>
                </a:solidFill>
                <a:latin typeface="Century Gothic" panose="020B0502020202020204" pitchFamily="34" charset="0"/>
              </a:defRPr>
            </a:lvl4pPr>
            <a:lvl5pPr>
              <a:lnSpc>
                <a:spcPct val="130000"/>
              </a:lnSpc>
              <a:spcAft>
                <a:spcPts val="1000"/>
              </a:spcAft>
              <a:defRPr sz="1200" baseline="0">
                <a:solidFill>
                  <a:srgbClr val="211E5B"/>
                </a:solidFill>
                <a:latin typeface="Century Gothic" panose="020B0502020202020204" pitchFamily="34" charset="0"/>
              </a:defRPr>
            </a:lvl5pPr>
          </a:lstStyle>
          <a:p>
            <a:pPr lvl="0"/>
            <a:r>
              <a:rPr lang="en-US" err="1"/>
              <a:t>Tekst</a:t>
            </a:r>
            <a:endParaRPr lang="en-US"/>
          </a:p>
          <a:p>
            <a:pPr lvl="1"/>
            <a:r>
              <a:rPr lang="en-US"/>
              <a:t>Second level</a:t>
            </a:r>
          </a:p>
          <a:p>
            <a:pPr lvl="2"/>
            <a:r>
              <a:rPr lang="en-US"/>
              <a:t>Third level</a:t>
            </a:r>
          </a:p>
          <a:p>
            <a:pPr lvl="3"/>
            <a:r>
              <a:rPr lang="en-US"/>
              <a:t>Fourth level</a:t>
            </a:r>
          </a:p>
        </p:txBody>
      </p:sp>
      <p:pic>
        <p:nvPicPr>
          <p:cNvPr id="6" name="Graphic 5">
            <a:extLst>
              <a:ext uri="{FF2B5EF4-FFF2-40B4-BE49-F238E27FC236}">
                <a16:creationId xmlns:a16="http://schemas.microsoft.com/office/drawing/2014/main" id="{4EA721CC-F625-D85E-87F9-7EAFF7B9F55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6108" y="6082539"/>
            <a:ext cx="1052210" cy="504000"/>
          </a:xfrm>
          <a:prstGeom prst="rect">
            <a:avLst/>
          </a:prstGeom>
        </p:spPr>
      </p:pic>
    </p:spTree>
    <p:extLst>
      <p:ext uri="{BB962C8B-B14F-4D97-AF65-F5344CB8AC3E}">
        <p14:creationId xmlns:p14="http://schemas.microsoft.com/office/powerpoint/2010/main" val="692336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9788" y="335446"/>
            <a:ext cx="10515600" cy="720000"/>
          </a:xfrm>
          <a:prstGeom prst="rect">
            <a:avLst/>
          </a:prstGeom>
        </p:spPr>
        <p:txBody>
          <a:bodyPr vert="horz" lIns="0" tIns="0" rIns="0" bIns="0" rtlCol="0" anchor="t">
            <a:normAutofit/>
          </a:bodyPr>
          <a:lstStyle/>
          <a:p>
            <a:r>
              <a:rPr lang="en-US"/>
              <a:t>Click to edit Master title style</a:t>
            </a:r>
          </a:p>
        </p:txBody>
      </p:sp>
      <p:sp>
        <p:nvSpPr>
          <p:cNvPr id="3" name="Text Placeholder 2"/>
          <p:cNvSpPr>
            <a:spLocks noGrp="1"/>
          </p:cNvSpPr>
          <p:nvPr>
            <p:ph type="body" idx="1"/>
          </p:nvPr>
        </p:nvSpPr>
        <p:spPr>
          <a:xfrm>
            <a:off x="838800" y="1825200"/>
            <a:ext cx="10515600" cy="4351338"/>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7" r:id="rId3"/>
    <p:sldLayoutId id="2147483689" r:id="rId4"/>
    <p:sldLayoutId id="2147483688" r:id="rId5"/>
    <p:sldLayoutId id="2147483697" r:id="rId6"/>
    <p:sldLayoutId id="2147483692" r:id="rId7"/>
    <p:sldLayoutId id="2147483690" r:id="rId8"/>
    <p:sldLayoutId id="2147483691" r:id="rId9"/>
    <p:sldLayoutId id="2147483685" r:id="rId10"/>
    <p:sldLayoutId id="2147483702" r:id="rId11"/>
    <p:sldLayoutId id="2147483703" r:id="rId12"/>
    <p:sldLayoutId id="2147483704" r:id="rId13"/>
    <p:sldLayoutId id="2147483677" r:id="rId14"/>
    <p:sldLayoutId id="2147483693" r:id="rId15"/>
    <p:sldLayoutId id="2147483696" r:id="rId16"/>
    <p:sldLayoutId id="2147483679" r:id="rId17"/>
    <p:sldLayoutId id="2147483680" r:id="rId18"/>
    <p:sldLayoutId id="2147483705" r:id="rId19"/>
    <p:sldLayoutId id="2147483706" r:id="rId20"/>
    <p:sldLayoutId id="2147483707" r:id="rId21"/>
    <p:sldLayoutId id="2147483684" r:id="rId22"/>
    <p:sldLayoutId id="2147483698" r:id="rId23"/>
    <p:sldLayoutId id="2147483699" r:id="rId24"/>
    <p:sldLayoutId id="2147483695" r:id="rId25"/>
    <p:sldLayoutId id="2147483678" r:id="rId26"/>
  </p:sldLayoutIdLst>
  <p:hf hdr="0" ftr="0"/>
  <p:txStyles>
    <p:titleStyle>
      <a:lvl1pPr algn="l" defTabSz="914400" rtl="0" eaLnBrk="1" latinLnBrk="0" hangingPunct="1">
        <a:spcBef>
          <a:spcPct val="0"/>
        </a:spcBef>
        <a:buNone/>
        <a:defRPr sz="40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2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16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4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orient="horz" pos="210" userDrawn="1">
          <p15:clr>
            <a:srgbClr val="F26B43"/>
          </p15:clr>
        </p15:guide>
        <p15:guide id="4" pos="211" userDrawn="1">
          <p15:clr>
            <a:srgbClr val="F26B43"/>
          </p15:clr>
        </p15:guide>
        <p15:guide id="5" pos="7469" userDrawn="1">
          <p15:clr>
            <a:srgbClr val="F26B43"/>
          </p15:clr>
        </p15:guide>
        <p15:guide id="6" pos="529" userDrawn="1">
          <p15:clr>
            <a:srgbClr val="F26B43"/>
          </p15:clr>
        </p15:guide>
        <p15:guide id="7" pos="715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Mentale Kracht op Maat</a:t>
            </a:r>
            <a:br>
              <a:rPr lang="en-US" dirty="0"/>
            </a:br>
            <a:br>
              <a:rPr lang="en-US" dirty="0"/>
            </a:br>
            <a:endParaRPr lang="en-US" dirty="0"/>
          </a:p>
        </p:txBody>
      </p:sp>
      <p:sp>
        <p:nvSpPr>
          <p:cNvPr id="4" name="Text Placeholder 3">
            <a:extLst>
              <a:ext uri="{FF2B5EF4-FFF2-40B4-BE49-F238E27FC236}">
                <a16:creationId xmlns:a16="http://schemas.microsoft.com/office/drawing/2014/main" id="{DA1FA1E8-50EE-D345-DDB3-3F1FA83078DF}"/>
              </a:ext>
            </a:extLst>
          </p:cNvPr>
          <p:cNvSpPr>
            <a:spLocks noGrp="1"/>
          </p:cNvSpPr>
          <p:nvPr>
            <p:ph type="body" sz="quarter" idx="10"/>
          </p:nvPr>
        </p:nvSpPr>
        <p:spPr>
          <a:xfrm>
            <a:off x="838200" y="2969545"/>
            <a:ext cx="6264000" cy="230855"/>
          </a:xfrm>
        </p:spPr>
        <p:txBody>
          <a:bodyPr/>
          <a:lstStyle/>
          <a:p>
            <a:r>
              <a:rPr lang="nl-NL" dirty="0"/>
              <a:t>Fieke Horsten en Rosanne Schaap</a:t>
            </a:r>
            <a:endParaRPr lang="en-NL" dirty="0"/>
          </a:p>
        </p:txBody>
      </p:sp>
      <p:sp>
        <p:nvSpPr>
          <p:cNvPr id="9" name="Text Placeholder 8">
            <a:extLst>
              <a:ext uri="{FF2B5EF4-FFF2-40B4-BE49-F238E27FC236}">
                <a16:creationId xmlns:a16="http://schemas.microsoft.com/office/drawing/2014/main" id="{F975008E-4454-FB0A-24BB-B0233B7132F5}"/>
              </a:ext>
            </a:extLst>
          </p:cNvPr>
          <p:cNvSpPr>
            <a:spLocks noGrp="1"/>
          </p:cNvSpPr>
          <p:nvPr>
            <p:ph type="body" sz="quarter" idx="11"/>
          </p:nvPr>
        </p:nvSpPr>
        <p:spPr/>
        <p:txBody>
          <a:bodyPr/>
          <a:lstStyle/>
          <a:p>
            <a:r>
              <a:rPr lang="nl-NL" dirty="0"/>
              <a:t>30 oktober</a:t>
            </a:r>
            <a:r>
              <a:rPr lang="en-NL" dirty="0"/>
              <a:t>, 202</a:t>
            </a:r>
            <a:r>
              <a:rPr lang="nl-NL" dirty="0"/>
              <a:t>5</a:t>
            </a:r>
            <a:endParaRPr lang="en-NL" dirty="0"/>
          </a:p>
        </p:txBody>
      </p:sp>
      <p:sp>
        <p:nvSpPr>
          <p:cNvPr id="5" name="TextBox 4">
            <a:extLst>
              <a:ext uri="{FF2B5EF4-FFF2-40B4-BE49-F238E27FC236}">
                <a16:creationId xmlns:a16="http://schemas.microsoft.com/office/drawing/2014/main" id="{0C34B572-BABB-1840-BC17-8CA1353D8906}"/>
              </a:ext>
            </a:extLst>
          </p:cNvPr>
          <p:cNvSpPr txBox="1"/>
          <p:nvPr/>
        </p:nvSpPr>
        <p:spPr>
          <a:xfrm>
            <a:off x="4974336" y="8814816"/>
            <a:ext cx="184731" cy="369332"/>
          </a:xfrm>
          <a:prstGeom prst="rect">
            <a:avLst/>
          </a:prstGeom>
          <a:noFill/>
        </p:spPr>
        <p:txBody>
          <a:bodyPr wrap="none" rtlCol="0">
            <a:spAutoFit/>
          </a:bodyPr>
          <a:lstStyle/>
          <a:p>
            <a:endParaRPr lang="en-US" dirty="0">
              <a:latin typeface="Century Gothic" panose="020B0502020202020204" pitchFamily="34" charset="0"/>
            </a:endParaRPr>
          </a:p>
        </p:txBody>
      </p:sp>
      <p:pic>
        <p:nvPicPr>
          <p:cNvPr id="3" name="Afbeelding 2" descr="Afbeelding met tekst, Lettertype, Graphics, logo&#10;&#10;Automatisch gegenereerde beschrijving">
            <a:extLst>
              <a:ext uri="{FF2B5EF4-FFF2-40B4-BE49-F238E27FC236}">
                <a16:creationId xmlns:a16="http://schemas.microsoft.com/office/drawing/2014/main" id="{8C220C49-76EE-6D42-BD46-FD40E8AC6C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2377" y="449426"/>
            <a:ext cx="2412802" cy="484511"/>
          </a:xfrm>
          <a:prstGeom prst="rect">
            <a:avLst/>
          </a:prstGeom>
        </p:spPr>
      </p:pic>
    </p:spTree>
    <p:extLst>
      <p:ext uri="{BB962C8B-B14F-4D97-AF65-F5344CB8AC3E}">
        <p14:creationId xmlns:p14="http://schemas.microsoft.com/office/powerpoint/2010/main" val="1615315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48C22-1CA3-3E2B-1202-A007D16B1F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1AC4B9-25FF-2AE2-7976-FC27E948ED18}"/>
              </a:ext>
            </a:extLst>
          </p:cNvPr>
          <p:cNvSpPr>
            <a:spLocks noGrp="1"/>
          </p:cNvSpPr>
          <p:nvPr>
            <p:ph type="title"/>
          </p:nvPr>
        </p:nvSpPr>
        <p:spPr/>
        <p:txBody>
          <a:bodyPr/>
          <a:lstStyle/>
          <a:p>
            <a:r>
              <a:rPr lang="nl-NL" dirty="0"/>
              <a:t>Aan de slag</a:t>
            </a:r>
          </a:p>
        </p:txBody>
      </p:sp>
      <p:sp>
        <p:nvSpPr>
          <p:cNvPr id="3" name="Content Placeholder 2">
            <a:extLst>
              <a:ext uri="{FF2B5EF4-FFF2-40B4-BE49-F238E27FC236}">
                <a16:creationId xmlns:a16="http://schemas.microsoft.com/office/drawing/2014/main" id="{DF2E5647-C38B-68DC-7618-F3F29C821D30}"/>
              </a:ext>
            </a:extLst>
          </p:cNvPr>
          <p:cNvSpPr>
            <a:spLocks noGrp="1"/>
          </p:cNvSpPr>
          <p:nvPr>
            <p:ph idx="10"/>
          </p:nvPr>
        </p:nvSpPr>
        <p:spPr>
          <a:xfrm>
            <a:off x="838200" y="2232000"/>
            <a:ext cx="10514013" cy="4187687"/>
          </a:xfrm>
        </p:spPr>
        <p:txBody>
          <a:bodyPr vert="horz" lIns="0" tIns="0" rIns="0" bIns="0" rtlCol="0" anchor="t">
            <a:noAutofit/>
          </a:bodyPr>
          <a:lstStyle/>
          <a:p>
            <a:r>
              <a:rPr lang="nl-NL" b="1" dirty="0">
                <a:latin typeface="Century Gothic"/>
              </a:rPr>
              <a:t>Stap 1: Analyse en visieontwikkeling </a:t>
            </a:r>
          </a:p>
          <a:p>
            <a:pPr marL="342900" indent="-342900">
              <a:buFont typeface="Arial" panose="020B0604020202020204" pitchFamily="34" charset="0"/>
              <a:buChar char="•"/>
            </a:pPr>
            <a:r>
              <a:rPr lang="nl-NL" dirty="0"/>
              <a:t>Formuleer een heldere visie op mentale kracht</a:t>
            </a:r>
          </a:p>
          <a:p>
            <a:pPr marL="342900" indent="-342900">
              <a:buFont typeface="Arial" panose="020B0604020202020204" pitchFamily="34" charset="0"/>
              <a:buChar char="•"/>
            </a:pPr>
            <a:r>
              <a:rPr lang="nl-NL" dirty="0"/>
              <a:t>Breng taakeisen, hulpbronnen en mentale kracht op alle niveaus in kaart</a:t>
            </a:r>
          </a:p>
          <a:p>
            <a:pPr marL="342900" indent="-342900">
              <a:buFont typeface="Arial" panose="020B0604020202020204" pitchFamily="34" charset="0"/>
              <a:buChar char="•"/>
            </a:pPr>
            <a:r>
              <a:rPr lang="nl-NL" dirty="0"/>
              <a:t>Vorm een projectgroep met een aanjager</a:t>
            </a:r>
          </a:p>
          <a:p>
            <a:endParaRPr lang="nl-NL" dirty="0"/>
          </a:p>
        </p:txBody>
      </p:sp>
      <p:sp>
        <p:nvSpPr>
          <p:cNvPr id="4" name="Text Placeholder 3">
            <a:extLst>
              <a:ext uri="{FF2B5EF4-FFF2-40B4-BE49-F238E27FC236}">
                <a16:creationId xmlns:a16="http://schemas.microsoft.com/office/drawing/2014/main" id="{A621B4BD-1BF6-656F-50EE-D3130A560ECE}"/>
              </a:ext>
            </a:extLst>
          </p:cNvPr>
          <p:cNvSpPr>
            <a:spLocks noGrp="1"/>
          </p:cNvSpPr>
          <p:nvPr>
            <p:ph type="body" sz="quarter" idx="11"/>
          </p:nvPr>
        </p:nvSpPr>
        <p:spPr/>
        <p:txBody>
          <a:bodyPr/>
          <a:lstStyle/>
          <a:p>
            <a:r>
              <a:rPr lang="nl-NL" dirty="0"/>
              <a:t>Vier stappen om aan de slag te gaan met mentale kracht</a:t>
            </a:r>
          </a:p>
        </p:txBody>
      </p:sp>
    </p:spTree>
    <p:extLst>
      <p:ext uri="{BB962C8B-B14F-4D97-AF65-F5344CB8AC3E}">
        <p14:creationId xmlns:p14="http://schemas.microsoft.com/office/powerpoint/2010/main" val="3569347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38123-A765-B501-DD77-913752ECA8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498950-35FC-BBF2-A753-CD72A6765D06}"/>
              </a:ext>
            </a:extLst>
          </p:cNvPr>
          <p:cNvSpPr>
            <a:spLocks noGrp="1"/>
          </p:cNvSpPr>
          <p:nvPr>
            <p:ph type="title"/>
          </p:nvPr>
        </p:nvSpPr>
        <p:spPr/>
        <p:txBody>
          <a:bodyPr/>
          <a:lstStyle/>
          <a:p>
            <a:r>
              <a:rPr lang="nl-NL" dirty="0"/>
              <a:t>Aan de slag</a:t>
            </a:r>
          </a:p>
        </p:txBody>
      </p:sp>
      <p:sp>
        <p:nvSpPr>
          <p:cNvPr id="3" name="Content Placeholder 2">
            <a:extLst>
              <a:ext uri="{FF2B5EF4-FFF2-40B4-BE49-F238E27FC236}">
                <a16:creationId xmlns:a16="http://schemas.microsoft.com/office/drawing/2014/main" id="{18FB2F1A-8C01-582F-27B5-F6908A847838}"/>
              </a:ext>
            </a:extLst>
          </p:cNvPr>
          <p:cNvSpPr>
            <a:spLocks noGrp="1"/>
          </p:cNvSpPr>
          <p:nvPr>
            <p:ph idx="10"/>
          </p:nvPr>
        </p:nvSpPr>
        <p:spPr>
          <a:xfrm>
            <a:off x="838200" y="2336938"/>
            <a:ext cx="10279744" cy="4187687"/>
          </a:xfrm>
        </p:spPr>
        <p:txBody>
          <a:bodyPr vert="horz" lIns="0" tIns="0" rIns="0" bIns="0" rtlCol="0" anchor="t">
            <a:noAutofit/>
          </a:bodyPr>
          <a:lstStyle/>
          <a:p>
            <a:pPr indent="-228600"/>
            <a:r>
              <a:rPr lang="nl-NL" b="1" dirty="0"/>
              <a:t>Stap 2: Planvorming, leiderschap en strategische communicatie</a:t>
            </a:r>
          </a:p>
          <a:p>
            <a:pPr marL="114300" indent="-342900">
              <a:buFont typeface="Arial" panose="020B0604020202020204" pitchFamily="34" charset="0"/>
              <a:buChar char="•"/>
            </a:pPr>
            <a:r>
              <a:rPr lang="nl-NL" dirty="0"/>
              <a:t>Maak samen een duidelijk plan met kleine en haalbare doelen</a:t>
            </a:r>
          </a:p>
          <a:p>
            <a:pPr marL="114300" indent="-342900">
              <a:buFont typeface="Arial" panose="020B0604020202020204" pitchFamily="34" charset="0"/>
              <a:buChar char="•"/>
            </a:pPr>
            <a:r>
              <a:rPr lang="nl-NL" dirty="0"/>
              <a:t>Train en begeleid leidinggevenden in het voeren van gesprekken en signaleren van behoeften</a:t>
            </a:r>
          </a:p>
          <a:p>
            <a:pPr marL="114300" indent="-342900">
              <a:buFont typeface="Arial" panose="020B0604020202020204" pitchFamily="34" charset="0"/>
              <a:buChar char="•"/>
            </a:pPr>
            <a:r>
              <a:rPr lang="nl-NL" dirty="0"/>
              <a:t>Ontwikkel en communiceer een herkenbare boodschap rondom mentale kracht </a:t>
            </a:r>
          </a:p>
          <a:p>
            <a:br>
              <a:rPr lang="nl-NL" dirty="0"/>
            </a:br>
            <a:endParaRPr lang="nl-NL" dirty="0"/>
          </a:p>
        </p:txBody>
      </p:sp>
      <p:sp>
        <p:nvSpPr>
          <p:cNvPr id="4" name="Text Placeholder 3">
            <a:extLst>
              <a:ext uri="{FF2B5EF4-FFF2-40B4-BE49-F238E27FC236}">
                <a16:creationId xmlns:a16="http://schemas.microsoft.com/office/drawing/2014/main" id="{664EC60B-E4E9-FEC7-943E-5FCF4E97186C}"/>
              </a:ext>
            </a:extLst>
          </p:cNvPr>
          <p:cNvSpPr>
            <a:spLocks noGrp="1"/>
          </p:cNvSpPr>
          <p:nvPr>
            <p:ph type="body" sz="quarter" idx="11"/>
          </p:nvPr>
        </p:nvSpPr>
        <p:spPr/>
        <p:txBody>
          <a:bodyPr/>
          <a:lstStyle/>
          <a:p>
            <a:r>
              <a:rPr lang="nl-NL" dirty="0"/>
              <a:t>Vier stappen om aan de slag te gaan met mentale kracht</a:t>
            </a:r>
          </a:p>
        </p:txBody>
      </p:sp>
    </p:spTree>
    <p:extLst>
      <p:ext uri="{BB962C8B-B14F-4D97-AF65-F5344CB8AC3E}">
        <p14:creationId xmlns:p14="http://schemas.microsoft.com/office/powerpoint/2010/main" val="1312331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DD8C4-985A-CC7D-4B0E-0D6BDA376C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101AC2-F27C-FFE4-B75D-27CCF51910C7}"/>
              </a:ext>
            </a:extLst>
          </p:cNvPr>
          <p:cNvSpPr>
            <a:spLocks noGrp="1"/>
          </p:cNvSpPr>
          <p:nvPr>
            <p:ph type="title"/>
          </p:nvPr>
        </p:nvSpPr>
        <p:spPr/>
        <p:txBody>
          <a:bodyPr/>
          <a:lstStyle/>
          <a:p>
            <a:r>
              <a:rPr lang="nl-NL" dirty="0"/>
              <a:t>Aan de slag</a:t>
            </a:r>
          </a:p>
        </p:txBody>
      </p:sp>
      <p:sp>
        <p:nvSpPr>
          <p:cNvPr id="3" name="Content Placeholder 2">
            <a:extLst>
              <a:ext uri="{FF2B5EF4-FFF2-40B4-BE49-F238E27FC236}">
                <a16:creationId xmlns:a16="http://schemas.microsoft.com/office/drawing/2014/main" id="{A1ED128D-930C-98F6-F698-0062DE980CD1}"/>
              </a:ext>
            </a:extLst>
          </p:cNvPr>
          <p:cNvSpPr>
            <a:spLocks noGrp="1"/>
          </p:cNvSpPr>
          <p:nvPr>
            <p:ph idx="10"/>
          </p:nvPr>
        </p:nvSpPr>
        <p:spPr>
          <a:xfrm>
            <a:off x="838199" y="2418063"/>
            <a:ext cx="10512425" cy="4187687"/>
          </a:xfrm>
        </p:spPr>
        <p:txBody>
          <a:bodyPr vert="horz" lIns="0" tIns="0" rIns="0" bIns="0" rtlCol="0" anchor="t">
            <a:noAutofit/>
          </a:bodyPr>
          <a:lstStyle/>
          <a:p>
            <a:pPr indent="-228600"/>
            <a:r>
              <a:rPr lang="nl-NL" b="1" dirty="0"/>
              <a:t>Stap 3: Mix aan interventies inzetten en activerende communicatie</a:t>
            </a:r>
          </a:p>
          <a:p>
            <a:pPr marL="114300" indent="-342900">
              <a:buFont typeface="Arial" panose="020B0604020202020204" pitchFamily="34" charset="0"/>
              <a:buChar char="•"/>
            </a:pPr>
            <a:r>
              <a:rPr lang="nl-NL" dirty="0"/>
              <a:t>Zet in op een mix van aanbod op organisatie-, team- en individueel niveau </a:t>
            </a:r>
          </a:p>
          <a:p>
            <a:pPr marL="114300" indent="-342900">
              <a:buFont typeface="Arial" panose="020B0604020202020204" pitchFamily="34" charset="0"/>
              <a:buChar char="•"/>
            </a:pPr>
            <a:r>
              <a:rPr lang="nl-NL" dirty="0"/>
              <a:t>Moedig medewerkers aan om zelf verantwoordelijkheid te nemen</a:t>
            </a:r>
          </a:p>
          <a:p>
            <a:pPr marL="114300" indent="-342900">
              <a:buFont typeface="Arial" panose="020B0604020202020204" pitchFamily="34" charset="0"/>
              <a:buChar char="•"/>
            </a:pPr>
            <a:r>
              <a:rPr lang="nl-NL" dirty="0"/>
              <a:t>Zet in op communicatie om mensen in beweging te krijgen</a:t>
            </a:r>
          </a:p>
          <a:p>
            <a:endParaRPr lang="nl-NL" dirty="0"/>
          </a:p>
          <a:p>
            <a:br>
              <a:rPr lang="nl-NL" dirty="0"/>
            </a:br>
            <a:endParaRPr lang="nl-NL" dirty="0"/>
          </a:p>
        </p:txBody>
      </p:sp>
      <p:sp>
        <p:nvSpPr>
          <p:cNvPr id="4" name="Text Placeholder 3">
            <a:extLst>
              <a:ext uri="{FF2B5EF4-FFF2-40B4-BE49-F238E27FC236}">
                <a16:creationId xmlns:a16="http://schemas.microsoft.com/office/drawing/2014/main" id="{6686F16C-8655-DC55-E929-EB41D8B6B83E}"/>
              </a:ext>
            </a:extLst>
          </p:cNvPr>
          <p:cNvSpPr>
            <a:spLocks noGrp="1"/>
          </p:cNvSpPr>
          <p:nvPr>
            <p:ph type="body" sz="quarter" idx="11"/>
          </p:nvPr>
        </p:nvSpPr>
        <p:spPr/>
        <p:txBody>
          <a:bodyPr/>
          <a:lstStyle/>
          <a:p>
            <a:r>
              <a:rPr lang="nl-NL" dirty="0"/>
              <a:t>Vier stappen om aan de slag te gaan met mentale kracht</a:t>
            </a:r>
          </a:p>
        </p:txBody>
      </p:sp>
    </p:spTree>
    <p:extLst>
      <p:ext uri="{BB962C8B-B14F-4D97-AF65-F5344CB8AC3E}">
        <p14:creationId xmlns:p14="http://schemas.microsoft.com/office/powerpoint/2010/main" val="143280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923BB-31E6-9814-306C-7D8F4BDBC6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153DFD-96EA-906A-D620-92AA76BE47C4}"/>
              </a:ext>
            </a:extLst>
          </p:cNvPr>
          <p:cNvSpPr>
            <a:spLocks noGrp="1"/>
          </p:cNvSpPr>
          <p:nvPr>
            <p:ph type="title"/>
          </p:nvPr>
        </p:nvSpPr>
        <p:spPr/>
        <p:txBody>
          <a:bodyPr/>
          <a:lstStyle/>
          <a:p>
            <a:r>
              <a:rPr lang="nl-NL" dirty="0"/>
              <a:t>Aan de slag</a:t>
            </a:r>
          </a:p>
        </p:txBody>
      </p:sp>
      <p:sp>
        <p:nvSpPr>
          <p:cNvPr id="3" name="Content Placeholder 2">
            <a:extLst>
              <a:ext uri="{FF2B5EF4-FFF2-40B4-BE49-F238E27FC236}">
                <a16:creationId xmlns:a16="http://schemas.microsoft.com/office/drawing/2014/main" id="{CAA0639F-4564-7091-79F2-9510CCECE383}"/>
              </a:ext>
            </a:extLst>
          </p:cNvPr>
          <p:cNvSpPr>
            <a:spLocks noGrp="1"/>
          </p:cNvSpPr>
          <p:nvPr>
            <p:ph idx="10"/>
          </p:nvPr>
        </p:nvSpPr>
        <p:spPr>
          <a:xfrm>
            <a:off x="838199" y="2418063"/>
            <a:ext cx="10680535" cy="4187687"/>
          </a:xfrm>
        </p:spPr>
        <p:txBody>
          <a:bodyPr vert="horz" lIns="0" tIns="0" rIns="0" bIns="0" rtlCol="0" anchor="t">
            <a:noAutofit/>
          </a:bodyPr>
          <a:lstStyle/>
          <a:p>
            <a:r>
              <a:rPr lang="nl-NL" b="1" dirty="0"/>
              <a:t>Stap 4: Evaluatie, doorontwikkelen en volhouden</a:t>
            </a:r>
          </a:p>
          <a:p>
            <a:pPr marL="342900" indent="-342900">
              <a:buFont typeface="Arial" panose="020B0604020202020204" pitchFamily="34" charset="0"/>
              <a:buChar char="•"/>
            </a:pPr>
            <a:r>
              <a:rPr lang="nl-NL" dirty="0"/>
              <a:t>Meet voortgang structureel, en pas je plan aan waar nodig</a:t>
            </a:r>
          </a:p>
          <a:p>
            <a:pPr marL="342900" indent="-342900">
              <a:buFont typeface="Arial" panose="020B0604020202020204" pitchFamily="34" charset="0"/>
              <a:buChar char="•"/>
            </a:pPr>
            <a:r>
              <a:rPr lang="nl-NL" dirty="0"/>
              <a:t>Houd de beweging levend: deel verhalen en vier successen</a:t>
            </a:r>
            <a:endParaRPr lang="nl-NL" b="1" dirty="0"/>
          </a:p>
          <a:p>
            <a:br>
              <a:rPr lang="nl-NL" dirty="0"/>
            </a:br>
            <a:endParaRPr lang="nl-NL" dirty="0"/>
          </a:p>
        </p:txBody>
      </p:sp>
      <p:sp>
        <p:nvSpPr>
          <p:cNvPr id="4" name="Text Placeholder 3">
            <a:extLst>
              <a:ext uri="{FF2B5EF4-FFF2-40B4-BE49-F238E27FC236}">
                <a16:creationId xmlns:a16="http://schemas.microsoft.com/office/drawing/2014/main" id="{84079AEA-4394-8781-CBE7-37BD5FFC9F76}"/>
              </a:ext>
            </a:extLst>
          </p:cNvPr>
          <p:cNvSpPr>
            <a:spLocks noGrp="1"/>
          </p:cNvSpPr>
          <p:nvPr>
            <p:ph type="body" sz="quarter" idx="11"/>
          </p:nvPr>
        </p:nvSpPr>
        <p:spPr/>
        <p:txBody>
          <a:bodyPr/>
          <a:lstStyle/>
          <a:p>
            <a:r>
              <a:rPr lang="nl-NL" dirty="0"/>
              <a:t>Vier stappen om aan de slag te gaan met mentale kracht</a:t>
            </a:r>
          </a:p>
        </p:txBody>
      </p:sp>
    </p:spTree>
    <p:extLst>
      <p:ext uri="{BB962C8B-B14F-4D97-AF65-F5344CB8AC3E}">
        <p14:creationId xmlns:p14="http://schemas.microsoft.com/office/powerpoint/2010/main" val="1769537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E3653-8354-5A17-377E-9D256401045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F4892A3-FE78-4EFC-5AAB-799BAEB2CEAB}"/>
              </a:ext>
            </a:extLst>
          </p:cNvPr>
          <p:cNvSpPr>
            <a:spLocks noGrp="1"/>
          </p:cNvSpPr>
          <p:nvPr>
            <p:ph type="title"/>
          </p:nvPr>
        </p:nvSpPr>
        <p:spPr/>
        <p:txBody>
          <a:bodyPr/>
          <a:lstStyle/>
          <a:p>
            <a:r>
              <a:rPr lang="nl-NL" dirty="0">
                <a:solidFill>
                  <a:schemeClr val="bg1"/>
                </a:solidFill>
              </a:rPr>
              <a:t>Maatregelen</a:t>
            </a:r>
          </a:p>
        </p:txBody>
      </p:sp>
      <p:pic>
        <p:nvPicPr>
          <p:cNvPr id="5" name="Picture 2">
            <a:extLst>
              <a:ext uri="{FF2B5EF4-FFF2-40B4-BE49-F238E27FC236}">
                <a16:creationId xmlns:a16="http://schemas.microsoft.com/office/drawing/2014/main" id="{254EBEC7-DD20-A353-AB65-AAFCB6CEE5FF}"/>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16944" t="16339" r="22304" b="11123"/>
          <a:stretch/>
        </p:blipFill>
        <p:spPr>
          <a:xfrm>
            <a:off x="-34290" y="0"/>
            <a:ext cx="6973888" cy="6858000"/>
          </a:xfrm>
          <a:prstGeom prst="rect">
            <a:avLst/>
          </a:prstGeom>
        </p:spPr>
      </p:pic>
    </p:spTree>
    <p:extLst>
      <p:ext uri="{BB962C8B-B14F-4D97-AF65-F5344CB8AC3E}">
        <p14:creationId xmlns:p14="http://schemas.microsoft.com/office/powerpoint/2010/main" val="744504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BBC9D-5A81-6EF3-C1DC-06269CE1DE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599A20-ECA0-66E7-347F-AB546F88B813}"/>
              </a:ext>
            </a:extLst>
          </p:cNvPr>
          <p:cNvSpPr>
            <a:spLocks noGrp="1"/>
          </p:cNvSpPr>
          <p:nvPr>
            <p:ph type="title"/>
          </p:nvPr>
        </p:nvSpPr>
        <p:spPr/>
        <p:txBody>
          <a:bodyPr/>
          <a:lstStyle/>
          <a:p>
            <a:r>
              <a:rPr lang="nl-NL" dirty="0"/>
              <a:t>Overzicht van maatregelen</a:t>
            </a:r>
          </a:p>
        </p:txBody>
      </p:sp>
      <p:sp>
        <p:nvSpPr>
          <p:cNvPr id="6" name="Tekstvak 5">
            <a:extLst>
              <a:ext uri="{FF2B5EF4-FFF2-40B4-BE49-F238E27FC236}">
                <a16:creationId xmlns:a16="http://schemas.microsoft.com/office/drawing/2014/main" id="{AACDDF21-B01A-78E8-B9DA-C83ED20BDCF1}"/>
              </a:ext>
            </a:extLst>
          </p:cNvPr>
          <p:cNvSpPr txBox="1"/>
          <p:nvPr/>
        </p:nvSpPr>
        <p:spPr>
          <a:xfrm>
            <a:off x="838200" y="2367171"/>
            <a:ext cx="9917430" cy="2905667"/>
          </a:xfrm>
          <a:prstGeom prst="rect">
            <a:avLst/>
          </a:prstGeom>
          <a:noFill/>
        </p:spPr>
        <p:txBody>
          <a:bodyPr wrap="square">
            <a:spAutoFit/>
          </a:bodyPr>
          <a:lstStyle/>
          <a:p>
            <a:r>
              <a:rPr lang="nl-NL" sz="2200" b="1" dirty="0">
                <a:latin typeface="Century Gothic" panose="020B0502020202020204" pitchFamily="34" charset="0"/>
              </a:rPr>
              <a:t>Maatregelen die in de inspiratiegids aan bod komen, zijn:</a:t>
            </a:r>
          </a:p>
          <a:p>
            <a:pPr marL="342900" indent="-342900">
              <a:lnSpc>
                <a:spcPct val="150000"/>
              </a:lnSpc>
              <a:buFont typeface="Arial" panose="020B0604020202020204" pitchFamily="34" charset="0"/>
              <a:buChar char="•"/>
            </a:pPr>
            <a:r>
              <a:rPr lang="nl-NL" sz="2200" dirty="0">
                <a:latin typeface="Century Gothic" panose="020B0502020202020204" pitchFamily="34" charset="0"/>
              </a:rPr>
              <a:t>Maatregelen voor werktijden, locatie en flexibiliteit</a:t>
            </a:r>
          </a:p>
          <a:p>
            <a:pPr marL="342900" indent="-342900">
              <a:lnSpc>
                <a:spcPct val="150000"/>
              </a:lnSpc>
              <a:buFont typeface="Arial" panose="020B0604020202020204" pitchFamily="34" charset="0"/>
              <a:buChar char="•"/>
            </a:pPr>
            <a:r>
              <a:rPr lang="nl-NL" sz="2200" dirty="0">
                <a:latin typeface="Century Gothic" panose="020B0502020202020204" pitchFamily="34" charset="0"/>
              </a:rPr>
              <a:t>Maatregelen voor taken en verantwoordelijkheden</a:t>
            </a:r>
          </a:p>
          <a:p>
            <a:pPr marL="342900" indent="-342900">
              <a:lnSpc>
                <a:spcPct val="150000"/>
              </a:lnSpc>
              <a:buFont typeface="Arial" panose="020B0604020202020204" pitchFamily="34" charset="0"/>
              <a:buChar char="•"/>
            </a:pPr>
            <a:r>
              <a:rPr lang="nl-NL" sz="2200" dirty="0">
                <a:latin typeface="Century Gothic" panose="020B0502020202020204" pitchFamily="34" charset="0"/>
              </a:rPr>
              <a:t>Maatregelen voor sociale werkomgeving</a:t>
            </a:r>
          </a:p>
          <a:p>
            <a:pPr marL="342900" indent="-342900">
              <a:lnSpc>
                <a:spcPct val="150000"/>
              </a:lnSpc>
              <a:buFont typeface="Arial" panose="020B0604020202020204" pitchFamily="34" charset="0"/>
              <a:buChar char="•"/>
            </a:pPr>
            <a:r>
              <a:rPr lang="nl-NL" sz="2200" dirty="0">
                <a:latin typeface="Century Gothic" panose="020B0502020202020204" pitchFamily="34" charset="0"/>
              </a:rPr>
              <a:t>Maatregelen voor mentale vitaliteit</a:t>
            </a:r>
          </a:p>
          <a:p>
            <a:pPr marL="342900" indent="-342900">
              <a:lnSpc>
                <a:spcPct val="150000"/>
              </a:lnSpc>
              <a:buFont typeface="Arial" panose="020B0604020202020204" pitchFamily="34" charset="0"/>
              <a:buChar char="•"/>
            </a:pPr>
            <a:r>
              <a:rPr lang="nl-NL" sz="2200" dirty="0">
                <a:latin typeface="Century Gothic" panose="020B0502020202020204" pitchFamily="34" charset="0"/>
              </a:rPr>
              <a:t>Maatregelen voor ondersteuning in de privésfeer</a:t>
            </a:r>
          </a:p>
        </p:txBody>
      </p:sp>
    </p:spTree>
    <p:extLst>
      <p:ext uri="{BB962C8B-B14F-4D97-AF65-F5344CB8AC3E}">
        <p14:creationId xmlns:p14="http://schemas.microsoft.com/office/powerpoint/2010/main" val="4006033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D3F30-A018-B881-82DD-CCF6A7D836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54C756-3BE3-AA17-B3D8-2D91B6C99A8F}"/>
              </a:ext>
            </a:extLst>
          </p:cNvPr>
          <p:cNvSpPr>
            <a:spLocks noGrp="1"/>
          </p:cNvSpPr>
          <p:nvPr>
            <p:ph type="title"/>
          </p:nvPr>
        </p:nvSpPr>
        <p:spPr/>
        <p:txBody>
          <a:bodyPr/>
          <a:lstStyle/>
          <a:p>
            <a:r>
              <a:rPr lang="nl-NL" dirty="0"/>
              <a:t>Overzicht van maatregelen</a:t>
            </a:r>
          </a:p>
        </p:txBody>
      </p:sp>
      <p:sp>
        <p:nvSpPr>
          <p:cNvPr id="6" name="Tekstvak 5">
            <a:extLst>
              <a:ext uri="{FF2B5EF4-FFF2-40B4-BE49-F238E27FC236}">
                <a16:creationId xmlns:a16="http://schemas.microsoft.com/office/drawing/2014/main" id="{2749427E-EF20-D450-4AE9-59BD4D5A76C4}"/>
              </a:ext>
            </a:extLst>
          </p:cNvPr>
          <p:cNvSpPr txBox="1"/>
          <p:nvPr/>
        </p:nvSpPr>
        <p:spPr>
          <a:xfrm>
            <a:off x="838200" y="2305178"/>
            <a:ext cx="5839691" cy="110799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nl-NL" sz="2200" b="1" dirty="0">
                <a:latin typeface="Century Gothic" panose="020B0502020202020204" pitchFamily="34" charset="0"/>
              </a:rPr>
              <a:t>Thema: Werktijden, locatie en flexibiliteit</a:t>
            </a:r>
          </a:p>
          <a:p>
            <a:pPr marL="342900" indent="-342900">
              <a:buFont typeface="Arial" panose="020B0604020202020204" pitchFamily="34" charset="0"/>
              <a:buChar char="•"/>
            </a:pPr>
            <a:r>
              <a:rPr lang="nl-NL" sz="2200" dirty="0">
                <a:latin typeface="Century Gothic" panose="020B0502020202020204" pitchFamily="34" charset="0"/>
              </a:rPr>
              <a:t>Openstaan voor kleine contracten</a:t>
            </a:r>
          </a:p>
          <a:p>
            <a:pPr marL="342900" indent="-342900">
              <a:buFont typeface="Arial" panose="020B0604020202020204" pitchFamily="34" charset="0"/>
              <a:buChar char="•"/>
            </a:pPr>
            <a:r>
              <a:rPr lang="nl-NL" sz="2200" dirty="0">
                <a:latin typeface="Century Gothic" panose="020B0502020202020204" pitchFamily="34" charset="0"/>
              </a:rPr>
              <a:t>Vergadervrije momenten/weken</a:t>
            </a:r>
          </a:p>
        </p:txBody>
      </p:sp>
      <p:sp>
        <p:nvSpPr>
          <p:cNvPr id="4" name="Tekstvak 3">
            <a:extLst>
              <a:ext uri="{FF2B5EF4-FFF2-40B4-BE49-F238E27FC236}">
                <a16:creationId xmlns:a16="http://schemas.microsoft.com/office/drawing/2014/main" id="{32119A34-B82A-CE78-CC35-C7E7164A32CB}"/>
              </a:ext>
            </a:extLst>
          </p:cNvPr>
          <p:cNvSpPr txBox="1"/>
          <p:nvPr/>
        </p:nvSpPr>
        <p:spPr>
          <a:xfrm>
            <a:off x="1571838" y="5212232"/>
            <a:ext cx="6942431" cy="110799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nl-NL" sz="2200" b="1" dirty="0">
                <a:latin typeface="Century Gothic" panose="020B0502020202020204" pitchFamily="34" charset="0"/>
              </a:rPr>
              <a:t>Thema: Taken en verantwoordelijkheden</a:t>
            </a:r>
          </a:p>
          <a:p>
            <a:pPr marL="342900" indent="-342900">
              <a:buFont typeface="Arial" panose="020B0604020202020204" pitchFamily="34" charset="0"/>
              <a:buChar char="•"/>
            </a:pPr>
            <a:r>
              <a:rPr lang="nl-NL" sz="2200" dirty="0">
                <a:latin typeface="Century Gothic" panose="020B0502020202020204" pitchFamily="34" charset="0"/>
              </a:rPr>
              <a:t>Loopbaanmogelijkheden inzichtelijk maken</a:t>
            </a:r>
            <a:endParaRPr lang="nl-NL" sz="2200" b="1" dirty="0">
              <a:latin typeface="Century Gothic" panose="020B0502020202020204" pitchFamily="34" charset="0"/>
            </a:endParaRPr>
          </a:p>
          <a:p>
            <a:pPr marL="342900" indent="-342900">
              <a:buFont typeface="Arial" panose="020B0604020202020204" pitchFamily="34" charset="0"/>
              <a:buChar char="•"/>
            </a:pPr>
            <a:r>
              <a:rPr lang="nl-NL" sz="2200" dirty="0">
                <a:latin typeface="Century Gothic" panose="020B0502020202020204" pitchFamily="34" charset="0"/>
              </a:rPr>
              <a:t>Jobcarving of functiecreatie</a:t>
            </a:r>
          </a:p>
        </p:txBody>
      </p:sp>
      <p:sp>
        <p:nvSpPr>
          <p:cNvPr id="5" name="Tekstvak 4">
            <a:extLst>
              <a:ext uri="{FF2B5EF4-FFF2-40B4-BE49-F238E27FC236}">
                <a16:creationId xmlns:a16="http://schemas.microsoft.com/office/drawing/2014/main" id="{6992AAC8-AA04-AF7E-0964-642338AE3CC9}"/>
              </a:ext>
            </a:extLst>
          </p:cNvPr>
          <p:cNvSpPr txBox="1"/>
          <p:nvPr/>
        </p:nvSpPr>
        <p:spPr>
          <a:xfrm>
            <a:off x="7073722" y="3413174"/>
            <a:ext cx="4278491" cy="1569508"/>
          </a:xfrm>
          <a:prstGeom prst="roundRect">
            <a:avLst/>
          </a:prstGeom>
          <a:solidFill>
            <a:schemeClr val="accent4"/>
          </a:solidFill>
        </p:spPr>
        <p:txBody>
          <a:bodyPr wrap="square">
            <a:spAutoFit/>
          </a:bodyPr>
          <a:lstStyle/>
          <a:p>
            <a:pPr>
              <a:lnSpc>
                <a:spcPct val="150000"/>
              </a:lnSpc>
            </a:pPr>
            <a:r>
              <a:rPr lang="nl-NL" sz="2000" b="1" dirty="0">
                <a:latin typeface="Century Gothic" panose="020B0502020202020204" pitchFamily="34" charset="0"/>
                <a:ea typeface="Calibri"/>
                <a:cs typeface="Calibri"/>
              </a:rPr>
              <a:t>Gemeente Den Haag zet Talentspiegel in om loopbanen zichtbaar te maken</a:t>
            </a:r>
            <a:endParaRPr lang="nl-NL" sz="2000" dirty="0">
              <a:latin typeface="Century Gothic" panose="020B0502020202020204" pitchFamily="34" charset="0"/>
            </a:endParaRPr>
          </a:p>
        </p:txBody>
      </p:sp>
    </p:spTree>
    <p:extLst>
      <p:ext uri="{BB962C8B-B14F-4D97-AF65-F5344CB8AC3E}">
        <p14:creationId xmlns:p14="http://schemas.microsoft.com/office/powerpoint/2010/main" val="136102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82768-1A4A-8AAD-BE42-84B001B86E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9FF834-5DE6-4292-FAAB-A465B6D69083}"/>
              </a:ext>
            </a:extLst>
          </p:cNvPr>
          <p:cNvSpPr>
            <a:spLocks noGrp="1"/>
          </p:cNvSpPr>
          <p:nvPr>
            <p:ph type="title"/>
          </p:nvPr>
        </p:nvSpPr>
        <p:spPr/>
        <p:txBody>
          <a:bodyPr/>
          <a:lstStyle/>
          <a:p>
            <a:r>
              <a:rPr lang="nl-NL" dirty="0"/>
              <a:t>Overzicht van maatregelen</a:t>
            </a:r>
          </a:p>
        </p:txBody>
      </p:sp>
      <p:sp>
        <p:nvSpPr>
          <p:cNvPr id="6" name="Tekstvak 5">
            <a:extLst>
              <a:ext uri="{FF2B5EF4-FFF2-40B4-BE49-F238E27FC236}">
                <a16:creationId xmlns:a16="http://schemas.microsoft.com/office/drawing/2014/main" id="{93F82646-1C76-B2FC-B6E0-8276A2DAD2F7}"/>
              </a:ext>
            </a:extLst>
          </p:cNvPr>
          <p:cNvSpPr txBox="1"/>
          <p:nvPr/>
        </p:nvSpPr>
        <p:spPr>
          <a:xfrm>
            <a:off x="625047" y="2434707"/>
            <a:ext cx="6209705" cy="212365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nl-NL" sz="2200" b="1" dirty="0">
                <a:latin typeface="Century Gothic" panose="020B0502020202020204" pitchFamily="34" charset="0"/>
              </a:rPr>
              <a:t>Maatregelen voor een sociale en veilige werkomgeving</a:t>
            </a:r>
          </a:p>
          <a:p>
            <a:pPr marL="342900" indent="-342900">
              <a:buFont typeface="Arial" panose="020B0604020202020204" pitchFamily="34" charset="0"/>
              <a:buChar char="•"/>
            </a:pPr>
            <a:r>
              <a:rPr lang="nl-NL" sz="2200" dirty="0">
                <a:latin typeface="Century Gothic" panose="020B0502020202020204" pitchFamily="34" charset="0"/>
              </a:rPr>
              <a:t>Training ongewenst gedrag</a:t>
            </a:r>
          </a:p>
          <a:p>
            <a:pPr marL="342900" indent="-342900">
              <a:buFont typeface="Arial" panose="020B0604020202020204" pitchFamily="34" charset="0"/>
              <a:buChar char="•"/>
            </a:pPr>
            <a:r>
              <a:rPr lang="nl-NL" sz="2200" dirty="0">
                <a:latin typeface="Century Gothic" panose="020B0502020202020204" pitchFamily="34" charset="0"/>
              </a:rPr>
              <a:t>Ontwikkelgesprekken anders inrichten</a:t>
            </a:r>
          </a:p>
          <a:p>
            <a:pPr marL="342900" indent="-342900">
              <a:buFont typeface="Arial" panose="020B0604020202020204" pitchFamily="34" charset="0"/>
              <a:buChar char="•"/>
            </a:pPr>
            <a:r>
              <a:rPr lang="nl-NL" sz="2200" dirty="0">
                <a:latin typeface="Century Gothic" panose="020B0502020202020204" pitchFamily="34" charset="0"/>
              </a:rPr>
              <a:t>Stimuleer vereniging</a:t>
            </a:r>
          </a:p>
          <a:p>
            <a:pPr marL="342900" indent="-342900">
              <a:buFont typeface="Arial" panose="020B0604020202020204" pitchFamily="34" charset="0"/>
              <a:buChar char="•"/>
            </a:pPr>
            <a:r>
              <a:rPr lang="nl-NL" sz="2200" dirty="0">
                <a:latin typeface="Century Gothic" panose="020B0502020202020204" pitchFamily="34" charset="0"/>
              </a:rPr>
              <a:t>Buddy systeem of mentor</a:t>
            </a:r>
          </a:p>
        </p:txBody>
      </p:sp>
      <p:sp>
        <p:nvSpPr>
          <p:cNvPr id="3" name="Tekstvak 2">
            <a:extLst>
              <a:ext uri="{FF2B5EF4-FFF2-40B4-BE49-F238E27FC236}">
                <a16:creationId xmlns:a16="http://schemas.microsoft.com/office/drawing/2014/main" id="{DD4D9D9A-A4F4-073C-C128-FF5824CAE35D}"/>
              </a:ext>
            </a:extLst>
          </p:cNvPr>
          <p:cNvSpPr txBox="1"/>
          <p:nvPr/>
        </p:nvSpPr>
        <p:spPr>
          <a:xfrm>
            <a:off x="7485680" y="2041594"/>
            <a:ext cx="4222993" cy="2080286"/>
          </a:xfrm>
          <a:prstGeom prst="roundRect">
            <a:avLst/>
          </a:prstGeom>
          <a:solidFill>
            <a:schemeClr val="accent4"/>
          </a:solidFill>
        </p:spPr>
        <p:txBody>
          <a:bodyPr wrap="square">
            <a:spAutoFit/>
          </a:bodyPr>
          <a:lstStyle/>
          <a:p>
            <a:pPr>
              <a:lnSpc>
                <a:spcPct val="150000"/>
              </a:lnSpc>
            </a:pPr>
            <a:r>
              <a:rPr lang="nl-NL" sz="2000" b="1" dirty="0">
                <a:latin typeface="Century Gothic" panose="020B0502020202020204" pitchFamily="34" charset="0"/>
                <a:ea typeface="Calibri"/>
                <a:cs typeface="Calibri"/>
              </a:rPr>
              <a:t>Gemeente Vlaardingen zet het project veerkracht in om Boa’s te helpen bij het omgaan met agressie en geweld</a:t>
            </a:r>
            <a:endParaRPr lang="nl-NL" sz="2000" dirty="0">
              <a:latin typeface="Century Gothic" panose="020B0502020202020204" pitchFamily="34" charset="0"/>
            </a:endParaRPr>
          </a:p>
        </p:txBody>
      </p:sp>
      <p:sp>
        <p:nvSpPr>
          <p:cNvPr id="4" name="Tekstvak 3">
            <a:extLst>
              <a:ext uri="{FF2B5EF4-FFF2-40B4-BE49-F238E27FC236}">
                <a16:creationId xmlns:a16="http://schemas.microsoft.com/office/drawing/2014/main" id="{F2D21222-A337-09B5-40F9-85B63C006DFE}"/>
              </a:ext>
            </a:extLst>
          </p:cNvPr>
          <p:cNvSpPr txBox="1"/>
          <p:nvPr/>
        </p:nvSpPr>
        <p:spPr>
          <a:xfrm>
            <a:off x="3260478" y="4816389"/>
            <a:ext cx="5380295" cy="1569508"/>
          </a:xfrm>
          <a:prstGeom prst="roundRect">
            <a:avLst/>
          </a:prstGeom>
          <a:solidFill>
            <a:schemeClr val="accent4"/>
          </a:solidFill>
        </p:spPr>
        <p:txBody>
          <a:bodyPr wrap="square">
            <a:spAutoFit/>
          </a:bodyPr>
          <a:lstStyle/>
          <a:p>
            <a:pPr>
              <a:lnSpc>
                <a:spcPct val="150000"/>
              </a:lnSpc>
            </a:pPr>
            <a:r>
              <a:rPr lang="nl-NL" sz="2000" b="1" dirty="0">
                <a:latin typeface="Century Gothic" panose="020B0502020202020204" pitchFamily="34" charset="0"/>
                <a:ea typeface="Calibri"/>
                <a:cs typeface="Calibri"/>
              </a:rPr>
              <a:t>Gemeente Amsterdam zet de methodiek </a:t>
            </a:r>
            <a:r>
              <a:rPr lang="nl-NL" sz="2000" b="1" i="1" dirty="0">
                <a:latin typeface="Century Gothic" panose="020B0502020202020204" pitchFamily="34" charset="0"/>
                <a:ea typeface="Calibri"/>
                <a:cs typeface="Calibri"/>
              </a:rPr>
              <a:t>Mijn Amsterdams Gesprek </a:t>
            </a:r>
            <a:r>
              <a:rPr lang="nl-NL" sz="2000" b="1" dirty="0">
                <a:latin typeface="Century Gothic" panose="020B0502020202020204" pitchFamily="34" charset="0"/>
                <a:ea typeface="Calibri"/>
                <a:cs typeface="Calibri"/>
              </a:rPr>
              <a:t>in voor ontwikkelgesprekken</a:t>
            </a:r>
            <a:endParaRPr lang="nl-NL" sz="2000" dirty="0">
              <a:latin typeface="Century Gothic" panose="020B0502020202020204" pitchFamily="34" charset="0"/>
            </a:endParaRPr>
          </a:p>
        </p:txBody>
      </p:sp>
    </p:spTree>
    <p:extLst>
      <p:ext uri="{BB962C8B-B14F-4D97-AF65-F5344CB8AC3E}">
        <p14:creationId xmlns:p14="http://schemas.microsoft.com/office/powerpoint/2010/main" val="110613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178E9-C43C-E189-2F6E-F17A883B6A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15D24E-02E0-34F3-DECC-47AB43BD2BA8}"/>
              </a:ext>
            </a:extLst>
          </p:cNvPr>
          <p:cNvSpPr>
            <a:spLocks noGrp="1"/>
          </p:cNvSpPr>
          <p:nvPr>
            <p:ph type="title"/>
          </p:nvPr>
        </p:nvSpPr>
        <p:spPr/>
        <p:txBody>
          <a:bodyPr/>
          <a:lstStyle/>
          <a:p>
            <a:r>
              <a:rPr lang="nl-NL" dirty="0"/>
              <a:t>Overzicht van maatregelen</a:t>
            </a:r>
          </a:p>
        </p:txBody>
      </p:sp>
      <p:sp>
        <p:nvSpPr>
          <p:cNvPr id="6" name="Tekstvak 5">
            <a:extLst>
              <a:ext uri="{FF2B5EF4-FFF2-40B4-BE49-F238E27FC236}">
                <a16:creationId xmlns:a16="http://schemas.microsoft.com/office/drawing/2014/main" id="{5DD2EFC4-6A99-62B4-6E29-0637F1A828CB}"/>
              </a:ext>
            </a:extLst>
          </p:cNvPr>
          <p:cNvSpPr txBox="1"/>
          <p:nvPr/>
        </p:nvSpPr>
        <p:spPr>
          <a:xfrm>
            <a:off x="1136490" y="2536448"/>
            <a:ext cx="6256201" cy="110799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nl-NL" sz="2200" b="1" dirty="0">
                <a:latin typeface="Century Gothic" panose="020B0502020202020204" pitchFamily="34" charset="0"/>
              </a:rPr>
              <a:t>Maatregelen voor mentale vitaliteit</a:t>
            </a:r>
          </a:p>
          <a:p>
            <a:pPr marL="342900" indent="-342900">
              <a:buFont typeface="Arial" panose="020B0604020202020204" pitchFamily="34" charset="0"/>
              <a:buChar char="•"/>
            </a:pPr>
            <a:r>
              <a:rPr lang="nl-NL" sz="2200" dirty="0">
                <a:latin typeface="Century Gothic" panose="020B0502020202020204" pitchFamily="34" charset="0"/>
              </a:rPr>
              <a:t>Vitaliteitstrainingen</a:t>
            </a:r>
          </a:p>
          <a:p>
            <a:pPr marL="342900" indent="-342900">
              <a:buFont typeface="Arial" panose="020B0604020202020204" pitchFamily="34" charset="0"/>
              <a:buChar char="•"/>
            </a:pPr>
            <a:r>
              <a:rPr lang="nl-NL" sz="2200" dirty="0">
                <a:latin typeface="Century Gothic" panose="020B0502020202020204" pitchFamily="34" charset="0"/>
                <a:ea typeface="Calibri"/>
                <a:cs typeface="Calibri"/>
              </a:rPr>
              <a:t>Coaching, therapie of mindfulness</a:t>
            </a:r>
          </a:p>
        </p:txBody>
      </p:sp>
      <p:sp>
        <p:nvSpPr>
          <p:cNvPr id="3" name="Tekstvak 2">
            <a:extLst>
              <a:ext uri="{FF2B5EF4-FFF2-40B4-BE49-F238E27FC236}">
                <a16:creationId xmlns:a16="http://schemas.microsoft.com/office/drawing/2014/main" id="{ACC71E18-D96F-5DB5-46CC-7B243E4BC62F}"/>
              </a:ext>
            </a:extLst>
          </p:cNvPr>
          <p:cNvSpPr txBox="1"/>
          <p:nvPr/>
        </p:nvSpPr>
        <p:spPr>
          <a:xfrm>
            <a:off x="7733654" y="2041594"/>
            <a:ext cx="3975019" cy="1569721"/>
          </a:xfrm>
          <a:prstGeom prst="roundRect">
            <a:avLst/>
          </a:prstGeom>
          <a:solidFill>
            <a:schemeClr val="accent4"/>
          </a:solidFill>
        </p:spPr>
        <p:txBody>
          <a:bodyPr wrap="square">
            <a:spAutoFit/>
          </a:bodyPr>
          <a:lstStyle/>
          <a:p>
            <a:pPr>
              <a:lnSpc>
                <a:spcPct val="150000"/>
              </a:lnSpc>
            </a:pPr>
            <a:r>
              <a:rPr lang="nl-NL" sz="2000" b="1" dirty="0">
                <a:latin typeface="Century Gothic" panose="020B0502020202020204" pitchFamily="34" charset="0"/>
              </a:rPr>
              <a:t>Een voorbeeld van een erkende vitaliteitstraining is de Lab of Life</a:t>
            </a:r>
          </a:p>
        </p:txBody>
      </p:sp>
      <p:sp>
        <p:nvSpPr>
          <p:cNvPr id="4" name="Tekstvak 3">
            <a:extLst>
              <a:ext uri="{FF2B5EF4-FFF2-40B4-BE49-F238E27FC236}">
                <a16:creationId xmlns:a16="http://schemas.microsoft.com/office/drawing/2014/main" id="{F74BF59E-40E8-DDAD-6458-B62FC3BC19D2}"/>
              </a:ext>
            </a:extLst>
          </p:cNvPr>
          <p:cNvSpPr txBox="1"/>
          <p:nvPr/>
        </p:nvSpPr>
        <p:spPr>
          <a:xfrm>
            <a:off x="1910986" y="4540390"/>
            <a:ext cx="7454685" cy="110799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nl-NL" sz="2200" b="1" dirty="0">
                <a:latin typeface="Century Gothic" panose="020B0502020202020204" pitchFamily="34" charset="0"/>
              </a:rPr>
              <a:t>Maatregelen voor ondersteuning in de privésfeer</a:t>
            </a:r>
          </a:p>
          <a:p>
            <a:pPr marL="342900" indent="-342900">
              <a:buFont typeface="Arial" panose="020B0604020202020204" pitchFamily="34" charset="0"/>
              <a:buChar char="•"/>
            </a:pPr>
            <a:r>
              <a:rPr lang="nl-NL" sz="2200" dirty="0">
                <a:latin typeface="Century Gothic" panose="020B0502020202020204" pitchFamily="34" charset="0"/>
              </a:rPr>
              <a:t>Ondersteuning bij regelzaken</a:t>
            </a:r>
          </a:p>
          <a:p>
            <a:pPr marL="342900" indent="-342900">
              <a:buFont typeface="Arial" panose="020B0604020202020204" pitchFamily="34" charset="0"/>
              <a:buChar char="•"/>
            </a:pPr>
            <a:r>
              <a:rPr lang="nl-NL" sz="2200" dirty="0">
                <a:latin typeface="Century Gothic" panose="020B0502020202020204" pitchFamily="34" charset="0"/>
              </a:rPr>
              <a:t>Werk en zorg agenderen en bespreekbaar maken</a:t>
            </a:r>
          </a:p>
        </p:txBody>
      </p:sp>
    </p:spTree>
    <p:extLst>
      <p:ext uri="{BB962C8B-B14F-4D97-AF65-F5344CB8AC3E}">
        <p14:creationId xmlns:p14="http://schemas.microsoft.com/office/powerpoint/2010/main" val="761828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8BD4D-47C2-A516-51A1-2CB8A565BF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CEDE52-7673-BAB9-EC63-8F162C686180}"/>
              </a:ext>
            </a:extLst>
          </p:cNvPr>
          <p:cNvSpPr>
            <a:spLocks noGrp="1"/>
          </p:cNvSpPr>
          <p:nvPr>
            <p:ph type="title"/>
          </p:nvPr>
        </p:nvSpPr>
        <p:spPr/>
        <p:txBody>
          <a:bodyPr/>
          <a:lstStyle/>
          <a:p>
            <a:r>
              <a:rPr lang="nl-NL" dirty="0"/>
              <a:t>Belangrijkste lessen</a:t>
            </a:r>
          </a:p>
        </p:txBody>
      </p:sp>
      <p:sp>
        <p:nvSpPr>
          <p:cNvPr id="5" name="Rectangle 2">
            <a:extLst>
              <a:ext uri="{FF2B5EF4-FFF2-40B4-BE49-F238E27FC236}">
                <a16:creationId xmlns:a16="http://schemas.microsoft.com/office/drawing/2014/main" id="{04A61076-8DAA-2BD5-9F81-20243E3B4748}"/>
              </a:ext>
            </a:extLst>
          </p:cNvPr>
          <p:cNvSpPr>
            <a:spLocks noChangeArrowheads="1"/>
          </p:cNvSpPr>
          <p:nvPr/>
        </p:nvSpPr>
        <p:spPr bwMode="auto">
          <a:xfrm>
            <a:off x="733755" y="2443078"/>
            <a:ext cx="10618458" cy="358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nl-NL" altLang="nl-NL" sz="2200" i="0" u="none" strike="noStrike" cap="none" normalizeH="0" baseline="0" dirty="0">
                <a:ln>
                  <a:noFill/>
                </a:ln>
                <a:solidFill>
                  <a:schemeClr val="tx1"/>
                </a:solidFill>
                <a:effectLst/>
                <a:latin typeface="Century Gothic" panose="020B0502020202020204" pitchFamily="34" charset="0"/>
              </a:rPr>
              <a:t>Het is belangrijk om aan mentale kracht te werken! </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nl-NL" altLang="nl-NL" sz="2200" i="0" u="none" strike="noStrike" cap="none" normalizeH="0" baseline="0" dirty="0">
                <a:ln>
                  <a:noFill/>
                </a:ln>
                <a:solidFill>
                  <a:schemeClr val="tx1"/>
                </a:solidFill>
                <a:effectLst/>
                <a:latin typeface="Century Gothic" panose="020B0502020202020204" pitchFamily="34" charset="0"/>
              </a:rPr>
              <a:t>Er is niet één manier – het versterken van mentale kracht vraagt maatwerk </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nl-NL" altLang="nl-NL" sz="2200" i="0" u="none" strike="noStrike" cap="none" normalizeH="0" baseline="0" dirty="0">
                <a:ln>
                  <a:noFill/>
                </a:ln>
                <a:solidFill>
                  <a:schemeClr val="tx1"/>
                </a:solidFill>
                <a:effectLst/>
                <a:latin typeface="Century Gothic" panose="020B0502020202020204" pitchFamily="34" charset="0"/>
              </a:rPr>
              <a:t>De gids biedt inspiratie en handvatten om te werken aan mentale kracht</a:t>
            </a:r>
          </a:p>
          <a:p>
            <a:pPr marL="285750" indent="-285750" eaLnBrk="0" fontAlgn="base" hangingPunct="0">
              <a:lnSpc>
                <a:spcPct val="150000"/>
              </a:lnSpc>
              <a:spcBef>
                <a:spcPct val="0"/>
              </a:spcBef>
              <a:spcAft>
                <a:spcPct val="0"/>
              </a:spcAft>
              <a:buFont typeface="Arial" panose="020B0604020202020204" pitchFamily="34" charset="0"/>
              <a:buChar char="•"/>
            </a:pPr>
            <a:r>
              <a:rPr lang="nl-NL" altLang="nl-NL" sz="2200" dirty="0">
                <a:latin typeface="Century Gothic" panose="020B0502020202020204" pitchFamily="34" charset="0"/>
              </a:rPr>
              <a:t>Bespreek op organisatie- team en medewerkersniveau wat nodig is en waar behoefte aan is</a:t>
            </a:r>
            <a:endParaRPr lang="nl-NL" altLang="nl-NL" sz="2200" dirty="0">
              <a:latin typeface="Arial" panose="020B0604020202020204" pitchFamily="34" charset="0"/>
            </a:endParaRPr>
          </a:p>
          <a:p>
            <a:pPr marL="285750" indent="-285750" eaLnBrk="0" fontAlgn="base" hangingPunct="0">
              <a:lnSpc>
                <a:spcPct val="150000"/>
              </a:lnSpc>
              <a:spcBef>
                <a:spcPct val="0"/>
              </a:spcBef>
              <a:spcAft>
                <a:spcPct val="0"/>
              </a:spcAft>
              <a:buFont typeface="Arial" panose="020B0604020202020204" pitchFamily="34" charset="0"/>
              <a:buChar char="•"/>
            </a:pPr>
            <a:r>
              <a:rPr lang="nl-NL" altLang="nl-NL" sz="2200" dirty="0">
                <a:latin typeface="Century Gothic" panose="020B0502020202020204" pitchFamily="34" charset="0"/>
              </a:rPr>
              <a:t>Maak gebruik van bestaande kennis en ervaringen over werkzame maatregelen </a:t>
            </a:r>
          </a:p>
        </p:txBody>
      </p:sp>
    </p:spTree>
    <p:extLst>
      <p:ext uri="{BB962C8B-B14F-4D97-AF65-F5344CB8AC3E}">
        <p14:creationId xmlns:p14="http://schemas.microsoft.com/office/powerpoint/2010/main" val="1938671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C7561-F918-F131-D443-3035C4B5D5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AE004B-B1F4-498A-16FA-B485F4439F58}"/>
              </a:ext>
            </a:extLst>
          </p:cNvPr>
          <p:cNvSpPr>
            <a:spLocks noGrp="1"/>
          </p:cNvSpPr>
          <p:nvPr>
            <p:ph type="title"/>
          </p:nvPr>
        </p:nvSpPr>
        <p:spPr/>
        <p:txBody>
          <a:bodyPr/>
          <a:lstStyle/>
          <a:p>
            <a:r>
              <a:rPr lang="nl-NL" dirty="0"/>
              <a:t>Waarom dit onderzoek?</a:t>
            </a:r>
          </a:p>
        </p:txBody>
      </p:sp>
      <p:sp>
        <p:nvSpPr>
          <p:cNvPr id="3" name="Content Placeholder 2">
            <a:extLst>
              <a:ext uri="{FF2B5EF4-FFF2-40B4-BE49-F238E27FC236}">
                <a16:creationId xmlns:a16="http://schemas.microsoft.com/office/drawing/2014/main" id="{2EC5646B-8CB2-CB5E-FAB5-E2AC3EBDFBCD}"/>
              </a:ext>
            </a:extLst>
          </p:cNvPr>
          <p:cNvSpPr>
            <a:spLocks noGrp="1"/>
          </p:cNvSpPr>
          <p:nvPr>
            <p:ph idx="10"/>
          </p:nvPr>
        </p:nvSpPr>
        <p:spPr>
          <a:xfrm>
            <a:off x="623417" y="2336938"/>
            <a:ext cx="10943578" cy="4187687"/>
          </a:xfrm>
        </p:spPr>
        <p:txBody>
          <a:bodyPr/>
          <a:lstStyle/>
          <a:p>
            <a:pPr marL="285750" indent="-285750">
              <a:buFont typeface="Arial" panose="020B0604020202020204" pitchFamily="34" charset="0"/>
              <a:buChar char="•"/>
            </a:pPr>
            <a:r>
              <a:rPr lang="nl-NL" sz="2000" dirty="0">
                <a:solidFill>
                  <a:schemeClr val="tx1"/>
                </a:solidFill>
              </a:rPr>
              <a:t>Ziekteverzuim is in 2024 gestegen naar 6,7%, t.o.v. 6,5% in 2023</a:t>
            </a:r>
          </a:p>
          <a:p>
            <a:pPr marL="285750" indent="-285750">
              <a:buFont typeface="Arial" panose="020B0604020202020204" pitchFamily="34" charset="0"/>
              <a:buChar char="•"/>
            </a:pPr>
            <a:r>
              <a:rPr lang="nl-NL" sz="2000" dirty="0">
                <a:solidFill>
                  <a:schemeClr val="tx1"/>
                </a:solidFill>
              </a:rPr>
              <a:t>Mentale klachten zijn een belangrijke oorzaak van ziekteverzuim</a:t>
            </a:r>
          </a:p>
          <a:p>
            <a:pPr marL="285750" indent="-285750">
              <a:buFont typeface="Arial" panose="020B0604020202020204" pitchFamily="34" charset="0"/>
              <a:buChar char="•"/>
            </a:pPr>
            <a:r>
              <a:rPr lang="nl-NL" sz="2000" dirty="0">
                <a:solidFill>
                  <a:schemeClr val="tx1"/>
                </a:solidFill>
              </a:rPr>
              <a:t>Werkdruk is één van de grootste veroorzakers van ziekteverzuim binnen gemeenten</a:t>
            </a:r>
          </a:p>
          <a:p>
            <a:pPr marL="285750" indent="-285750">
              <a:buFont typeface="Arial" panose="020B0604020202020204" pitchFamily="34" charset="0"/>
              <a:buChar char="•"/>
            </a:pPr>
            <a:r>
              <a:rPr lang="nl-NL" sz="2000" dirty="0">
                <a:solidFill>
                  <a:schemeClr val="tx1"/>
                </a:solidFill>
              </a:rPr>
              <a:t>Werken aan mentale kracht heeft allerlei voordelen </a:t>
            </a:r>
          </a:p>
          <a:p>
            <a:pPr algn="ctr"/>
            <a:endParaRPr lang="nl-NL" sz="2000" dirty="0">
              <a:solidFill>
                <a:schemeClr val="tx1"/>
              </a:solidFill>
              <a:sym typeface="Wingdings" panose="05000000000000000000" pitchFamily="2" charset="2"/>
            </a:endParaRPr>
          </a:p>
          <a:p>
            <a:pPr algn="ctr"/>
            <a:r>
              <a:rPr lang="nl-NL" sz="2000" b="1" dirty="0">
                <a:solidFill>
                  <a:schemeClr val="tx1"/>
                </a:solidFill>
                <a:sym typeface="Wingdings" panose="05000000000000000000" pitchFamily="2" charset="2"/>
              </a:rPr>
              <a:t>Daarom is het belangrijk om als gemeente te werken aan Mentale kracht,                 m</a:t>
            </a:r>
            <a:r>
              <a:rPr lang="nl-NL" sz="2000" b="1" dirty="0"/>
              <a:t>aar hoe pak je dat als gemeente goed aan, en waar zet je op in? </a:t>
            </a:r>
          </a:p>
          <a:p>
            <a:endParaRPr lang="nl-NL" sz="2000" b="1" dirty="0">
              <a:solidFill>
                <a:schemeClr val="tx1"/>
              </a:solidFill>
              <a:sym typeface="Wingdings" panose="05000000000000000000" pitchFamily="2" charset="2"/>
            </a:endParaRPr>
          </a:p>
          <a:p>
            <a:endParaRPr lang="nl-NL" sz="2000" dirty="0">
              <a:solidFill>
                <a:schemeClr val="tx1"/>
              </a:solidFill>
            </a:endParaRPr>
          </a:p>
          <a:p>
            <a:endParaRPr lang="nl-NL" dirty="0"/>
          </a:p>
        </p:txBody>
      </p:sp>
    </p:spTree>
    <p:extLst>
      <p:ext uri="{BB962C8B-B14F-4D97-AF65-F5344CB8AC3E}">
        <p14:creationId xmlns:p14="http://schemas.microsoft.com/office/powerpoint/2010/main" val="1150941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5E239-934C-F06E-6028-252DBE8AB5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20E4A6-0E12-A9CD-35E9-6F29ACF9AC48}"/>
              </a:ext>
            </a:extLst>
          </p:cNvPr>
          <p:cNvSpPr>
            <a:spLocks noGrp="1"/>
          </p:cNvSpPr>
          <p:nvPr>
            <p:ph type="title"/>
          </p:nvPr>
        </p:nvSpPr>
        <p:spPr/>
        <p:txBody>
          <a:bodyPr/>
          <a:lstStyle/>
          <a:p>
            <a:r>
              <a:rPr lang="nl-NL" dirty="0"/>
              <a:t>Doel van de inspiratiegids</a:t>
            </a:r>
          </a:p>
        </p:txBody>
      </p:sp>
      <p:sp>
        <p:nvSpPr>
          <p:cNvPr id="3" name="Content Placeholder 2">
            <a:extLst>
              <a:ext uri="{FF2B5EF4-FFF2-40B4-BE49-F238E27FC236}">
                <a16:creationId xmlns:a16="http://schemas.microsoft.com/office/drawing/2014/main" id="{4A0B64B6-F8A4-D991-1851-43C0FE59AEE3}"/>
              </a:ext>
            </a:extLst>
          </p:cNvPr>
          <p:cNvSpPr>
            <a:spLocks noGrp="1"/>
          </p:cNvSpPr>
          <p:nvPr>
            <p:ph idx="10"/>
          </p:nvPr>
        </p:nvSpPr>
        <p:spPr>
          <a:xfrm>
            <a:off x="842022" y="2032138"/>
            <a:ext cx="10902938" cy="4187687"/>
          </a:xfrm>
        </p:spPr>
        <p:txBody>
          <a:bodyPr/>
          <a:lstStyle/>
          <a:p>
            <a:pPr marL="457200" indent="-457200">
              <a:buFont typeface="+mj-lt"/>
              <a:buAutoNum type="arabicPeriod"/>
            </a:pPr>
            <a:endParaRPr lang="nl-NL" sz="2000" dirty="0">
              <a:solidFill>
                <a:schemeClr val="tx1"/>
              </a:solidFill>
            </a:endParaRPr>
          </a:p>
          <a:p>
            <a:r>
              <a:rPr lang="nl-NL" sz="2000" b="1" dirty="0">
                <a:solidFill>
                  <a:schemeClr val="tx1"/>
                </a:solidFill>
              </a:rPr>
              <a:t>Inspiratie en handvatten bieden om met mentale kracht aan de slag te gaan</a:t>
            </a:r>
          </a:p>
          <a:p>
            <a:pPr marL="457200" indent="-457200">
              <a:buFont typeface="+mj-lt"/>
              <a:buAutoNum type="arabicPeriod"/>
            </a:pPr>
            <a:r>
              <a:rPr lang="nl-NL" sz="2000" dirty="0">
                <a:solidFill>
                  <a:schemeClr val="tx1"/>
                </a:solidFill>
              </a:rPr>
              <a:t>Geef inzicht in welke groepen medewerkers extra risico lopen op mentale klachten</a:t>
            </a:r>
          </a:p>
          <a:p>
            <a:pPr marL="457200" indent="-457200">
              <a:buFont typeface="+mj-lt"/>
              <a:buAutoNum type="arabicPeriod"/>
            </a:pPr>
            <a:r>
              <a:rPr lang="nl-NL" sz="2000" dirty="0">
                <a:solidFill>
                  <a:schemeClr val="tx1"/>
                </a:solidFill>
              </a:rPr>
              <a:t>Geeft inzicht in belangrijke randvoorwaarden voor een succesvolle aanpak</a:t>
            </a:r>
          </a:p>
          <a:p>
            <a:pPr marL="457200" indent="-457200">
              <a:buFont typeface="+mj-lt"/>
              <a:buAutoNum type="arabicPeriod"/>
            </a:pPr>
            <a:r>
              <a:rPr lang="nl-NL" sz="2000" dirty="0">
                <a:solidFill>
                  <a:schemeClr val="tx1"/>
                </a:solidFill>
              </a:rPr>
              <a:t>Geef Inzicht in maatregelen die bijdragen aan het versterken van mentale kracht</a:t>
            </a:r>
          </a:p>
          <a:p>
            <a:endParaRPr lang="nl-NL" dirty="0"/>
          </a:p>
          <a:p>
            <a:pPr marL="285750" indent="-285750">
              <a:buFont typeface="Arial" panose="020B0604020202020204" pitchFamily="34" charset="0"/>
              <a:buChar char="•"/>
            </a:pPr>
            <a:endParaRPr lang="nl-NL" sz="2000" dirty="0">
              <a:solidFill>
                <a:schemeClr val="tx1"/>
              </a:solidFill>
            </a:endParaRPr>
          </a:p>
          <a:p>
            <a:endParaRPr lang="nl-NL" dirty="0"/>
          </a:p>
        </p:txBody>
      </p:sp>
    </p:spTree>
    <p:extLst>
      <p:ext uri="{BB962C8B-B14F-4D97-AF65-F5344CB8AC3E}">
        <p14:creationId xmlns:p14="http://schemas.microsoft.com/office/powerpoint/2010/main" val="3641957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28715-5482-68EE-11FC-0F902B2EBF33}"/>
              </a:ext>
            </a:extLst>
          </p:cNvPr>
          <p:cNvSpPr>
            <a:spLocks noGrp="1"/>
          </p:cNvSpPr>
          <p:nvPr>
            <p:ph type="title"/>
          </p:nvPr>
        </p:nvSpPr>
        <p:spPr/>
        <p:txBody>
          <a:bodyPr/>
          <a:lstStyle/>
          <a:p>
            <a:r>
              <a:rPr lang="nl-NL" dirty="0">
                <a:solidFill>
                  <a:schemeClr val="bg1"/>
                </a:solidFill>
              </a:rPr>
              <a:t>Risicogroepen &amp; risicofactoren</a:t>
            </a:r>
          </a:p>
        </p:txBody>
      </p:sp>
      <p:pic>
        <p:nvPicPr>
          <p:cNvPr id="4" name="Picture 2">
            <a:extLst>
              <a:ext uri="{FF2B5EF4-FFF2-40B4-BE49-F238E27FC236}">
                <a16:creationId xmlns:a16="http://schemas.microsoft.com/office/drawing/2014/main" id="{8891A8D2-756C-B77F-C18F-5C85D2F2C1D8}"/>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14542" t="10181" r="22562" b="6909"/>
          <a:stretch/>
        </p:blipFill>
        <p:spPr>
          <a:xfrm>
            <a:off x="0" y="0"/>
            <a:ext cx="6973888" cy="6858000"/>
          </a:xfrm>
          <a:prstGeom prst="rect">
            <a:avLst/>
          </a:prstGeom>
        </p:spPr>
      </p:pic>
    </p:spTree>
    <p:extLst>
      <p:ext uri="{BB962C8B-B14F-4D97-AF65-F5344CB8AC3E}">
        <p14:creationId xmlns:p14="http://schemas.microsoft.com/office/powerpoint/2010/main" val="1566769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475F8-93F0-0757-D8A7-3F85C59CEA34}"/>
              </a:ext>
            </a:extLst>
          </p:cNvPr>
          <p:cNvSpPr>
            <a:spLocks noGrp="1"/>
          </p:cNvSpPr>
          <p:nvPr>
            <p:ph type="title"/>
          </p:nvPr>
        </p:nvSpPr>
        <p:spPr/>
        <p:txBody>
          <a:bodyPr/>
          <a:lstStyle/>
          <a:p>
            <a:r>
              <a:rPr lang="nl-NL" dirty="0"/>
              <a:t>Risicogroepen en risicofactoren</a:t>
            </a:r>
          </a:p>
        </p:txBody>
      </p:sp>
      <p:sp>
        <p:nvSpPr>
          <p:cNvPr id="3" name="Content Placeholder 2">
            <a:extLst>
              <a:ext uri="{FF2B5EF4-FFF2-40B4-BE49-F238E27FC236}">
                <a16:creationId xmlns:a16="http://schemas.microsoft.com/office/drawing/2014/main" id="{7C8F0C53-70F8-F2EF-05E8-1A50F95AB2CE}"/>
              </a:ext>
            </a:extLst>
          </p:cNvPr>
          <p:cNvSpPr>
            <a:spLocks noGrp="1"/>
          </p:cNvSpPr>
          <p:nvPr>
            <p:ph idx="10"/>
          </p:nvPr>
        </p:nvSpPr>
        <p:spPr>
          <a:xfrm>
            <a:off x="668216" y="2232000"/>
            <a:ext cx="10683998" cy="4187687"/>
          </a:xfrm>
        </p:spPr>
        <p:txBody>
          <a:bodyPr/>
          <a:lstStyle/>
          <a:p>
            <a:pPr marL="342900" indent="-342900">
              <a:buFont typeface="Arial" panose="020B0604020202020204" pitchFamily="34" charset="0"/>
              <a:buChar char="•"/>
            </a:pPr>
            <a:r>
              <a:rPr lang="nl-NL" sz="2000" dirty="0"/>
              <a:t>Jongere medewerkers (&lt;35 jaar)</a:t>
            </a:r>
          </a:p>
          <a:p>
            <a:pPr marL="342900" indent="-342900">
              <a:buFont typeface="Arial" panose="020B0604020202020204" pitchFamily="34" charset="0"/>
              <a:buChar char="•"/>
            </a:pPr>
            <a:r>
              <a:rPr lang="nl-NL" sz="2000" dirty="0"/>
              <a:t>Oudere medewerkers (55+)</a:t>
            </a:r>
          </a:p>
          <a:p>
            <a:pPr marL="342900" indent="-342900">
              <a:buFont typeface="Arial" panose="020B0604020202020204" pitchFamily="34" charset="0"/>
              <a:buChar char="•"/>
            </a:pPr>
            <a:r>
              <a:rPr lang="nl-NL" sz="2000" dirty="0"/>
              <a:t>Medewerkers met zorgtaken</a:t>
            </a:r>
          </a:p>
          <a:p>
            <a:pPr marL="342900" indent="-342900">
              <a:buFont typeface="Arial" panose="020B0604020202020204" pitchFamily="34" charset="0"/>
              <a:buChar char="•"/>
            </a:pPr>
            <a:r>
              <a:rPr lang="nl-NL" sz="2000" dirty="0"/>
              <a:t>Medewerkers in emotioneel zware functies </a:t>
            </a:r>
          </a:p>
          <a:p>
            <a:pPr marL="342900" indent="-342900">
              <a:buFont typeface="Arial" panose="020B0604020202020204" pitchFamily="34" charset="0"/>
              <a:buChar char="•"/>
            </a:pPr>
            <a:r>
              <a:rPr lang="nl-NL" sz="2000" dirty="0"/>
              <a:t>Medewerkers in cognitief complexe(re) functies </a:t>
            </a:r>
          </a:p>
          <a:p>
            <a:endParaRPr lang="nl-NL" dirty="0"/>
          </a:p>
        </p:txBody>
      </p:sp>
      <p:sp>
        <p:nvSpPr>
          <p:cNvPr id="4" name="Text Placeholder 3">
            <a:extLst>
              <a:ext uri="{FF2B5EF4-FFF2-40B4-BE49-F238E27FC236}">
                <a16:creationId xmlns:a16="http://schemas.microsoft.com/office/drawing/2014/main" id="{1333E2DE-D214-409B-DAD1-8E1CB8644161}"/>
              </a:ext>
            </a:extLst>
          </p:cNvPr>
          <p:cNvSpPr>
            <a:spLocks noGrp="1"/>
          </p:cNvSpPr>
          <p:nvPr>
            <p:ph type="body" sz="quarter" idx="11"/>
          </p:nvPr>
        </p:nvSpPr>
        <p:spPr/>
        <p:txBody>
          <a:bodyPr/>
          <a:lstStyle/>
          <a:p>
            <a:r>
              <a:rPr lang="nl-NL" dirty="0"/>
              <a:t>Welke groepen vormen een risicogroep?</a:t>
            </a:r>
          </a:p>
          <a:p>
            <a:endParaRPr lang="nl-NL" dirty="0"/>
          </a:p>
        </p:txBody>
      </p:sp>
    </p:spTree>
    <p:extLst>
      <p:ext uri="{BB962C8B-B14F-4D97-AF65-F5344CB8AC3E}">
        <p14:creationId xmlns:p14="http://schemas.microsoft.com/office/powerpoint/2010/main" val="2885473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47E0E-2BC7-7BA9-A614-00911CF3C1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047BC3-F883-B6C8-C9EA-7154B721D408}"/>
              </a:ext>
            </a:extLst>
          </p:cNvPr>
          <p:cNvSpPr>
            <a:spLocks noGrp="1"/>
          </p:cNvSpPr>
          <p:nvPr>
            <p:ph type="title"/>
          </p:nvPr>
        </p:nvSpPr>
        <p:spPr/>
        <p:txBody>
          <a:bodyPr/>
          <a:lstStyle/>
          <a:p>
            <a:r>
              <a:rPr lang="nl-NL" dirty="0"/>
              <a:t>Risicogroepen en risicofactoren</a:t>
            </a:r>
          </a:p>
        </p:txBody>
      </p:sp>
      <p:sp>
        <p:nvSpPr>
          <p:cNvPr id="4" name="Text Placeholder 3">
            <a:extLst>
              <a:ext uri="{FF2B5EF4-FFF2-40B4-BE49-F238E27FC236}">
                <a16:creationId xmlns:a16="http://schemas.microsoft.com/office/drawing/2014/main" id="{B4339931-85F0-F63F-167B-89C0438AD396}"/>
              </a:ext>
            </a:extLst>
          </p:cNvPr>
          <p:cNvSpPr>
            <a:spLocks noGrp="1"/>
          </p:cNvSpPr>
          <p:nvPr>
            <p:ph type="body" sz="quarter" idx="11"/>
          </p:nvPr>
        </p:nvSpPr>
        <p:spPr/>
        <p:txBody>
          <a:bodyPr/>
          <a:lstStyle/>
          <a:p>
            <a:r>
              <a:rPr lang="nl-NL" dirty="0"/>
              <a:t>Welke groepen vormen een risicogroep en waarom?</a:t>
            </a:r>
          </a:p>
          <a:p>
            <a:endParaRPr lang="nl-NL" dirty="0"/>
          </a:p>
        </p:txBody>
      </p:sp>
      <p:sp>
        <p:nvSpPr>
          <p:cNvPr id="7" name="Rechthoek: afgeronde hoeken 6">
            <a:extLst>
              <a:ext uri="{FF2B5EF4-FFF2-40B4-BE49-F238E27FC236}">
                <a16:creationId xmlns:a16="http://schemas.microsoft.com/office/drawing/2014/main" id="{E4F38030-AF46-3ED5-B703-D827B0FEE4FE}"/>
              </a:ext>
            </a:extLst>
          </p:cNvPr>
          <p:cNvSpPr>
            <a:spLocks/>
          </p:cNvSpPr>
          <p:nvPr/>
        </p:nvSpPr>
        <p:spPr>
          <a:xfrm>
            <a:off x="352987" y="1833546"/>
            <a:ext cx="5811517" cy="3165174"/>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l-NL" b="1" dirty="0">
              <a:solidFill>
                <a:schemeClr val="tx1"/>
              </a:solidFill>
              <a:latin typeface="Century Gothic" panose="020B0502020202020204" pitchFamily="34" charset="0"/>
            </a:endParaRPr>
          </a:p>
          <a:p>
            <a:r>
              <a:rPr lang="nl-NL" sz="1600" b="1" dirty="0">
                <a:solidFill>
                  <a:schemeClr val="tx1"/>
                </a:solidFill>
                <a:latin typeface="Century Gothic" panose="020B0502020202020204" pitchFamily="34" charset="0"/>
              </a:rPr>
              <a:t>Risicofactoren</a:t>
            </a:r>
          </a:p>
          <a:p>
            <a:pPr marL="285750" indent="-285750">
              <a:buFont typeface="Arial" panose="020B0604020202020204" pitchFamily="34" charset="0"/>
              <a:buChar char="•"/>
            </a:pPr>
            <a:r>
              <a:rPr lang="nl-NL" sz="1600" dirty="0">
                <a:solidFill>
                  <a:schemeClr val="tx1"/>
                </a:solidFill>
                <a:latin typeface="Century Gothic" panose="020B0502020202020204" pitchFamily="34" charset="0"/>
              </a:rPr>
              <a:t>Onduidelijke of beperkte doorgroeimogelijkheden  </a:t>
            </a:r>
          </a:p>
          <a:p>
            <a:pPr marL="285750" indent="-285750">
              <a:buFont typeface="Arial" panose="020B0604020202020204" pitchFamily="34" charset="0"/>
              <a:buChar char="•"/>
            </a:pPr>
            <a:r>
              <a:rPr lang="nl-NL" sz="1600" dirty="0">
                <a:solidFill>
                  <a:schemeClr val="tx1"/>
                </a:solidFill>
                <a:latin typeface="Century Gothic" panose="020B0502020202020204" pitchFamily="34" charset="0"/>
              </a:rPr>
              <a:t>Taakonduidelijkheid en beperkte mogelijkheden om impact te maken</a:t>
            </a:r>
          </a:p>
          <a:p>
            <a:pPr marL="285750" indent="-285750">
              <a:buFont typeface="Arial" panose="020B0604020202020204" pitchFamily="34" charset="0"/>
              <a:buChar char="•"/>
            </a:pPr>
            <a:r>
              <a:rPr lang="nl-NL" sz="1600" dirty="0">
                <a:solidFill>
                  <a:schemeClr val="tx1"/>
                </a:solidFill>
                <a:latin typeface="Century Gothic" panose="020B0502020202020204" pitchFamily="34" charset="0"/>
              </a:rPr>
              <a:t>Prestatiedruk en perfectionisme, versterkt door sociale media</a:t>
            </a:r>
          </a:p>
          <a:p>
            <a:pPr marL="285750" indent="-285750">
              <a:buFont typeface="Arial" panose="020B0604020202020204" pitchFamily="34" charset="0"/>
              <a:buChar char="•"/>
            </a:pPr>
            <a:r>
              <a:rPr lang="nl-NL" sz="1600" dirty="0">
                <a:solidFill>
                  <a:schemeClr val="tx1"/>
                </a:solidFill>
                <a:latin typeface="Century Gothic" panose="020B0502020202020204" pitchFamily="34" charset="0"/>
              </a:rPr>
              <a:t>Maatschappelijke zorgen</a:t>
            </a:r>
          </a:p>
        </p:txBody>
      </p:sp>
      <p:sp>
        <p:nvSpPr>
          <p:cNvPr id="8" name="Rechthoek: afgeronde hoeken 7">
            <a:extLst>
              <a:ext uri="{FF2B5EF4-FFF2-40B4-BE49-F238E27FC236}">
                <a16:creationId xmlns:a16="http://schemas.microsoft.com/office/drawing/2014/main" id="{67CC8D90-387C-5161-0ECA-4AC8BA807994}"/>
              </a:ext>
            </a:extLst>
          </p:cNvPr>
          <p:cNvSpPr>
            <a:spLocks/>
          </p:cNvSpPr>
          <p:nvPr/>
        </p:nvSpPr>
        <p:spPr>
          <a:xfrm>
            <a:off x="502488" y="5465791"/>
            <a:ext cx="7357835" cy="858304"/>
          </a:xfrm>
          <a:prstGeom prst="round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nl-NL" sz="1600" b="1" dirty="0">
              <a:gradFill>
                <a:gsLst>
                  <a:gs pos="0">
                    <a:schemeClr val="accent1"/>
                  </a:gs>
                  <a:gs pos="100000">
                    <a:schemeClr val="accent2"/>
                  </a:gs>
                </a:gsLst>
                <a:lin ang="5400000" scaled="1"/>
              </a:gradFill>
            </a:endParaRPr>
          </a:p>
          <a:p>
            <a:pPr marL="285750" indent="-285750">
              <a:buFont typeface="Arial" panose="020B0604020202020204" pitchFamily="34" charset="0"/>
              <a:buChar char="•"/>
            </a:pPr>
            <a:r>
              <a:rPr lang="nl-NL" sz="1600" dirty="0">
                <a:solidFill>
                  <a:schemeClr val="bg1"/>
                </a:solidFill>
                <a:latin typeface="Century Gothic" panose="020B0502020202020204" pitchFamily="34" charset="0"/>
              </a:rPr>
              <a:t>Hoogopgeleide jongere vrouwen: hogere prestatie- en werkdruk.</a:t>
            </a:r>
          </a:p>
          <a:p>
            <a:pPr marL="285750" indent="-285750">
              <a:buFont typeface="Arial" panose="020B0604020202020204" pitchFamily="34" charset="0"/>
              <a:buChar char="•"/>
            </a:pPr>
            <a:r>
              <a:rPr lang="nl-NL" sz="1600" dirty="0">
                <a:solidFill>
                  <a:schemeClr val="bg1"/>
                </a:solidFill>
                <a:latin typeface="Century Gothic" panose="020B0502020202020204" pitchFamily="34" charset="0"/>
              </a:rPr>
              <a:t>Laagopgeleide jongere vrouwen: baan- en inkomensonzekerheid. </a:t>
            </a:r>
            <a:endParaRPr lang="nl-NL" sz="1600" b="1" dirty="0">
              <a:gradFill>
                <a:gsLst>
                  <a:gs pos="0">
                    <a:schemeClr val="accent1"/>
                  </a:gs>
                  <a:gs pos="100000">
                    <a:schemeClr val="accent2"/>
                  </a:gs>
                </a:gsLst>
                <a:lin ang="5400000" scaled="1"/>
              </a:gradFill>
              <a:latin typeface="Century Gothic" panose="020B0502020202020204" pitchFamily="34" charset="0"/>
            </a:endParaRPr>
          </a:p>
          <a:p>
            <a:endParaRPr lang="nl-NL" sz="1600" dirty="0">
              <a:solidFill>
                <a:schemeClr val="tx1"/>
              </a:solidFill>
            </a:endParaRPr>
          </a:p>
        </p:txBody>
      </p:sp>
      <p:sp>
        <p:nvSpPr>
          <p:cNvPr id="9" name="Rechthoek: afgeronde hoeken 8">
            <a:extLst>
              <a:ext uri="{FF2B5EF4-FFF2-40B4-BE49-F238E27FC236}">
                <a16:creationId xmlns:a16="http://schemas.microsoft.com/office/drawing/2014/main" id="{D3F76E73-724A-9A94-8DCD-D6ADBE69794C}"/>
              </a:ext>
            </a:extLst>
          </p:cNvPr>
          <p:cNvSpPr>
            <a:spLocks/>
          </p:cNvSpPr>
          <p:nvPr/>
        </p:nvSpPr>
        <p:spPr>
          <a:xfrm>
            <a:off x="6439014" y="1833546"/>
            <a:ext cx="5400000" cy="3165174"/>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l-NL" sz="1600" b="1" dirty="0">
              <a:gradFill>
                <a:gsLst>
                  <a:gs pos="0">
                    <a:schemeClr val="accent1"/>
                  </a:gs>
                  <a:gs pos="100000">
                    <a:schemeClr val="accent2"/>
                  </a:gs>
                </a:gsLst>
                <a:lin ang="5400000" scaled="1"/>
              </a:gradFill>
            </a:endParaRPr>
          </a:p>
          <a:p>
            <a:endParaRPr lang="nl-NL" sz="1600" b="1" dirty="0">
              <a:solidFill>
                <a:schemeClr val="tx1"/>
              </a:solidFill>
              <a:latin typeface="Century Gothic" panose="020B0502020202020204" pitchFamily="34" charset="0"/>
            </a:endParaRPr>
          </a:p>
          <a:p>
            <a:r>
              <a:rPr lang="nl-NL" sz="1600" b="1" dirty="0">
                <a:solidFill>
                  <a:schemeClr val="tx1"/>
                </a:solidFill>
                <a:latin typeface="Century Gothic" panose="020B0502020202020204" pitchFamily="34" charset="0"/>
              </a:rPr>
              <a:t>Risicofactoren</a:t>
            </a:r>
          </a:p>
          <a:p>
            <a:pPr marL="285750" indent="-285750">
              <a:buFont typeface="Arial" panose="020B0604020202020204" pitchFamily="34" charset="0"/>
              <a:buChar char="•"/>
            </a:pPr>
            <a:r>
              <a:rPr lang="nl-NL" sz="1600" dirty="0">
                <a:solidFill>
                  <a:schemeClr val="tx1"/>
                </a:solidFill>
                <a:latin typeface="Century Gothic" panose="020B0502020202020204" pitchFamily="34" charset="0"/>
              </a:rPr>
              <a:t>Beperkt loopbaanperspectief en ontwikkelkansen</a:t>
            </a:r>
          </a:p>
          <a:p>
            <a:pPr marL="285750" indent="-285750">
              <a:buFont typeface="Arial" panose="020B0604020202020204" pitchFamily="34" charset="0"/>
              <a:buChar char="•"/>
            </a:pPr>
            <a:r>
              <a:rPr lang="nl-NL" sz="1600" dirty="0">
                <a:solidFill>
                  <a:schemeClr val="tx1"/>
                </a:solidFill>
                <a:latin typeface="Century Gothic" panose="020B0502020202020204" pitchFamily="34" charset="0"/>
              </a:rPr>
              <a:t>Afnemende cognitieve en fysieke belastbaarheid</a:t>
            </a:r>
          </a:p>
          <a:p>
            <a:pPr marL="285750" indent="-285750">
              <a:buFont typeface="Arial" panose="020B0604020202020204" pitchFamily="34" charset="0"/>
              <a:buChar char="•"/>
            </a:pPr>
            <a:r>
              <a:rPr lang="nl-NL" sz="1600" dirty="0">
                <a:solidFill>
                  <a:schemeClr val="tx1"/>
                </a:solidFill>
                <a:latin typeface="Century Gothic" panose="020B0502020202020204" pitchFamily="34" charset="0"/>
              </a:rPr>
              <a:t>Meer moeite met veranderingen in de organisatie</a:t>
            </a:r>
            <a:endParaRPr lang="nl-NL" b="1" dirty="0">
              <a:gradFill>
                <a:gsLst>
                  <a:gs pos="0">
                    <a:schemeClr val="accent1"/>
                  </a:gs>
                  <a:gs pos="100000">
                    <a:schemeClr val="accent2"/>
                  </a:gs>
                </a:gsLst>
                <a:lin ang="5400000" scaled="1"/>
              </a:gradFill>
            </a:endParaRPr>
          </a:p>
        </p:txBody>
      </p:sp>
      <p:sp>
        <p:nvSpPr>
          <p:cNvPr id="10" name="Tekstvak 9">
            <a:extLst>
              <a:ext uri="{FF2B5EF4-FFF2-40B4-BE49-F238E27FC236}">
                <a16:creationId xmlns:a16="http://schemas.microsoft.com/office/drawing/2014/main" id="{A056B542-C4B8-B4C3-9409-3972B92CEE78}"/>
              </a:ext>
            </a:extLst>
          </p:cNvPr>
          <p:cNvSpPr txBox="1"/>
          <p:nvPr/>
        </p:nvSpPr>
        <p:spPr>
          <a:xfrm>
            <a:off x="530243" y="1908750"/>
            <a:ext cx="5045489" cy="523220"/>
          </a:xfrm>
          <a:prstGeom prst="rect">
            <a:avLst/>
          </a:prstGeom>
          <a:noFill/>
        </p:spPr>
        <p:txBody>
          <a:bodyPr wrap="square">
            <a:spAutoFit/>
          </a:bodyPr>
          <a:lstStyle/>
          <a:p>
            <a:pPr algn="ctr"/>
            <a:r>
              <a:rPr lang="nl-NL" sz="2800" b="1" dirty="0">
                <a:latin typeface="Century Gothic" panose="020B0502020202020204" pitchFamily="34" charset="0"/>
              </a:rPr>
              <a:t>1. Jongere medewerkers </a:t>
            </a:r>
            <a:endParaRPr lang="nl-NL" sz="2400" dirty="0">
              <a:latin typeface="Century Gothic" panose="020B0502020202020204" pitchFamily="34" charset="0"/>
            </a:endParaRPr>
          </a:p>
        </p:txBody>
      </p:sp>
      <p:sp>
        <p:nvSpPr>
          <p:cNvPr id="11" name="Tekstvak 10">
            <a:extLst>
              <a:ext uri="{FF2B5EF4-FFF2-40B4-BE49-F238E27FC236}">
                <a16:creationId xmlns:a16="http://schemas.microsoft.com/office/drawing/2014/main" id="{A78C175D-ADDB-17A6-91B5-DA634A65C00E}"/>
              </a:ext>
            </a:extLst>
          </p:cNvPr>
          <p:cNvSpPr txBox="1"/>
          <p:nvPr/>
        </p:nvSpPr>
        <p:spPr>
          <a:xfrm>
            <a:off x="6763836" y="1908750"/>
            <a:ext cx="4475847" cy="523220"/>
          </a:xfrm>
          <a:prstGeom prst="rect">
            <a:avLst/>
          </a:prstGeom>
          <a:noFill/>
        </p:spPr>
        <p:txBody>
          <a:bodyPr wrap="square">
            <a:spAutoFit/>
          </a:bodyPr>
          <a:lstStyle/>
          <a:p>
            <a:pPr algn="ctr"/>
            <a:r>
              <a:rPr lang="nl-NL" sz="2800" b="1" dirty="0">
                <a:latin typeface="Century Gothic" panose="020B0502020202020204" pitchFamily="34" charset="0"/>
              </a:rPr>
              <a:t>2. Oudere medewerkers </a:t>
            </a:r>
            <a:endParaRPr lang="nl-NL" sz="2400" dirty="0">
              <a:latin typeface="Century Gothic" panose="020B0502020202020204" pitchFamily="34" charset="0"/>
            </a:endParaRPr>
          </a:p>
        </p:txBody>
      </p:sp>
    </p:spTree>
    <p:extLst>
      <p:ext uri="{BB962C8B-B14F-4D97-AF65-F5344CB8AC3E}">
        <p14:creationId xmlns:p14="http://schemas.microsoft.com/office/powerpoint/2010/main" val="3864543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74BCA-F370-2AAD-CB0B-9DF41BB57C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45289B-7812-5D8A-CB25-3470FC7AEDD6}"/>
              </a:ext>
            </a:extLst>
          </p:cNvPr>
          <p:cNvSpPr>
            <a:spLocks noGrp="1"/>
          </p:cNvSpPr>
          <p:nvPr>
            <p:ph type="title"/>
          </p:nvPr>
        </p:nvSpPr>
        <p:spPr/>
        <p:txBody>
          <a:bodyPr/>
          <a:lstStyle/>
          <a:p>
            <a:r>
              <a:rPr lang="nl-NL" dirty="0"/>
              <a:t>Risicogroepen en risicofactoren</a:t>
            </a:r>
          </a:p>
        </p:txBody>
      </p:sp>
      <p:sp>
        <p:nvSpPr>
          <p:cNvPr id="4" name="Text Placeholder 3">
            <a:extLst>
              <a:ext uri="{FF2B5EF4-FFF2-40B4-BE49-F238E27FC236}">
                <a16:creationId xmlns:a16="http://schemas.microsoft.com/office/drawing/2014/main" id="{EB1AB5E0-FFB7-3FF4-39C1-4169824A3C1F}"/>
              </a:ext>
            </a:extLst>
          </p:cNvPr>
          <p:cNvSpPr>
            <a:spLocks noGrp="1"/>
          </p:cNvSpPr>
          <p:nvPr>
            <p:ph type="body" sz="quarter" idx="11"/>
          </p:nvPr>
        </p:nvSpPr>
        <p:spPr/>
        <p:txBody>
          <a:bodyPr/>
          <a:lstStyle/>
          <a:p>
            <a:r>
              <a:rPr lang="nl-NL" dirty="0"/>
              <a:t>Welke groepen vormen een risicogroep en waarom?</a:t>
            </a:r>
          </a:p>
          <a:p>
            <a:endParaRPr lang="nl-NL" dirty="0"/>
          </a:p>
        </p:txBody>
      </p:sp>
      <p:sp>
        <p:nvSpPr>
          <p:cNvPr id="7" name="Rechthoek: afgeronde hoeken 6">
            <a:extLst>
              <a:ext uri="{FF2B5EF4-FFF2-40B4-BE49-F238E27FC236}">
                <a16:creationId xmlns:a16="http://schemas.microsoft.com/office/drawing/2014/main" id="{DEE69060-EB8B-6737-5830-B112D28F9312}"/>
              </a:ext>
            </a:extLst>
          </p:cNvPr>
          <p:cNvSpPr>
            <a:spLocks/>
          </p:cNvSpPr>
          <p:nvPr/>
        </p:nvSpPr>
        <p:spPr>
          <a:xfrm>
            <a:off x="520909" y="1833545"/>
            <a:ext cx="5040000" cy="3242313"/>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sz="1600" b="1" dirty="0">
                <a:solidFill>
                  <a:schemeClr val="tx1"/>
                </a:solidFill>
                <a:latin typeface="Century Gothic" panose="020B0502020202020204" pitchFamily="34" charset="0"/>
              </a:rPr>
              <a:t>Medewerkers met jonge kinderen </a:t>
            </a:r>
          </a:p>
          <a:p>
            <a:endParaRPr lang="nl-NL" sz="1600" b="1" dirty="0">
              <a:solidFill>
                <a:schemeClr val="tx1"/>
              </a:solidFill>
              <a:latin typeface="Century Gothic" panose="020B0502020202020204" pitchFamily="34" charset="0"/>
            </a:endParaRPr>
          </a:p>
          <a:p>
            <a:r>
              <a:rPr lang="nl-NL" sz="1600" b="1" dirty="0">
                <a:solidFill>
                  <a:schemeClr val="tx1"/>
                </a:solidFill>
                <a:latin typeface="Century Gothic" panose="020B0502020202020204" pitchFamily="34" charset="0"/>
              </a:rPr>
              <a:t>Risicofactoren</a:t>
            </a:r>
          </a:p>
          <a:p>
            <a:pPr marL="285750" indent="-285750">
              <a:buFont typeface="Arial" panose="020B0604020202020204" pitchFamily="34" charset="0"/>
              <a:buChar char="•"/>
            </a:pPr>
            <a:r>
              <a:rPr lang="nl-NL" sz="1600" dirty="0">
                <a:solidFill>
                  <a:schemeClr val="tx1"/>
                </a:solidFill>
                <a:latin typeface="Century Gothic" panose="020B0502020202020204" pitchFamily="34" charset="0"/>
              </a:rPr>
              <a:t>Combinatie van zorgtaken met carrière-opbouw</a:t>
            </a:r>
          </a:p>
          <a:p>
            <a:pPr marL="285750" indent="-285750">
              <a:buFont typeface="Arial" panose="020B0604020202020204" pitchFamily="34" charset="0"/>
              <a:buChar char="•"/>
            </a:pPr>
            <a:r>
              <a:rPr lang="nl-NL" sz="1600" dirty="0">
                <a:solidFill>
                  <a:schemeClr val="tx1"/>
                </a:solidFill>
                <a:latin typeface="Century Gothic" panose="020B0502020202020204" pitchFamily="34" charset="0"/>
              </a:rPr>
              <a:t>Werk-privé disbalans door beperkte mogelijkheden om werk af te stemmen op zorgtaken</a:t>
            </a:r>
          </a:p>
          <a:p>
            <a:pPr marL="285750" indent="-285750">
              <a:buFont typeface="Arial" panose="020B0604020202020204" pitchFamily="34" charset="0"/>
              <a:buChar char="•"/>
            </a:pPr>
            <a:r>
              <a:rPr lang="nl-NL" sz="1600" dirty="0">
                <a:solidFill>
                  <a:schemeClr val="tx1"/>
                </a:solidFill>
                <a:latin typeface="Century Gothic" panose="020B0502020202020204" pitchFamily="34" charset="0"/>
              </a:rPr>
              <a:t>Grenzen tussen werk en privé vervagen</a:t>
            </a:r>
          </a:p>
        </p:txBody>
      </p:sp>
      <p:sp>
        <p:nvSpPr>
          <p:cNvPr id="8" name="Rechthoek: afgeronde hoeken 7">
            <a:extLst>
              <a:ext uri="{FF2B5EF4-FFF2-40B4-BE49-F238E27FC236}">
                <a16:creationId xmlns:a16="http://schemas.microsoft.com/office/drawing/2014/main" id="{3D437640-CEF6-C030-E379-19FE657E6188}"/>
              </a:ext>
            </a:extLst>
          </p:cNvPr>
          <p:cNvSpPr>
            <a:spLocks/>
          </p:cNvSpPr>
          <p:nvPr/>
        </p:nvSpPr>
        <p:spPr>
          <a:xfrm>
            <a:off x="662081" y="5394001"/>
            <a:ext cx="9220123" cy="818113"/>
          </a:xfrm>
          <a:prstGeom prst="round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Arial" panose="020B0604020202020204" pitchFamily="34" charset="0"/>
              <a:buChar char="•"/>
            </a:pPr>
            <a:r>
              <a:rPr lang="nl-NL" sz="1600" dirty="0">
                <a:solidFill>
                  <a:schemeClr val="bg1"/>
                </a:solidFill>
                <a:latin typeface="Century Gothic" panose="020B0502020202020204" pitchFamily="34" charset="0"/>
              </a:rPr>
              <a:t>Vrouwen relatief vaker dubbel belast: zij dragen gemiddeld meer zorgtaken</a:t>
            </a:r>
          </a:p>
          <a:p>
            <a:pPr marL="285750" indent="-285750">
              <a:buFont typeface="Arial" panose="020B0604020202020204" pitchFamily="34" charset="0"/>
              <a:buChar char="•"/>
            </a:pPr>
            <a:r>
              <a:rPr lang="nl-NL" sz="1600" dirty="0">
                <a:solidFill>
                  <a:schemeClr val="bg1"/>
                </a:solidFill>
                <a:latin typeface="Century Gothic" panose="020B0502020202020204" pitchFamily="34" charset="0"/>
              </a:rPr>
              <a:t>Voor alleenstaande vrouwen komen daar vaak nog financiële zorgen bij</a:t>
            </a:r>
            <a:endParaRPr lang="nl-NL" sz="1600" dirty="0">
              <a:solidFill>
                <a:schemeClr val="tx1"/>
              </a:solidFill>
            </a:endParaRPr>
          </a:p>
        </p:txBody>
      </p:sp>
      <p:sp>
        <p:nvSpPr>
          <p:cNvPr id="9" name="Rechthoek: afgeronde hoeken 8">
            <a:extLst>
              <a:ext uri="{FF2B5EF4-FFF2-40B4-BE49-F238E27FC236}">
                <a16:creationId xmlns:a16="http://schemas.microsoft.com/office/drawing/2014/main" id="{50AE4A99-D8FE-4264-E66F-8A5A3C7747CD}"/>
              </a:ext>
            </a:extLst>
          </p:cNvPr>
          <p:cNvSpPr>
            <a:spLocks/>
          </p:cNvSpPr>
          <p:nvPr/>
        </p:nvSpPr>
        <p:spPr>
          <a:xfrm>
            <a:off x="6267845" y="1833544"/>
            <a:ext cx="5040000" cy="3242313"/>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l-NL" sz="1600" b="1" dirty="0">
              <a:gradFill>
                <a:gsLst>
                  <a:gs pos="0">
                    <a:schemeClr val="accent1"/>
                  </a:gs>
                  <a:gs pos="100000">
                    <a:schemeClr val="accent2"/>
                  </a:gs>
                </a:gsLst>
                <a:lin ang="5400000" scaled="1"/>
              </a:gradFill>
            </a:endParaRPr>
          </a:p>
          <a:p>
            <a:endParaRPr lang="nl-NL" sz="1600" b="1" dirty="0">
              <a:solidFill>
                <a:schemeClr val="tx1"/>
              </a:solidFill>
              <a:latin typeface="Century Gothic" panose="020B0502020202020204" pitchFamily="34" charset="0"/>
            </a:endParaRPr>
          </a:p>
          <a:p>
            <a:endParaRPr lang="nl-NL" b="1" dirty="0">
              <a:solidFill>
                <a:schemeClr val="tx1"/>
              </a:solidFill>
              <a:latin typeface="Century Gothic" panose="020B0502020202020204" pitchFamily="34" charset="0"/>
            </a:endParaRPr>
          </a:p>
          <a:p>
            <a:endParaRPr lang="nl-NL" b="1" dirty="0">
              <a:solidFill>
                <a:schemeClr val="tx1"/>
              </a:solidFill>
              <a:latin typeface="Century Gothic" panose="020B0502020202020204" pitchFamily="34" charset="0"/>
            </a:endParaRPr>
          </a:p>
          <a:p>
            <a:r>
              <a:rPr lang="nl-NL" sz="1600" b="1" dirty="0">
                <a:solidFill>
                  <a:schemeClr val="tx1"/>
                </a:solidFill>
                <a:latin typeface="Century Gothic" panose="020B0502020202020204" pitchFamily="34" charset="0"/>
              </a:rPr>
              <a:t>Medewerkers met mantelzorgtaken </a:t>
            </a:r>
          </a:p>
          <a:p>
            <a:endParaRPr lang="nl-NL" sz="1600" b="1" dirty="0">
              <a:solidFill>
                <a:schemeClr val="tx1"/>
              </a:solidFill>
              <a:latin typeface="Century Gothic" panose="020B0502020202020204" pitchFamily="34" charset="0"/>
            </a:endParaRPr>
          </a:p>
          <a:p>
            <a:r>
              <a:rPr lang="nl-NL" sz="1600" b="1" dirty="0">
                <a:solidFill>
                  <a:schemeClr val="tx1"/>
                </a:solidFill>
                <a:latin typeface="Century Gothic" panose="020B0502020202020204" pitchFamily="34" charset="0"/>
              </a:rPr>
              <a:t>Risicofactoren</a:t>
            </a:r>
          </a:p>
          <a:p>
            <a:pPr marL="285750" indent="-285750">
              <a:buFont typeface="Arial" panose="020B0604020202020204" pitchFamily="34" charset="0"/>
              <a:buChar char="•"/>
            </a:pPr>
            <a:r>
              <a:rPr lang="nl-NL" sz="1600" dirty="0">
                <a:solidFill>
                  <a:schemeClr val="tx1"/>
                </a:solidFill>
                <a:latin typeface="Century Gothic" panose="020B0502020202020204" pitchFamily="34" charset="0"/>
              </a:rPr>
              <a:t>Vaker vermoeidheid, gestrest en melden zich vaker ziek</a:t>
            </a:r>
          </a:p>
          <a:p>
            <a:pPr marL="285750" indent="-285750">
              <a:buFont typeface="Arial" panose="020B0604020202020204" pitchFamily="34" charset="0"/>
              <a:buChar char="•"/>
            </a:pPr>
            <a:r>
              <a:rPr lang="nl-NL" sz="1600" dirty="0">
                <a:solidFill>
                  <a:schemeClr val="tx1"/>
                </a:solidFill>
                <a:latin typeface="Century Gothic" panose="020B0502020202020204" pitchFamily="34" charset="0"/>
              </a:rPr>
              <a:t>Werk-privé disbalans door tijdsdruk en dubbele emotionele belasting</a:t>
            </a:r>
          </a:p>
          <a:p>
            <a:pPr marL="285750" indent="-285750">
              <a:buFont typeface="Arial" panose="020B0604020202020204" pitchFamily="34" charset="0"/>
              <a:buChar char="•"/>
            </a:pPr>
            <a:r>
              <a:rPr lang="nl-NL" sz="1600" dirty="0">
                <a:solidFill>
                  <a:schemeClr val="tx1"/>
                </a:solidFill>
                <a:latin typeface="Century Gothic" panose="020B0502020202020204" pitchFamily="34" charset="0"/>
              </a:rPr>
              <a:t>Minder herstelmogelijkheden</a:t>
            </a:r>
          </a:p>
          <a:p>
            <a:pPr marL="285750" indent="-285750">
              <a:buFont typeface="Arial" panose="020B0604020202020204" pitchFamily="34" charset="0"/>
              <a:buChar char="•"/>
            </a:pPr>
            <a:endParaRPr lang="nl-NL" sz="1600" dirty="0">
              <a:solidFill>
                <a:schemeClr val="tx1"/>
              </a:solidFill>
              <a:latin typeface="Century Gothic" panose="020B0502020202020204" pitchFamily="34" charset="0"/>
            </a:endParaRPr>
          </a:p>
          <a:p>
            <a:pPr marL="285750" indent="-285750">
              <a:buFont typeface="Arial" panose="020B0604020202020204" pitchFamily="34" charset="0"/>
              <a:buChar char="•"/>
            </a:pPr>
            <a:endParaRPr lang="nl-NL" sz="1600" dirty="0">
              <a:solidFill>
                <a:schemeClr val="tx1"/>
              </a:solidFill>
              <a:latin typeface="Century Gothic" panose="020B0502020202020204" pitchFamily="34" charset="0"/>
            </a:endParaRPr>
          </a:p>
          <a:p>
            <a:endParaRPr lang="nl-NL" sz="1600" dirty="0">
              <a:solidFill>
                <a:schemeClr val="tx1"/>
              </a:solidFill>
            </a:endParaRPr>
          </a:p>
          <a:p>
            <a:pPr marL="285750" indent="-285750">
              <a:buFont typeface="Arial" panose="020B0604020202020204" pitchFamily="34" charset="0"/>
              <a:buChar char="•"/>
            </a:pPr>
            <a:endParaRPr lang="nl-NL" dirty="0">
              <a:solidFill>
                <a:schemeClr val="tx1"/>
              </a:solidFill>
            </a:endParaRPr>
          </a:p>
          <a:p>
            <a:pPr marL="285750" indent="-285750">
              <a:buFont typeface="Arial" panose="020B0604020202020204" pitchFamily="34" charset="0"/>
              <a:buChar char="•"/>
            </a:pPr>
            <a:endParaRPr lang="nl-NL" b="1" dirty="0">
              <a:gradFill>
                <a:gsLst>
                  <a:gs pos="0">
                    <a:schemeClr val="accent1"/>
                  </a:gs>
                  <a:gs pos="100000">
                    <a:schemeClr val="accent2"/>
                  </a:gs>
                </a:gsLst>
                <a:lin ang="5400000" scaled="1"/>
              </a:gradFill>
            </a:endParaRPr>
          </a:p>
        </p:txBody>
      </p:sp>
      <p:sp>
        <p:nvSpPr>
          <p:cNvPr id="3" name="Tekstvak 2">
            <a:extLst>
              <a:ext uri="{FF2B5EF4-FFF2-40B4-BE49-F238E27FC236}">
                <a16:creationId xmlns:a16="http://schemas.microsoft.com/office/drawing/2014/main" id="{51878582-442D-88F5-B02E-A151C69CDFD4}"/>
              </a:ext>
            </a:extLst>
          </p:cNvPr>
          <p:cNvSpPr txBox="1"/>
          <p:nvPr/>
        </p:nvSpPr>
        <p:spPr>
          <a:xfrm>
            <a:off x="662081" y="1792252"/>
            <a:ext cx="10023717" cy="523220"/>
          </a:xfrm>
          <a:prstGeom prst="rect">
            <a:avLst/>
          </a:prstGeom>
          <a:noFill/>
        </p:spPr>
        <p:txBody>
          <a:bodyPr wrap="square">
            <a:spAutoFit/>
          </a:bodyPr>
          <a:lstStyle/>
          <a:p>
            <a:r>
              <a:rPr lang="nl-NL" sz="2800" b="1" dirty="0">
                <a:latin typeface="Century Gothic" panose="020B0502020202020204" pitchFamily="34" charset="0"/>
              </a:rPr>
              <a:t>3. Medewerkers met zorgtaken </a:t>
            </a:r>
            <a:endParaRPr lang="nl-NL" sz="2400" dirty="0">
              <a:latin typeface="Century Gothic" panose="020B0502020202020204" pitchFamily="34" charset="0"/>
            </a:endParaRPr>
          </a:p>
        </p:txBody>
      </p:sp>
    </p:spTree>
    <p:extLst>
      <p:ext uri="{BB962C8B-B14F-4D97-AF65-F5344CB8AC3E}">
        <p14:creationId xmlns:p14="http://schemas.microsoft.com/office/powerpoint/2010/main" val="2499898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7607C-0341-310B-7F74-1C2B181E1A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F4FA54-1128-A3F9-3839-BCEB99845305}"/>
              </a:ext>
            </a:extLst>
          </p:cNvPr>
          <p:cNvSpPr>
            <a:spLocks noGrp="1"/>
          </p:cNvSpPr>
          <p:nvPr>
            <p:ph type="title"/>
          </p:nvPr>
        </p:nvSpPr>
        <p:spPr/>
        <p:txBody>
          <a:bodyPr/>
          <a:lstStyle/>
          <a:p>
            <a:r>
              <a:rPr lang="nl-NL" dirty="0"/>
              <a:t>Risicogroepen en risicofactoren</a:t>
            </a:r>
          </a:p>
        </p:txBody>
      </p:sp>
      <p:sp>
        <p:nvSpPr>
          <p:cNvPr id="4" name="Text Placeholder 3">
            <a:extLst>
              <a:ext uri="{FF2B5EF4-FFF2-40B4-BE49-F238E27FC236}">
                <a16:creationId xmlns:a16="http://schemas.microsoft.com/office/drawing/2014/main" id="{141F55FD-F127-6CB1-FB08-AD42B8618779}"/>
              </a:ext>
            </a:extLst>
          </p:cNvPr>
          <p:cNvSpPr>
            <a:spLocks noGrp="1"/>
          </p:cNvSpPr>
          <p:nvPr>
            <p:ph type="body" sz="quarter" idx="11"/>
          </p:nvPr>
        </p:nvSpPr>
        <p:spPr/>
        <p:txBody>
          <a:bodyPr/>
          <a:lstStyle/>
          <a:p>
            <a:r>
              <a:rPr lang="nl-NL" dirty="0"/>
              <a:t>Welke groepen vormen een risicogroep en waarom?</a:t>
            </a:r>
          </a:p>
          <a:p>
            <a:endParaRPr lang="nl-NL" dirty="0"/>
          </a:p>
        </p:txBody>
      </p:sp>
      <p:sp>
        <p:nvSpPr>
          <p:cNvPr id="7" name="Rechthoek: afgeronde hoeken 6">
            <a:extLst>
              <a:ext uri="{FF2B5EF4-FFF2-40B4-BE49-F238E27FC236}">
                <a16:creationId xmlns:a16="http://schemas.microsoft.com/office/drawing/2014/main" id="{012CD524-FF4D-7720-6FAA-ED294EC954F7}"/>
              </a:ext>
            </a:extLst>
          </p:cNvPr>
          <p:cNvSpPr>
            <a:spLocks/>
          </p:cNvSpPr>
          <p:nvPr/>
        </p:nvSpPr>
        <p:spPr>
          <a:xfrm>
            <a:off x="352987" y="1833546"/>
            <a:ext cx="5400000" cy="3288736"/>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l-NL" sz="1600" b="1" dirty="0">
              <a:solidFill>
                <a:schemeClr val="tx1"/>
              </a:solidFill>
              <a:latin typeface="Century Gothic" panose="020B0502020202020204" pitchFamily="34" charset="0"/>
            </a:endParaRPr>
          </a:p>
          <a:p>
            <a:endParaRPr lang="nl-NL" sz="1600" b="1" dirty="0">
              <a:solidFill>
                <a:schemeClr val="tx1"/>
              </a:solidFill>
              <a:latin typeface="Century Gothic" panose="020B0502020202020204" pitchFamily="34" charset="0"/>
            </a:endParaRPr>
          </a:p>
          <a:p>
            <a:endParaRPr lang="nl-NL" sz="1600" b="1" dirty="0">
              <a:solidFill>
                <a:schemeClr val="tx1"/>
              </a:solidFill>
              <a:latin typeface="Century Gothic" panose="020B0502020202020204" pitchFamily="34" charset="0"/>
            </a:endParaRPr>
          </a:p>
          <a:p>
            <a:r>
              <a:rPr lang="nl-NL" sz="1600" b="1" dirty="0">
                <a:solidFill>
                  <a:schemeClr val="tx1"/>
                </a:solidFill>
                <a:latin typeface="Century Gothic" panose="020B0502020202020204" pitchFamily="34" charset="0"/>
              </a:rPr>
              <a:t>Risicofactoren </a:t>
            </a:r>
          </a:p>
          <a:p>
            <a:pPr marL="285750" indent="-285750">
              <a:buFont typeface="Arial" panose="020B0604020202020204" pitchFamily="34" charset="0"/>
              <a:buChar char="•"/>
            </a:pPr>
            <a:r>
              <a:rPr lang="nl-NL" sz="1600" dirty="0">
                <a:solidFill>
                  <a:schemeClr val="tx1"/>
                </a:solidFill>
                <a:latin typeface="Century Gothic" panose="020B0502020202020204" pitchFamily="34" charset="0"/>
              </a:rPr>
              <a:t>Relatief vaak geconfronteerd met ongewenste gedrag</a:t>
            </a:r>
          </a:p>
          <a:p>
            <a:pPr marL="285750" indent="-285750">
              <a:buFont typeface="Arial" panose="020B0604020202020204" pitchFamily="34" charset="0"/>
              <a:buChar char="•"/>
            </a:pPr>
            <a:r>
              <a:rPr lang="nl-NL" sz="1600" dirty="0">
                <a:solidFill>
                  <a:schemeClr val="tx1"/>
                </a:solidFill>
                <a:latin typeface="Century Gothic" panose="020B0502020202020204" pitchFamily="34" charset="0"/>
              </a:rPr>
              <a:t>Verminderd veiligheidsgevoel en minder werkplezier</a:t>
            </a:r>
          </a:p>
          <a:p>
            <a:pPr marL="285750" indent="-285750">
              <a:buFont typeface="Arial" panose="020B0604020202020204" pitchFamily="34" charset="0"/>
              <a:buChar char="•"/>
            </a:pPr>
            <a:r>
              <a:rPr lang="nl-NL" sz="1600" dirty="0">
                <a:solidFill>
                  <a:schemeClr val="tx1"/>
                </a:solidFill>
                <a:latin typeface="Century Gothic" panose="020B0502020202020204" pitchFamily="34" charset="0"/>
              </a:rPr>
              <a:t>Druk door maatschappelijke onrust en afnemend vertrouwen in politiek</a:t>
            </a:r>
          </a:p>
        </p:txBody>
      </p:sp>
      <p:sp>
        <p:nvSpPr>
          <p:cNvPr id="8" name="Rechthoek: afgeronde hoeken 7">
            <a:extLst>
              <a:ext uri="{FF2B5EF4-FFF2-40B4-BE49-F238E27FC236}">
                <a16:creationId xmlns:a16="http://schemas.microsoft.com/office/drawing/2014/main" id="{8A04506E-E90B-4680-00F5-83A800BF29DF}"/>
              </a:ext>
            </a:extLst>
          </p:cNvPr>
          <p:cNvSpPr>
            <a:spLocks/>
          </p:cNvSpPr>
          <p:nvPr/>
        </p:nvSpPr>
        <p:spPr>
          <a:xfrm>
            <a:off x="5279896" y="5418704"/>
            <a:ext cx="5512151" cy="666237"/>
          </a:xfrm>
          <a:prstGeom prst="round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r>
              <a:rPr lang="nl-NL" sz="1600" dirty="0">
                <a:solidFill>
                  <a:schemeClr val="bg1"/>
                </a:solidFill>
                <a:latin typeface="Century Gothic" panose="020B0502020202020204" pitchFamily="34" charset="0"/>
              </a:rPr>
              <a:t>Mensen met minder digitale vaardigheden en oudere medewerkers  zijn een potentiële risicogroep</a:t>
            </a:r>
          </a:p>
        </p:txBody>
      </p:sp>
      <p:sp>
        <p:nvSpPr>
          <p:cNvPr id="9" name="Rechthoek: afgeronde hoeken 8">
            <a:extLst>
              <a:ext uri="{FF2B5EF4-FFF2-40B4-BE49-F238E27FC236}">
                <a16:creationId xmlns:a16="http://schemas.microsoft.com/office/drawing/2014/main" id="{595A7475-88E8-424F-8625-B2E2C2504597}"/>
              </a:ext>
            </a:extLst>
          </p:cNvPr>
          <p:cNvSpPr>
            <a:spLocks/>
          </p:cNvSpPr>
          <p:nvPr/>
        </p:nvSpPr>
        <p:spPr>
          <a:xfrm>
            <a:off x="6095206" y="1833546"/>
            <a:ext cx="5400000" cy="3288736"/>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l-NL" sz="1600" b="1" dirty="0">
              <a:gradFill>
                <a:gsLst>
                  <a:gs pos="0">
                    <a:schemeClr val="accent1"/>
                  </a:gs>
                  <a:gs pos="100000">
                    <a:schemeClr val="accent2"/>
                  </a:gs>
                </a:gsLst>
                <a:lin ang="5400000" scaled="1"/>
              </a:gradFill>
            </a:endParaRPr>
          </a:p>
          <a:p>
            <a:endParaRPr lang="nl-NL" sz="1600" b="1" dirty="0">
              <a:solidFill>
                <a:schemeClr val="tx1"/>
              </a:solidFill>
              <a:latin typeface="Century Gothic" panose="020B0502020202020204" pitchFamily="34" charset="0"/>
            </a:endParaRPr>
          </a:p>
          <a:p>
            <a:endParaRPr lang="nl-NL" b="1" dirty="0">
              <a:solidFill>
                <a:schemeClr val="tx1"/>
              </a:solidFill>
              <a:latin typeface="Century Gothic" panose="020B0502020202020204" pitchFamily="34" charset="0"/>
            </a:endParaRPr>
          </a:p>
          <a:p>
            <a:endParaRPr lang="nl-NL" b="1" dirty="0">
              <a:solidFill>
                <a:schemeClr val="tx1"/>
              </a:solidFill>
              <a:latin typeface="Century Gothic" panose="020B0502020202020204" pitchFamily="34" charset="0"/>
            </a:endParaRPr>
          </a:p>
          <a:p>
            <a:endParaRPr lang="nl-NL" b="1" dirty="0">
              <a:solidFill>
                <a:schemeClr val="tx1"/>
              </a:solidFill>
              <a:latin typeface="Century Gothic" panose="020B0502020202020204" pitchFamily="34" charset="0"/>
            </a:endParaRPr>
          </a:p>
          <a:p>
            <a:endParaRPr lang="nl-NL" sz="1600" b="1" dirty="0">
              <a:solidFill>
                <a:schemeClr val="tx1"/>
              </a:solidFill>
              <a:latin typeface="Century Gothic" panose="020B0502020202020204" pitchFamily="34" charset="0"/>
            </a:endParaRPr>
          </a:p>
          <a:p>
            <a:r>
              <a:rPr lang="nl-NL" sz="1600" b="1" dirty="0">
                <a:solidFill>
                  <a:schemeClr val="tx1"/>
                </a:solidFill>
                <a:latin typeface="Century Gothic" panose="020B0502020202020204" pitchFamily="34" charset="0"/>
              </a:rPr>
              <a:t>Risicofactoren </a:t>
            </a:r>
          </a:p>
          <a:p>
            <a:pPr marL="285750" indent="-285750">
              <a:buFont typeface="Arial" panose="020B0604020202020204" pitchFamily="34" charset="0"/>
              <a:buChar char="•"/>
            </a:pPr>
            <a:r>
              <a:rPr lang="nl-NL" sz="1600" dirty="0">
                <a:solidFill>
                  <a:schemeClr val="tx1"/>
                </a:solidFill>
                <a:latin typeface="Century Gothic" panose="020B0502020202020204" pitchFamily="34" charset="0"/>
              </a:rPr>
              <a:t>Hogere cognitieve belasting door digitale onderbrekingen en multitasking</a:t>
            </a:r>
          </a:p>
          <a:p>
            <a:pPr marL="285750" indent="-285750">
              <a:buFont typeface="Arial" panose="020B0604020202020204" pitchFamily="34" charset="0"/>
              <a:buChar char="•"/>
            </a:pPr>
            <a:r>
              <a:rPr lang="nl-NL" sz="1600" dirty="0">
                <a:solidFill>
                  <a:schemeClr val="tx1"/>
                </a:solidFill>
                <a:latin typeface="Century Gothic" panose="020B0502020202020204" pitchFamily="34" charset="0"/>
              </a:rPr>
              <a:t>Verlies van autonomie en onzekerheid over toekomst en baan</a:t>
            </a:r>
          </a:p>
          <a:p>
            <a:pPr marL="285750" indent="-285750">
              <a:buFont typeface="Arial" panose="020B0604020202020204" pitchFamily="34" charset="0"/>
              <a:buChar char="•"/>
            </a:pPr>
            <a:r>
              <a:rPr lang="nl-NL" sz="1600" dirty="0">
                <a:solidFill>
                  <a:schemeClr val="tx1"/>
                </a:solidFill>
                <a:latin typeface="Century Gothic" panose="020B0502020202020204" pitchFamily="34" charset="0"/>
              </a:rPr>
              <a:t>Druk om continu bij te leren, om- of bij te scholen en nieuwe vaardigheden te ontwikkelen</a:t>
            </a:r>
          </a:p>
          <a:p>
            <a:endParaRPr lang="nl-NL" sz="1600" dirty="0">
              <a:solidFill>
                <a:schemeClr val="tx1"/>
              </a:solidFill>
            </a:endParaRPr>
          </a:p>
          <a:p>
            <a:pPr marL="285750" indent="-285750">
              <a:buFont typeface="Arial" panose="020B0604020202020204" pitchFamily="34" charset="0"/>
              <a:buChar char="•"/>
            </a:pPr>
            <a:endParaRPr lang="nl-NL" dirty="0">
              <a:solidFill>
                <a:schemeClr val="tx1"/>
              </a:solidFill>
            </a:endParaRPr>
          </a:p>
          <a:p>
            <a:pPr marL="285750" indent="-285750">
              <a:buFont typeface="Arial" panose="020B0604020202020204" pitchFamily="34" charset="0"/>
              <a:buChar char="•"/>
            </a:pPr>
            <a:endParaRPr lang="nl-NL" b="1" dirty="0">
              <a:gradFill>
                <a:gsLst>
                  <a:gs pos="0">
                    <a:schemeClr val="accent1"/>
                  </a:gs>
                  <a:gs pos="100000">
                    <a:schemeClr val="accent2"/>
                  </a:gs>
                </a:gsLst>
                <a:lin ang="5400000" scaled="1"/>
              </a:gradFill>
            </a:endParaRPr>
          </a:p>
        </p:txBody>
      </p:sp>
      <p:sp>
        <p:nvSpPr>
          <p:cNvPr id="3" name="Tekstvak 2">
            <a:extLst>
              <a:ext uri="{FF2B5EF4-FFF2-40B4-BE49-F238E27FC236}">
                <a16:creationId xmlns:a16="http://schemas.microsoft.com/office/drawing/2014/main" id="{6CD4DEEC-7DB0-020B-92EC-708372847B8D}"/>
              </a:ext>
            </a:extLst>
          </p:cNvPr>
          <p:cNvSpPr txBox="1"/>
          <p:nvPr/>
        </p:nvSpPr>
        <p:spPr>
          <a:xfrm>
            <a:off x="512038" y="1833546"/>
            <a:ext cx="5081897" cy="954107"/>
          </a:xfrm>
          <a:prstGeom prst="rect">
            <a:avLst/>
          </a:prstGeom>
          <a:noFill/>
        </p:spPr>
        <p:txBody>
          <a:bodyPr wrap="square">
            <a:spAutoFit/>
          </a:bodyPr>
          <a:lstStyle/>
          <a:p>
            <a:r>
              <a:rPr lang="nl-NL" sz="2800" b="1" dirty="0">
                <a:latin typeface="Century Gothic" panose="020B0502020202020204" pitchFamily="34" charset="0"/>
              </a:rPr>
              <a:t>4. Medewerkers in emotioneel zware functies</a:t>
            </a:r>
            <a:endParaRPr lang="nl-NL" sz="2400" dirty="0">
              <a:latin typeface="Century Gothic" panose="020B0502020202020204" pitchFamily="34" charset="0"/>
            </a:endParaRPr>
          </a:p>
        </p:txBody>
      </p:sp>
      <p:sp>
        <p:nvSpPr>
          <p:cNvPr id="5" name="Tekstvak 4">
            <a:extLst>
              <a:ext uri="{FF2B5EF4-FFF2-40B4-BE49-F238E27FC236}">
                <a16:creationId xmlns:a16="http://schemas.microsoft.com/office/drawing/2014/main" id="{36CF50D7-D777-CD07-4D45-0824B4572103}"/>
              </a:ext>
            </a:extLst>
          </p:cNvPr>
          <p:cNvSpPr txBox="1"/>
          <p:nvPr/>
        </p:nvSpPr>
        <p:spPr>
          <a:xfrm>
            <a:off x="6195930" y="1833546"/>
            <a:ext cx="5484032" cy="954107"/>
          </a:xfrm>
          <a:prstGeom prst="rect">
            <a:avLst/>
          </a:prstGeom>
          <a:noFill/>
        </p:spPr>
        <p:txBody>
          <a:bodyPr wrap="square">
            <a:spAutoFit/>
          </a:bodyPr>
          <a:lstStyle/>
          <a:p>
            <a:r>
              <a:rPr lang="nl-NL" sz="2800" b="1" dirty="0">
                <a:latin typeface="Century Gothic" panose="020B0502020202020204" pitchFamily="34" charset="0"/>
              </a:rPr>
              <a:t>5. Medewerkers in cognitief complexe(re) functies</a:t>
            </a:r>
          </a:p>
        </p:txBody>
      </p:sp>
    </p:spTree>
    <p:extLst>
      <p:ext uri="{BB962C8B-B14F-4D97-AF65-F5344CB8AC3E}">
        <p14:creationId xmlns:p14="http://schemas.microsoft.com/office/powerpoint/2010/main" val="2459072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8E3A5-4CA2-0F72-52E5-72990844A66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6BE2EC2-9E2F-0022-9310-ADB514C8047B}"/>
              </a:ext>
            </a:extLst>
          </p:cNvPr>
          <p:cNvSpPr>
            <a:spLocks noGrp="1"/>
          </p:cNvSpPr>
          <p:nvPr>
            <p:ph type="title"/>
          </p:nvPr>
        </p:nvSpPr>
        <p:spPr/>
        <p:txBody>
          <a:bodyPr/>
          <a:lstStyle/>
          <a:p>
            <a:r>
              <a:rPr lang="nl-NL" dirty="0">
                <a:solidFill>
                  <a:schemeClr val="bg1"/>
                </a:solidFill>
              </a:rPr>
              <a:t>Aan de slag met mentale kracht</a:t>
            </a:r>
          </a:p>
        </p:txBody>
      </p:sp>
      <p:pic>
        <p:nvPicPr>
          <p:cNvPr id="5" name="Picture 2">
            <a:extLst>
              <a:ext uri="{FF2B5EF4-FFF2-40B4-BE49-F238E27FC236}">
                <a16:creationId xmlns:a16="http://schemas.microsoft.com/office/drawing/2014/main" id="{C61C3A52-CFB0-89CF-40B7-43F7684E8E67}"/>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7677" t="7804" r="16957" b="17546"/>
          <a:stretch/>
        </p:blipFill>
        <p:spPr>
          <a:xfrm>
            <a:off x="0" y="0"/>
            <a:ext cx="6973888" cy="6858000"/>
          </a:xfrm>
          <a:prstGeom prst="rect">
            <a:avLst/>
          </a:prstGeom>
        </p:spPr>
      </p:pic>
    </p:spTree>
    <p:extLst>
      <p:ext uri="{BB962C8B-B14F-4D97-AF65-F5344CB8AC3E}">
        <p14:creationId xmlns:p14="http://schemas.microsoft.com/office/powerpoint/2010/main" val="3724305328"/>
      </p:ext>
    </p:extLst>
  </p:cSld>
  <p:clrMapOvr>
    <a:masterClrMapping/>
  </p:clrMapOvr>
</p:sld>
</file>

<file path=ppt/theme/theme1.xml><?xml version="1.0" encoding="utf-8"?>
<a:theme xmlns:a="http://schemas.openxmlformats.org/drawingml/2006/main" name="A&amp;O fonds">
  <a:themeElements>
    <a:clrScheme name="Custom 53">
      <a:dk1>
        <a:srgbClr val="201E5B"/>
      </a:dk1>
      <a:lt1>
        <a:srgbClr val="FFFFFF"/>
      </a:lt1>
      <a:dk2>
        <a:srgbClr val="41F7AC"/>
      </a:dk2>
      <a:lt2>
        <a:srgbClr val="A3D8E7"/>
      </a:lt2>
      <a:accent1>
        <a:srgbClr val="F9364C"/>
      </a:accent1>
      <a:accent2>
        <a:srgbClr val="F3F2E6"/>
      </a:accent2>
      <a:accent3>
        <a:srgbClr val="50C6D9"/>
      </a:accent3>
      <a:accent4>
        <a:srgbClr val="00AE78"/>
      </a:accent4>
      <a:accent5>
        <a:srgbClr val="FFB90B"/>
      </a:accent5>
      <a:accent6>
        <a:srgbClr val="D5BC93"/>
      </a:accent6>
      <a:hlink>
        <a:srgbClr val="F1736D"/>
      </a:hlink>
      <a:folHlink>
        <a:srgbClr val="918DB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cPPT2016-TakeATourTemplate-Revised2018Feb.potx" id="{F31BF39D-3D32-47FC-BFF2-1B27195AA4EF}" vid="{4B0EA534-3CB1-4DB9-8EE1-8E35FBC6C0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A54F322F333C469751A0A1724DAA52" ma:contentTypeVersion="14" ma:contentTypeDescription="Een nieuw document maken." ma:contentTypeScope="" ma:versionID="3ba3202a01ff658b2254c7eae2fea29b">
  <xsd:schema xmlns:xsd="http://www.w3.org/2001/XMLSchema" xmlns:xs="http://www.w3.org/2001/XMLSchema" xmlns:p="http://schemas.microsoft.com/office/2006/metadata/properties" xmlns:ns2="327f5d49-c9ab-4dc5-97bb-a6608c80d292" xmlns:ns3="6b013a9b-175e-4a55-92ab-d0fcc22ee51a" targetNamespace="http://schemas.microsoft.com/office/2006/metadata/properties" ma:root="true" ma:fieldsID="d551fbb2177fef478d7c316891d14dfc" ns2:_="" ns3:_="">
    <xsd:import namespace="327f5d49-c9ab-4dc5-97bb-a6608c80d292"/>
    <xsd:import namespace="6b013a9b-175e-4a55-92ab-d0fcc22ee51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toegevoeg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7f5d49-c9ab-4dc5-97bb-a6608c80d2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536dc5d3-1c25-416d-9ff8-30d8d33104ea"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toegevoegd" ma:index="20" nillable="true" ma:displayName="toegevoegd" ma:format="Dropdown" ma:internalName="toegevoegd">
      <xsd:simpleType>
        <xsd:restriction base="dms:Choice">
          <xsd:enumeration value="done"/>
          <xsd:enumeration value="Keuze 2"/>
          <xsd:enumeration value="Keuze 3"/>
        </xsd:restrictio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013a9b-175e-4a55-92ab-d0fcc22ee51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84dacc3-6494-4452-91af-75c5f91d98cf}" ma:internalName="TaxCatchAll" ma:showField="CatchAllData" ma:web="6b013a9b-175e-4a55-92ab-d0fcc22ee5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oegevoegd xmlns="327f5d49-c9ab-4dc5-97bb-a6608c80d292" xsi:nil="true"/>
    <lcf76f155ced4ddcb4097134ff3c332f xmlns="327f5d49-c9ab-4dc5-97bb-a6608c80d292">
      <Terms xmlns="http://schemas.microsoft.com/office/infopath/2007/PartnerControls"/>
    </lcf76f155ced4ddcb4097134ff3c332f>
    <TaxCatchAll xmlns="6b013a9b-175e-4a55-92ab-d0fcc22ee51a" xsi:nil="true"/>
  </documentManagement>
</p:properties>
</file>

<file path=customXml/itemProps1.xml><?xml version="1.0" encoding="utf-8"?>
<ds:datastoreItem xmlns:ds="http://schemas.openxmlformats.org/officeDocument/2006/customXml" ds:itemID="{5B335130-BD90-4722-9E99-71AA2FC7AA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7f5d49-c9ab-4dc5-97bb-a6608c80d292"/>
    <ds:schemaRef ds:uri="6b013a9b-175e-4a55-92ab-d0fcc22ee5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3FB7A9-97A9-41E7-8E6C-DEAB6AC7936C}">
  <ds:schemaRefs>
    <ds:schemaRef ds:uri="http://schemas.microsoft.com/sharepoint/v3/contenttype/forms"/>
  </ds:schemaRefs>
</ds:datastoreItem>
</file>

<file path=customXml/itemProps3.xml><?xml version="1.0" encoding="utf-8"?>
<ds:datastoreItem xmlns:ds="http://schemas.openxmlformats.org/officeDocument/2006/customXml" ds:itemID="{49A3B8BD-CAAF-40C0-9475-E21CA5D10736}">
  <ds:schemaRefs>
    <ds:schemaRef ds:uri="327f5d49-c9ab-4dc5-97bb-a6608c80d292"/>
    <ds:schemaRef ds:uri="http://schemas.openxmlformats.org/package/2006/metadata/core-properties"/>
    <ds:schemaRef ds:uri="http://purl.org/dc/elements/1.1/"/>
    <ds:schemaRef ds:uri="http://schemas.microsoft.com/office/2006/documentManagement/types"/>
    <ds:schemaRef ds:uri="http://purl.org/dc/terms/"/>
    <ds:schemaRef ds:uri="http://schemas.microsoft.com/office/infopath/2007/PartnerControls"/>
    <ds:schemaRef ds:uri="6b013a9b-175e-4a55-92ab-d0fcc22ee51a"/>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WelcomeDoc</Template>
  <TotalTime>0</TotalTime>
  <Words>2547</Words>
  <Application>Microsoft Office PowerPoint</Application>
  <PresentationFormat>Breedbeeld</PresentationFormat>
  <Paragraphs>217</Paragraphs>
  <Slides>19</Slides>
  <Notes>17</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19</vt:i4>
      </vt:variant>
    </vt:vector>
  </HeadingPairs>
  <TitlesOfParts>
    <vt:vector size="24" baseType="lpstr">
      <vt:lpstr>Arial</vt:lpstr>
      <vt:lpstr>Calibri</vt:lpstr>
      <vt:lpstr>Century Gothic</vt:lpstr>
      <vt:lpstr>Wingdings</vt:lpstr>
      <vt:lpstr>A&amp;O fonds</vt:lpstr>
      <vt:lpstr>Mentale Kracht op Maat  </vt:lpstr>
      <vt:lpstr>Waarom dit onderzoek?</vt:lpstr>
      <vt:lpstr>Doel van de inspiratiegids</vt:lpstr>
      <vt:lpstr>Risicogroepen &amp; risicofactoren</vt:lpstr>
      <vt:lpstr>Risicogroepen en risicofactoren</vt:lpstr>
      <vt:lpstr>Risicogroepen en risicofactoren</vt:lpstr>
      <vt:lpstr>Risicogroepen en risicofactoren</vt:lpstr>
      <vt:lpstr>Risicogroepen en risicofactoren</vt:lpstr>
      <vt:lpstr>Aan de slag met mentale kracht</vt:lpstr>
      <vt:lpstr>Aan de slag</vt:lpstr>
      <vt:lpstr>Aan de slag</vt:lpstr>
      <vt:lpstr>Aan de slag</vt:lpstr>
      <vt:lpstr>Aan de slag</vt:lpstr>
      <vt:lpstr>Maatregelen</vt:lpstr>
      <vt:lpstr>Overzicht van maatregelen</vt:lpstr>
      <vt:lpstr>Overzicht van maatregelen</vt:lpstr>
      <vt:lpstr>Overzicht van maatregelen</vt:lpstr>
      <vt:lpstr>Overzicht van maatregelen</vt:lpstr>
      <vt:lpstr>Belangrijkste lessen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A&amp;O fonds Gemeenten</dc:title>
  <dc:subject>Standaardpowerpoint</dc:subject>
  <dc:creator>Bastiaan van de Werk</dc:creator>
  <cp:keywords/>
  <dc:description>Bastiaan@vandewerk.nl</dc:description>
  <cp:lastModifiedBy>Debra Verduin | A&amp;O fonds Gemeenten</cp:lastModifiedBy>
  <cp:revision>9</cp:revision>
  <cp:lastPrinted>2025-10-08T15:21:59Z</cp:lastPrinted>
  <dcterms:created xsi:type="dcterms:W3CDTF">2019-01-15T13:17:09Z</dcterms:created>
  <dcterms:modified xsi:type="dcterms:W3CDTF">2025-10-28T17:44:31Z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v-rimour@microsoft.com</vt:lpwstr>
  </property>
  <property fmtid="{D5CDD505-2E9C-101B-9397-08002B2CF9AE}" pid="5" name="MSIP_Label_f42aa342-8706-4288-bd11-ebb85995028c_SetDate">
    <vt:lpwstr>2018-02-19T06:21:30.1318915Z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y fmtid="{D5CDD505-2E9C-101B-9397-08002B2CF9AE}" pid="10" name="ContentTypeId">
    <vt:lpwstr>0x01010031A54F322F333C469751A0A1724DAA52</vt:lpwstr>
  </property>
  <property fmtid="{D5CDD505-2E9C-101B-9397-08002B2CF9AE}" pid="11" name="MediaServiceImageTags">
    <vt:lpwstr/>
  </property>
</Properties>
</file>