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4" r:id="rId5"/>
    <p:sldId id="257" r:id="rId6"/>
    <p:sldId id="294" r:id="rId7"/>
    <p:sldId id="292" r:id="rId8"/>
    <p:sldId id="295" r:id="rId9"/>
    <p:sldId id="286" r:id="rId10"/>
    <p:sldId id="289" r:id="rId11"/>
    <p:sldId id="291" r:id="rId12"/>
    <p:sldId id="285" r:id="rId13"/>
    <p:sldId id="293" r:id="rId14"/>
    <p:sldId id="296" r:id="rId15"/>
    <p:sldId id="288" r:id="rId16"/>
    <p:sldId id="298" r:id="rId17"/>
    <p:sldId id="270" r:id="rId18"/>
  </p:sldIdLst>
  <p:sldSz cx="12192000" cy="6858000"/>
  <p:notesSz cx="6858000" cy="9144000"/>
  <p:custDataLst>
    <p:tags r:id="rId2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5"/>
    <a:srgbClr val="00334C"/>
    <a:srgbClr val="7693B9"/>
    <a:srgbClr val="2EE2FA"/>
    <a:srgbClr val="FFFFFF"/>
    <a:srgbClr val="D7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2DD6E-C38C-44F7-8A8D-FA361C43B80C}" v="9" dt="2024-04-11T13:09:39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34" autoAdjust="0"/>
  </p:normalViewPr>
  <p:slideViewPr>
    <p:cSldViewPr snapToGrid="0">
      <p:cViewPr varScale="1">
        <p:scale>
          <a:sx n="63" d="100"/>
          <a:sy n="63" d="100"/>
        </p:scale>
        <p:origin x="4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Verduin | A&amp;O fonds Gemeenten" userId="7d4b1344-06b8-4fbf-8e9f-04fcea62bdd6" providerId="ADAL" clId="{B3A2DD6E-C38C-44F7-8A8D-FA361C43B80C}"/>
    <pc:docChg chg="addSld delSld modSld">
      <pc:chgData name="Debra Verduin | A&amp;O fonds Gemeenten" userId="7d4b1344-06b8-4fbf-8e9f-04fcea62bdd6" providerId="ADAL" clId="{B3A2DD6E-C38C-44F7-8A8D-FA361C43B80C}" dt="2024-04-11T13:09:49.317" v="1" actId="2696"/>
      <pc:docMkLst>
        <pc:docMk/>
      </pc:docMkLst>
      <pc:sldChg chg="add del">
        <pc:chgData name="Debra Verduin | A&amp;O fonds Gemeenten" userId="7d4b1344-06b8-4fbf-8e9f-04fcea62bdd6" providerId="ADAL" clId="{B3A2DD6E-C38C-44F7-8A8D-FA361C43B80C}" dt="2024-04-11T13:09:49.317" v="1" actId="2696"/>
        <pc:sldMkLst>
          <pc:docMk/>
          <pc:sldMk cId="1615315110" sldId="273"/>
        </pc:sldMkLst>
      </pc:sldChg>
      <pc:sldMasterChg chg="delSldLayout">
        <pc:chgData name="Debra Verduin | A&amp;O fonds Gemeenten" userId="7d4b1344-06b8-4fbf-8e9f-04fcea62bdd6" providerId="ADAL" clId="{B3A2DD6E-C38C-44F7-8A8D-FA361C43B80C}" dt="2024-04-11T13:09:49.317" v="1" actId="2696"/>
        <pc:sldMasterMkLst>
          <pc:docMk/>
          <pc:sldMasterMk cId="587391514" sldId="2147483648"/>
        </pc:sldMasterMkLst>
        <pc:sldLayoutChg chg="del">
          <pc:chgData name="Debra Verduin | A&amp;O fonds Gemeenten" userId="7d4b1344-06b8-4fbf-8e9f-04fcea62bdd6" providerId="ADAL" clId="{B3A2DD6E-C38C-44F7-8A8D-FA361C43B80C}" dt="2024-04-11T13:09:49.317" v="1" actId="2696"/>
          <pc:sldLayoutMkLst>
            <pc:docMk/>
            <pc:sldMasterMk cId="587391514" sldId="2147483648"/>
            <pc:sldLayoutMk cId="437432547" sldId="2147483685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95AEA-890E-4F61-B1E4-F5A7C967A60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4B8F50D-573E-422B-BD65-D7A494A1C214}">
      <dgm:prSet phldrT="[Tekst]" custT="1"/>
      <dgm:spPr>
        <a:solidFill>
          <a:srgbClr val="00334C"/>
        </a:solidFill>
      </dgm:spPr>
      <dgm:t>
        <a:bodyPr/>
        <a:lstStyle/>
        <a:p>
          <a:r>
            <a:rPr lang="nl-NL" sz="1100" b="0" i="1" dirty="0">
              <a:latin typeface="Arial" panose="020B0604020202020204" pitchFamily="34" charset="0"/>
              <a:cs typeface="Arial" panose="020B0604020202020204" pitchFamily="34" charset="0"/>
            </a:rPr>
            <a:t>Ik sta in mijn kracht en zorg goed voor mezelf, zowel lichamelijk als geestelijk. </a:t>
          </a:r>
          <a:br>
            <a:rPr lang="nl-NL" sz="1100" b="0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100" b="0" i="1" dirty="0">
              <a:latin typeface="Arial" panose="020B0604020202020204" pitchFamily="34" charset="0"/>
              <a:cs typeface="Arial" panose="020B0604020202020204" pitchFamily="34" charset="0"/>
            </a:rPr>
            <a:t>Ik ken mijn drijfveren en talenten en weet deze in te zetten: </a:t>
          </a:r>
          <a:br>
            <a:rPr lang="nl-NL" sz="1100" b="0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100" b="0" i="1" dirty="0">
              <a:latin typeface="Arial" panose="020B0604020202020204" pitchFamily="34" charset="0"/>
              <a:cs typeface="Arial" panose="020B0604020202020204" pitchFamily="34" charset="0"/>
            </a:rPr>
            <a:t>ik doe waar ik goed in ben. Zo haal ik het beste uit mezelf.</a:t>
          </a:r>
          <a:r>
            <a:rPr lang="nl-NL" sz="1100" b="1" i="1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nl-N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DEC6C9-82C1-48C4-B907-BA1270B659F1}" type="parTrans" cxnId="{7B644B6E-1E57-4213-ABB2-EAC96F3F3675}">
      <dgm:prSet/>
      <dgm:spPr/>
      <dgm:t>
        <a:bodyPr/>
        <a:lstStyle/>
        <a:p>
          <a:endParaRPr lang="nl-NL"/>
        </a:p>
      </dgm:t>
    </dgm:pt>
    <dgm:pt modelId="{6485C2DF-61B6-4E75-94C2-71BAC1930F6A}" type="sibTrans" cxnId="{7B644B6E-1E57-4213-ABB2-EAC96F3F3675}">
      <dgm:prSet/>
      <dgm:spPr/>
      <dgm:t>
        <a:bodyPr/>
        <a:lstStyle/>
        <a:p>
          <a:endParaRPr lang="nl-NL"/>
        </a:p>
      </dgm:t>
    </dgm:pt>
    <dgm:pt modelId="{6E694FDA-EB4F-4257-83C3-5C73B11FED80}">
      <dgm:prSet phldrT="[Tekst]" custT="1"/>
      <dgm:spPr>
        <a:solidFill>
          <a:srgbClr val="00334C"/>
        </a:solidFill>
      </dgm:spPr>
      <dgm:t>
        <a:bodyPr/>
        <a:lstStyle/>
        <a:p>
          <a:r>
            <a:rPr lang="nl-NL" sz="1100" b="0" i="1" dirty="0">
              <a:latin typeface="Arial" panose="020B0604020202020204" pitchFamily="34" charset="0"/>
              <a:cs typeface="Arial" panose="020B0604020202020204" pitchFamily="34" charset="0"/>
            </a:rPr>
            <a:t>Als ik samenwerk, dan gaat het beter. Samen met collega's werk ik aan een gezamenlijk resultaat, met aandacht voor elkaar.  </a:t>
          </a:r>
          <a:endParaRPr lang="nl-NL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09BC6-7428-43F2-85D3-A34479A2868B}" type="parTrans" cxnId="{18E70D2B-2BF0-400F-8F58-17943A459B2A}">
      <dgm:prSet/>
      <dgm:spPr/>
      <dgm:t>
        <a:bodyPr/>
        <a:lstStyle/>
        <a:p>
          <a:endParaRPr lang="nl-NL"/>
        </a:p>
      </dgm:t>
    </dgm:pt>
    <dgm:pt modelId="{B9ACEC4F-7035-40D4-809F-0FD1BF854DAB}" type="sibTrans" cxnId="{18E70D2B-2BF0-400F-8F58-17943A459B2A}">
      <dgm:prSet/>
      <dgm:spPr/>
      <dgm:t>
        <a:bodyPr/>
        <a:lstStyle/>
        <a:p>
          <a:endParaRPr lang="nl-NL"/>
        </a:p>
      </dgm:t>
    </dgm:pt>
    <dgm:pt modelId="{D36533FA-B260-401B-A429-5EA96D429753}">
      <dgm:prSet phldrT="[Tekst]" custT="1"/>
      <dgm:spPr>
        <a:solidFill>
          <a:srgbClr val="00334C"/>
        </a:solidFill>
      </dgm:spPr>
      <dgm:t>
        <a:bodyPr/>
        <a:lstStyle/>
        <a:p>
          <a:r>
            <a:rPr lang="nl-NL" sz="1100" b="0" i="1">
              <a:latin typeface="Arial" panose="020B0604020202020204" pitchFamily="34" charset="0"/>
              <a:cs typeface="Arial" panose="020B0604020202020204" pitchFamily="34" charset="0"/>
            </a:rPr>
            <a:t>Ik wil blijven leren en mezelf verder ontwikkelen. Hierover zijn mijn leidinggevende en ik in gesprek. Daarbij ondersteunt de organisatie mijn groei.  </a:t>
          </a:r>
          <a:endParaRPr lang="nl-NL" sz="11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DB8D66-87A0-44F9-952F-36382CFF0473}" type="parTrans" cxnId="{3337F143-9D1F-4597-A0F9-E32F856B466A}">
      <dgm:prSet/>
      <dgm:spPr/>
      <dgm:t>
        <a:bodyPr/>
        <a:lstStyle/>
        <a:p>
          <a:endParaRPr lang="nl-NL"/>
        </a:p>
      </dgm:t>
    </dgm:pt>
    <dgm:pt modelId="{21F4A143-68AB-4F05-88B6-F22DBBB72F59}" type="sibTrans" cxnId="{3337F143-9D1F-4597-A0F9-E32F856B466A}">
      <dgm:prSet/>
      <dgm:spPr/>
      <dgm:t>
        <a:bodyPr/>
        <a:lstStyle/>
        <a:p>
          <a:endParaRPr lang="nl-NL"/>
        </a:p>
      </dgm:t>
    </dgm:pt>
    <dgm:pt modelId="{C72F603E-D7EC-4357-BC4B-AA0960E204B3}" type="pres">
      <dgm:prSet presAssocID="{BB395AEA-890E-4F61-B1E4-F5A7C967A606}" presName="linear" presStyleCnt="0">
        <dgm:presLayoutVars>
          <dgm:dir/>
          <dgm:resizeHandles val="exact"/>
        </dgm:presLayoutVars>
      </dgm:prSet>
      <dgm:spPr/>
    </dgm:pt>
    <dgm:pt modelId="{5BC022E0-3F0B-49FB-B5C6-C8CC9F175F09}" type="pres">
      <dgm:prSet presAssocID="{34B8F50D-573E-422B-BD65-D7A494A1C214}" presName="comp" presStyleCnt="0"/>
      <dgm:spPr/>
    </dgm:pt>
    <dgm:pt modelId="{3F9150B7-0D05-4CB3-AA21-F13ECA3F1C83}" type="pres">
      <dgm:prSet presAssocID="{34B8F50D-573E-422B-BD65-D7A494A1C214}" presName="box" presStyleLbl="node1" presStyleIdx="0" presStyleCnt="3"/>
      <dgm:spPr/>
    </dgm:pt>
    <dgm:pt modelId="{E257DA40-CECE-4E58-A826-8D530A752A96}" type="pres">
      <dgm:prSet presAssocID="{34B8F50D-573E-422B-BD65-D7A494A1C214}" presName="img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078" r="16078"/>
          </a:stretch>
        </a:blipFill>
        <a:ln>
          <a:noFill/>
        </a:ln>
      </dgm:spPr>
    </dgm:pt>
    <dgm:pt modelId="{4E179020-302D-41CB-A797-C005A6A4B205}" type="pres">
      <dgm:prSet presAssocID="{34B8F50D-573E-422B-BD65-D7A494A1C214}" presName="text" presStyleLbl="node1" presStyleIdx="0" presStyleCnt="3">
        <dgm:presLayoutVars>
          <dgm:bulletEnabled val="1"/>
        </dgm:presLayoutVars>
      </dgm:prSet>
      <dgm:spPr/>
    </dgm:pt>
    <dgm:pt modelId="{FD9E77D4-B8D5-4818-9857-0B268E18B573}" type="pres">
      <dgm:prSet presAssocID="{6485C2DF-61B6-4E75-94C2-71BAC1930F6A}" presName="spacer" presStyleCnt="0"/>
      <dgm:spPr/>
    </dgm:pt>
    <dgm:pt modelId="{AD15EC17-EFCE-4E83-9A79-15854D3C7F23}" type="pres">
      <dgm:prSet presAssocID="{6E694FDA-EB4F-4257-83C3-5C73B11FED80}" presName="comp" presStyleCnt="0"/>
      <dgm:spPr/>
    </dgm:pt>
    <dgm:pt modelId="{78971D59-AAEC-4278-B781-D6D696369E5A}" type="pres">
      <dgm:prSet presAssocID="{6E694FDA-EB4F-4257-83C3-5C73B11FED80}" presName="box" presStyleLbl="node1" presStyleIdx="1" presStyleCnt="3"/>
      <dgm:spPr/>
    </dgm:pt>
    <dgm:pt modelId="{48243BC3-1614-491A-81C5-AEB7D6DDF605}" type="pres">
      <dgm:prSet presAssocID="{6E694FDA-EB4F-4257-83C3-5C73B11FED80}" presName="img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201" r="16201"/>
          </a:stretch>
        </a:blipFill>
        <a:ln>
          <a:noFill/>
        </a:ln>
      </dgm:spPr>
    </dgm:pt>
    <dgm:pt modelId="{52E03404-39AF-4C9F-A720-E126D282E000}" type="pres">
      <dgm:prSet presAssocID="{6E694FDA-EB4F-4257-83C3-5C73B11FED80}" presName="text" presStyleLbl="node1" presStyleIdx="1" presStyleCnt="3">
        <dgm:presLayoutVars>
          <dgm:bulletEnabled val="1"/>
        </dgm:presLayoutVars>
      </dgm:prSet>
      <dgm:spPr/>
    </dgm:pt>
    <dgm:pt modelId="{018D51EE-39C8-441B-A014-20679A699F72}" type="pres">
      <dgm:prSet presAssocID="{B9ACEC4F-7035-40D4-809F-0FD1BF854DAB}" presName="spacer" presStyleCnt="0"/>
      <dgm:spPr/>
    </dgm:pt>
    <dgm:pt modelId="{D354B9B4-F733-42AF-AD99-7DDA2ADBC6B3}" type="pres">
      <dgm:prSet presAssocID="{D36533FA-B260-401B-A429-5EA96D429753}" presName="comp" presStyleCnt="0"/>
      <dgm:spPr/>
    </dgm:pt>
    <dgm:pt modelId="{2F90DE9C-763C-44DD-BEE7-BD6BD33E5C78}" type="pres">
      <dgm:prSet presAssocID="{D36533FA-B260-401B-A429-5EA96D429753}" presName="box" presStyleLbl="node1" presStyleIdx="2" presStyleCnt="3" custLinFactNeighborX="-1357" custLinFactNeighborY="0"/>
      <dgm:spPr/>
    </dgm:pt>
    <dgm:pt modelId="{A24CC9D9-8A6E-402E-A2B0-CC4B13084656}" type="pres">
      <dgm:prSet presAssocID="{D36533FA-B260-401B-A429-5EA96D429753}" presName="img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020" r="16020"/>
          </a:stretch>
        </a:blipFill>
        <a:ln>
          <a:noFill/>
        </a:ln>
      </dgm:spPr>
    </dgm:pt>
    <dgm:pt modelId="{C5C64B9E-E8AC-4A74-82DF-3D1A2E258106}" type="pres">
      <dgm:prSet presAssocID="{D36533FA-B260-401B-A429-5EA96D429753}" presName="text" presStyleLbl="node1" presStyleIdx="2" presStyleCnt="3">
        <dgm:presLayoutVars>
          <dgm:bulletEnabled val="1"/>
        </dgm:presLayoutVars>
      </dgm:prSet>
      <dgm:spPr/>
    </dgm:pt>
  </dgm:ptLst>
  <dgm:cxnLst>
    <dgm:cxn modelId="{809BDC02-553D-4D15-815E-2EE38C2D322D}" type="presOf" srcId="{D36533FA-B260-401B-A429-5EA96D429753}" destId="{2F90DE9C-763C-44DD-BEE7-BD6BD33E5C78}" srcOrd="0" destOrd="0" presId="urn:microsoft.com/office/officeart/2005/8/layout/vList4"/>
    <dgm:cxn modelId="{37BDC30A-A1A8-4229-B93C-9540CF1F49BE}" type="presOf" srcId="{BB395AEA-890E-4F61-B1E4-F5A7C967A606}" destId="{C72F603E-D7EC-4357-BC4B-AA0960E204B3}" srcOrd="0" destOrd="0" presId="urn:microsoft.com/office/officeart/2005/8/layout/vList4"/>
    <dgm:cxn modelId="{BF3DC110-9F1B-420D-B163-57B4981FBAAA}" type="presOf" srcId="{D36533FA-B260-401B-A429-5EA96D429753}" destId="{C5C64B9E-E8AC-4A74-82DF-3D1A2E258106}" srcOrd="1" destOrd="0" presId="urn:microsoft.com/office/officeart/2005/8/layout/vList4"/>
    <dgm:cxn modelId="{3159EC17-EF78-4FE8-8589-CC99C3F87935}" type="presOf" srcId="{34B8F50D-573E-422B-BD65-D7A494A1C214}" destId="{3F9150B7-0D05-4CB3-AA21-F13ECA3F1C83}" srcOrd="0" destOrd="0" presId="urn:microsoft.com/office/officeart/2005/8/layout/vList4"/>
    <dgm:cxn modelId="{18E70D2B-2BF0-400F-8F58-17943A459B2A}" srcId="{BB395AEA-890E-4F61-B1E4-F5A7C967A606}" destId="{6E694FDA-EB4F-4257-83C3-5C73B11FED80}" srcOrd="1" destOrd="0" parTransId="{D8B09BC6-7428-43F2-85D3-A34479A2868B}" sibTransId="{B9ACEC4F-7035-40D4-809F-0FD1BF854DAB}"/>
    <dgm:cxn modelId="{BF2AA93B-06BD-4CC4-9117-6E34C56B90FA}" type="presOf" srcId="{34B8F50D-573E-422B-BD65-D7A494A1C214}" destId="{4E179020-302D-41CB-A797-C005A6A4B205}" srcOrd="1" destOrd="0" presId="urn:microsoft.com/office/officeart/2005/8/layout/vList4"/>
    <dgm:cxn modelId="{3337F143-9D1F-4597-A0F9-E32F856B466A}" srcId="{BB395AEA-890E-4F61-B1E4-F5A7C967A606}" destId="{D36533FA-B260-401B-A429-5EA96D429753}" srcOrd="2" destOrd="0" parTransId="{D8DB8D66-87A0-44F9-952F-36382CFF0473}" sibTransId="{21F4A143-68AB-4F05-88B6-F22DBBB72F59}"/>
    <dgm:cxn modelId="{7B644B6E-1E57-4213-ABB2-EAC96F3F3675}" srcId="{BB395AEA-890E-4F61-B1E4-F5A7C967A606}" destId="{34B8F50D-573E-422B-BD65-D7A494A1C214}" srcOrd="0" destOrd="0" parTransId="{A5DEC6C9-82C1-48C4-B907-BA1270B659F1}" sibTransId="{6485C2DF-61B6-4E75-94C2-71BAC1930F6A}"/>
    <dgm:cxn modelId="{E9B985B5-F838-439C-BFC7-94890057A37D}" type="presOf" srcId="{6E694FDA-EB4F-4257-83C3-5C73B11FED80}" destId="{78971D59-AAEC-4278-B781-D6D696369E5A}" srcOrd="0" destOrd="0" presId="urn:microsoft.com/office/officeart/2005/8/layout/vList4"/>
    <dgm:cxn modelId="{47E7F4FB-D56D-44E6-BF31-A01A5CC48335}" type="presOf" srcId="{6E694FDA-EB4F-4257-83C3-5C73B11FED80}" destId="{52E03404-39AF-4C9F-A720-E126D282E000}" srcOrd="1" destOrd="0" presId="urn:microsoft.com/office/officeart/2005/8/layout/vList4"/>
    <dgm:cxn modelId="{3DFB9ED0-B681-43C5-B5F4-B12F97843712}" type="presParOf" srcId="{C72F603E-D7EC-4357-BC4B-AA0960E204B3}" destId="{5BC022E0-3F0B-49FB-B5C6-C8CC9F175F09}" srcOrd="0" destOrd="0" presId="urn:microsoft.com/office/officeart/2005/8/layout/vList4"/>
    <dgm:cxn modelId="{B22EA7AF-F5A5-4767-B9CC-EEAC6CB0CECC}" type="presParOf" srcId="{5BC022E0-3F0B-49FB-B5C6-C8CC9F175F09}" destId="{3F9150B7-0D05-4CB3-AA21-F13ECA3F1C83}" srcOrd="0" destOrd="0" presId="urn:microsoft.com/office/officeart/2005/8/layout/vList4"/>
    <dgm:cxn modelId="{C657F72B-9542-4F94-8786-CA2D7CF673AD}" type="presParOf" srcId="{5BC022E0-3F0B-49FB-B5C6-C8CC9F175F09}" destId="{E257DA40-CECE-4E58-A826-8D530A752A96}" srcOrd="1" destOrd="0" presId="urn:microsoft.com/office/officeart/2005/8/layout/vList4"/>
    <dgm:cxn modelId="{4E85B12B-53CE-4939-B8C7-E9F446DA2D5C}" type="presParOf" srcId="{5BC022E0-3F0B-49FB-B5C6-C8CC9F175F09}" destId="{4E179020-302D-41CB-A797-C005A6A4B205}" srcOrd="2" destOrd="0" presId="urn:microsoft.com/office/officeart/2005/8/layout/vList4"/>
    <dgm:cxn modelId="{FAED408F-11EB-42E4-8BF8-3C17180B3AB5}" type="presParOf" srcId="{C72F603E-D7EC-4357-BC4B-AA0960E204B3}" destId="{FD9E77D4-B8D5-4818-9857-0B268E18B573}" srcOrd="1" destOrd="0" presId="urn:microsoft.com/office/officeart/2005/8/layout/vList4"/>
    <dgm:cxn modelId="{44183080-A4B3-488D-B177-D262E3156B42}" type="presParOf" srcId="{C72F603E-D7EC-4357-BC4B-AA0960E204B3}" destId="{AD15EC17-EFCE-4E83-9A79-15854D3C7F23}" srcOrd="2" destOrd="0" presId="urn:microsoft.com/office/officeart/2005/8/layout/vList4"/>
    <dgm:cxn modelId="{1386A0F2-93E2-4E4E-9558-329D4C1C582F}" type="presParOf" srcId="{AD15EC17-EFCE-4E83-9A79-15854D3C7F23}" destId="{78971D59-AAEC-4278-B781-D6D696369E5A}" srcOrd="0" destOrd="0" presId="urn:microsoft.com/office/officeart/2005/8/layout/vList4"/>
    <dgm:cxn modelId="{4D432C56-31D7-4D4B-AA1C-5BE8B4A04584}" type="presParOf" srcId="{AD15EC17-EFCE-4E83-9A79-15854D3C7F23}" destId="{48243BC3-1614-491A-81C5-AEB7D6DDF605}" srcOrd="1" destOrd="0" presId="urn:microsoft.com/office/officeart/2005/8/layout/vList4"/>
    <dgm:cxn modelId="{1F15076B-87C9-4E30-8250-CBBD2881E56F}" type="presParOf" srcId="{AD15EC17-EFCE-4E83-9A79-15854D3C7F23}" destId="{52E03404-39AF-4C9F-A720-E126D282E000}" srcOrd="2" destOrd="0" presId="urn:microsoft.com/office/officeart/2005/8/layout/vList4"/>
    <dgm:cxn modelId="{EDF3F398-8EA0-402C-81CF-95D3684296F2}" type="presParOf" srcId="{C72F603E-D7EC-4357-BC4B-AA0960E204B3}" destId="{018D51EE-39C8-441B-A014-20679A699F72}" srcOrd="3" destOrd="0" presId="urn:microsoft.com/office/officeart/2005/8/layout/vList4"/>
    <dgm:cxn modelId="{B7899415-A8F2-45A4-9C31-A00C1F842904}" type="presParOf" srcId="{C72F603E-D7EC-4357-BC4B-AA0960E204B3}" destId="{D354B9B4-F733-42AF-AD99-7DDA2ADBC6B3}" srcOrd="4" destOrd="0" presId="urn:microsoft.com/office/officeart/2005/8/layout/vList4"/>
    <dgm:cxn modelId="{84D52C95-C487-4A8D-992F-CA6A29E647B0}" type="presParOf" srcId="{D354B9B4-F733-42AF-AD99-7DDA2ADBC6B3}" destId="{2F90DE9C-763C-44DD-BEE7-BD6BD33E5C78}" srcOrd="0" destOrd="0" presId="urn:microsoft.com/office/officeart/2005/8/layout/vList4"/>
    <dgm:cxn modelId="{B2708591-16A2-4B47-8507-F7514E5B7525}" type="presParOf" srcId="{D354B9B4-F733-42AF-AD99-7DDA2ADBC6B3}" destId="{A24CC9D9-8A6E-402E-A2B0-CC4B13084656}" srcOrd="1" destOrd="0" presId="urn:microsoft.com/office/officeart/2005/8/layout/vList4"/>
    <dgm:cxn modelId="{E54D48B8-1D43-42C4-9929-A67E345895EC}" type="presParOf" srcId="{D354B9B4-F733-42AF-AD99-7DDA2ADBC6B3}" destId="{C5C64B9E-E8AC-4A74-82DF-3D1A2E2581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150B7-0D05-4CB3-AA21-F13ECA3F1C83}">
      <dsp:nvSpPr>
        <dsp:cNvPr id="0" name=""/>
        <dsp:cNvSpPr/>
      </dsp:nvSpPr>
      <dsp:spPr>
        <a:xfrm>
          <a:off x="0" y="0"/>
          <a:ext cx="6045870" cy="1358285"/>
        </a:xfrm>
        <a:prstGeom prst="roundRect">
          <a:avLst>
            <a:gd name="adj" fmla="val 10000"/>
          </a:avLst>
        </a:prstGeom>
        <a:solidFill>
          <a:srgbClr val="0033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1" kern="1200" dirty="0">
              <a:latin typeface="Arial" panose="020B0604020202020204" pitchFamily="34" charset="0"/>
              <a:cs typeface="Arial" panose="020B0604020202020204" pitchFamily="34" charset="0"/>
            </a:rPr>
            <a:t>Ik sta in mijn kracht en zorg goed voor mezelf, zowel lichamelijk als geestelijk. </a:t>
          </a:r>
          <a:br>
            <a:rPr lang="nl-NL" sz="1100" b="0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100" b="0" i="1" kern="1200" dirty="0">
              <a:latin typeface="Arial" panose="020B0604020202020204" pitchFamily="34" charset="0"/>
              <a:cs typeface="Arial" panose="020B0604020202020204" pitchFamily="34" charset="0"/>
            </a:rPr>
            <a:t>Ik ken mijn drijfveren en talenten en weet deze in te zetten: </a:t>
          </a:r>
          <a:br>
            <a:rPr lang="nl-NL" sz="1100" b="0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100" b="0" i="1" kern="1200" dirty="0">
              <a:latin typeface="Arial" panose="020B0604020202020204" pitchFamily="34" charset="0"/>
              <a:cs typeface="Arial" panose="020B0604020202020204" pitchFamily="34" charset="0"/>
            </a:rPr>
            <a:t>ik doe waar ik goed in ben. Zo haal ik het beste uit mezelf.</a:t>
          </a:r>
          <a:r>
            <a:rPr lang="nl-NL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nl-N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5002" y="0"/>
        <a:ext cx="4700867" cy="1358285"/>
      </dsp:txXfrm>
    </dsp:sp>
    <dsp:sp modelId="{E257DA40-CECE-4E58-A826-8D530A752A96}">
      <dsp:nvSpPr>
        <dsp:cNvPr id="0" name=""/>
        <dsp:cNvSpPr/>
      </dsp:nvSpPr>
      <dsp:spPr>
        <a:xfrm>
          <a:off x="135828" y="135828"/>
          <a:ext cx="1209174" cy="108662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078" r="16078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71D59-AAEC-4278-B781-D6D696369E5A}">
      <dsp:nvSpPr>
        <dsp:cNvPr id="0" name=""/>
        <dsp:cNvSpPr/>
      </dsp:nvSpPr>
      <dsp:spPr>
        <a:xfrm>
          <a:off x="0" y="1494113"/>
          <a:ext cx="6045870" cy="1358285"/>
        </a:xfrm>
        <a:prstGeom prst="roundRect">
          <a:avLst>
            <a:gd name="adj" fmla="val 10000"/>
          </a:avLst>
        </a:prstGeom>
        <a:solidFill>
          <a:srgbClr val="0033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1" kern="1200" dirty="0">
              <a:latin typeface="Arial" panose="020B0604020202020204" pitchFamily="34" charset="0"/>
              <a:cs typeface="Arial" panose="020B0604020202020204" pitchFamily="34" charset="0"/>
            </a:rPr>
            <a:t>Als ik samenwerk, dan gaat het beter. Samen met collega's werk ik aan een gezamenlijk resultaat, met aandacht voor elkaar.  </a:t>
          </a:r>
          <a:endParaRPr lang="nl-NL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5002" y="1494113"/>
        <a:ext cx="4700867" cy="1358285"/>
      </dsp:txXfrm>
    </dsp:sp>
    <dsp:sp modelId="{48243BC3-1614-491A-81C5-AEB7D6DDF605}">
      <dsp:nvSpPr>
        <dsp:cNvPr id="0" name=""/>
        <dsp:cNvSpPr/>
      </dsp:nvSpPr>
      <dsp:spPr>
        <a:xfrm>
          <a:off x="135828" y="1629942"/>
          <a:ext cx="1209174" cy="108662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201" r="16201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0DE9C-763C-44DD-BEE7-BD6BD33E5C78}">
      <dsp:nvSpPr>
        <dsp:cNvPr id="0" name=""/>
        <dsp:cNvSpPr/>
      </dsp:nvSpPr>
      <dsp:spPr>
        <a:xfrm>
          <a:off x="0" y="2988227"/>
          <a:ext cx="6045870" cy="1358285"/>
        </a:xfrm>
        <a:prstGeom prst="roundRect">
          <a:avLst>
            <a:gd name="adj" fmla="val 10000"/>
          </a:avLst>
        </a:prstGeom>
        <a:solidFill>
          <a:srgbClr val="0033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1" kern="1200">
              <a:latin typeface="Arial" panose="020B0604020202020204" pitchFamily="34" charset="0"/>
              <a:cs typeface="Arial" panose="020B0604020202020204" pitchFamily="34" charset="0"/>
            </a:rPr>
            <a:t>Ik wil blijven leren en mezelf verder ontwikkelen. Hierover zijn mijn leidinggevende en ik in gesprek. Daarbij ondersteunt de organisatie mijn groei.  </a:t>
          </a:r>
          <a:endParaRPr lang="nl-NL" sz="11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5002" y="2988227"/>
        <a:ext cx="4700867" cy="1358285"/>
      </dsp:txXfrm>
    </dsp:sp>
    <dsp:sp modelId="{A24CC9D9-8A6E-402E-A2B0-CC4B13084656}">
      <dsp:nvSpPr>
        <dsp:cNvPr id="0" name=""/>
        <dsp:cNvSpPr/>
      </dsp:nvSpPr>
      <dsp:spPr>
        <a:xfrm>
          <a:off x="135828" y="3124055"/>
          <a:ext cx="1209174" cy="108662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020" r="1602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noFill/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68" name="Tijdelijke aanduiding voor tekst 7">
            <a:extLst>
              <a:ext uri="{FF2B5EF4-FFF2-40B4-BE49-F238E27FC236}">
                <a16:creationId xmlns:a16="http://schemas.microsoft.com/office/drawing/2014/main" id="{497CF920-D7BB-4777-8E01-383BA6ADA50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-2400" y="5155334"/>
            <a:ext cx="12196800" cy="1702666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36000" tIns="36000" rIns="36000" bIns="36000" anchor="b"/>
          <a:lstStyle>
            <a:lvl1pPr marL="0" indent="0" algn="ctr">
              <a:buNone/>
              <a:defRPr sz="700" baseline="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Wit verloop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Titel dia</a:t>
            </a:r>
          </a:p>
        </p:txBody>
      </p:sp>
      <p:grpSp>
        <p:nvGrpSpPr>
          <p:cNvPr id="138" name="Instructie">
            <a:extLst>
              <a:ext uri="{FF2B5EF4-FFF2-40B4-BE49-F238E27FC236}">
                <a16:creationId xmlns:a16="http://schemas.microsoft.com/office/drawing/2014/main" id="{8BD12E15-E7C2-41EA-821A-133A46CE59EB}"/>
              </a:ext>
            </a:extLst>
          </p:cNvPr>
          <p:cNvGrpSpPr/>
          <p:nvPr userDrawn="1"/>
        </p:nvGrpSpPr>
        <p:grpSpPr>
          <a:xfrm>
            <a:off x="12391601" y="-15842"/>
            <a:ext cx="3289677" cy="5476967"/>
            <a:chOff x="12391601" y="-15842"/>
            <a:chExt cx="3289677" cy="5476967"/>
          </a:xfrm>
        </p:grpSpPr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DDEFD0AE-F432-400F-BDA7-636750365EB8}"/>
                </a:ext>
              </a:extLst>
            </p:cNvPr>
            <p:cNvSpPr/>
            <p:nvPr userDrawn="1"/>
          </p:nvSpPr>
          <p:spPr>
            <a:xfrm>
              <a:off x="12397262" y="-15842"/>
              <a:ext cx="3284016" cy="2074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grpSp>
          <p:nvGrpSpPr>
            <p:cNvPr id="140" name="Meer informatie">
              <a:extLst>
                <a:ext uri="{FF2B5EF4-FFF2-40B4-BE49-F238E27FC236}">
                  <a16:creationId xmlns:a16="http://schemas.microsoft.com/office/drawing/2014/main" id="{07067542-ABC7-4445-8D53-EE7C32FDECD3}"/>
                </a:ext>
              </a:extLst>
            </p:cNvPr>
            <p:cNvGrpSpPr/>
            <p:nvPr userDrawn="1"/>
          </p:nvGrpSpPr>
          <p:grpSpPr>
            <a:xfrm>
              <a:off x="12396764" y="4677852"/>
              <a:ext cx="3178515" cy="783273"/>
              <a:chOff x="-3741486" y="3386444"/>
              <a:chExt cx="3178515" cy="783273"/>
            </a:xfrm>
          </p:grpSpPr>
          <p:sp>
            <p:nvSpPr>
              <p:cNvPr id="185" name="Freeform 101">
                <a:extLst>
                  <a:ext uri="{FF2B5EF4-FFF2-40B4-BE49-F238E27FC236}">
                    <a16:creationId xmlns:a16="http://schemas.microsoft.com/office/drawing/2014/main" id="{91066F4A-0ADB-4ECC-B7C7-4E9FCA438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E46CD8C8-6283-4606-B6C8-F4C85977FAEB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FD79FA40-CB22-46DC-8FFC-C840829E32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364305C0-D916-456C-B90B-3F4357037C0E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B3D95D23-BF22-4D5A-90BF-5627F8EF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9BA51596-D129-4CC2-BC7C-0BFE883F8A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0076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A29877C1-D571-4688-B69B-7F68CD762B5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0FD751C5-FC43-48FF-BFA3-6AAEBC9CA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5599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969845D4-6B0C-49DC-802F-FD6F18ADE0E8}"/>
                </a:ext>
              </a:extLst>
            </p:cNvPr>
            <p:cNvSpPr/>
            <p:nvPr userDrawn="1"/>
          </p:nvSpPr>
          <p:spPr>
            <a:xfrm>
              <a:off x="12391601" y="182922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F0449037-4FCF-4450-B324-2DEA1F559710}"/>
                </a:ext>
              </a:extLst>
            </p:cNvPr>
            <p:cNvSpPr/>
            <p:nvPr userDrawn="1"/>
          </p:nvSpPr>
          <p:spPr>
            <a:xfrm>
              <a:off x="12757282" y="189529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807A62DC-0822-4257-99A9-6F01646ADF86}"/>
                </a:ext>
              </a:extLst>
            </p:cNvPr>
            <p:cNvGrpSpPr/>
            <p:nvPr userDrawn="1"/>
          </p:nvGrpSpPr>
          <p:grpSpPr>
            <a:xfrm>
              <a:off x="12757282" y="2269348"/>
              <a:ext cx="825500" cy="209550"/>
              <a:chOff x="13504624" y="2444818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261902F-BC04-486C-B746-20CEBF1454D2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8886725F-E38D-416E-BE87-4ADA264E959B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FC68902C-FEC5-401B-A6D1-94CAF9435A5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B47FD4A1-9218-4838-B2A5-7E2AAE101ED9}"/>
                </a:ext>
              </a:extLst>
            </p:cNvPr>
            <p:cNvGrpSpPr/>
            <p:nvPr userDrawn="1"/>
          </p:nvGrpSpPr>
          <p:grpSpPr>
            <a:xfrm>
              <a:off x="12757282" y="1264456"/>
              <a:ext cx="294789" cy="318834"/>
              <a:chOff x="14466489" y="1001522"/>
              <a:chExt cx="290627" cy="314333"/>
            </a:xfrm>
          </p:grpSpPr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4923A8DE-F2C0-4A85-B082-C4AC0667801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43DDF705-67CC-4C9B-8FA9-B33F809C9B9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Vrije vorm: vorm 177">
                <a:extLst>
                  <a:ext uri="{FF2B5EF4-FFF2-40B4-BE49-F238E27FC236}">
                    <a16:creationId xmlns:a16="http://schemas.microsoft.com/office/drawing/2014/main" id="{F9FDAB30-43DA-44F2-8E6F-5B7C170DDBF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hthoek: afgeronde hoeken 178">
                <a:extLst>
                  <a:ext uri="{FF2B5EF4-FFF2-40B4-BE49-F238E27FC236}">
                    <a16:creationId xmlns:a16="http://schemas.microsoft.com/office/drawing/2014/main" id="{01F5926E-6765-4399-A54E-183C7131822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5ADA71DF-4D6A-471A-92F2-3F53B53513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FA338B2-83DA-4E0C-A814-5CACC216A0EA}"/>
                  </a:ext>
                </a:extLst>
              </p:cNvPr>
              <p:cNvCxnSpPr>
                <a:cxnSpLocks/>
                <a:stCxn id="17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C03C861E-2775-465F-9973-3CA9D0BAFEA4}"/>
                </a:ext>
              </a:extLst>
            </p:cNvPr>
            <p:cNvSpPr/>
            <p:nvPr userDrawn="1"/>
          </p:nvSpPr>
          <p:spPr>
            <a:xfrm>
              <a:off x="12391601" y="2740781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522B4796-D5C1-4CD6-AE99-2595C13AC852}"/>
                </a:ext>
              </a:extLst>
            </p:cNvPr>
            <p:cNvSpPr/>
            <p:nvPr userDrawn="1"/>
          </p:nvSpPr>
          <p:spPr>
            <a:xfrm>
              <a:off x="12757283" y="2793196"/>
              <a:ext cx="2817994" cy="6054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b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Dia herstellen´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77CF0AB4-19BF-408D-83F9-C3912F4DAD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2261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BAF6497E-50F2-4905-9787-DEB33B0F05FE}"/>
                </a:ext>
              </a:extLst>
            </p:cNvPr>
            <p:cNvSpPr/>
            <p:nvPr userDrawn="1"/>
          </p:nvSpPr>
          <p:spPr>
            <a:xfrm>
              <a:off x="12757282" y="3496473"/>
              <a:ext cx="1491798" cy="91977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3E341614-D00F-4CDD-A72B-9529A7305E19}"/>
                </a:ext>
              </a:extLst>
            </p:cNvPr>
            <p:cNvGrpSpPr/>
            <p:nvPr userDrawn="1"/>
          </p:nvGrpSpPr>
          <p:grpSpPr>
            <a:xfrm>
              <a:off x="13614067" y="3767196"/>
              <a:ext cx="1195723" cy="678267"/>
              <a:chOff x="12757284" y="3224292"/>
              <a:chExt cx="1195723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98E4EC7B-4027-40C6-92D9-ABC99607D220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70513A90-C7B8-48E9-9113-1A50DD031D46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7" name="Groep 156">
                <a:extLst>
                  <a:ext uri="{FF2B5EF4-FFF2-40B4-BE49-F238E27FC236}">
                    <a16:creationId xmlns:a16="http://schemas.microsoft.com/office/drawing/2014/main" id="{FADCC6C3-D86F-492A-A851-0E9844BAD203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0" name="Rechthoek: afgeronde hoeken 169">
                  <a:extLst>
                    <a:ext uri="{FF2B5EF4-FFF2-40B4-BE49-F238E27FC236}">
                      <a16:creationId xmlns:a16="http://schemas.microsoft.com/office/drawing/2014/main" id="{D1F35A4F-B62D-40D1-89E3-50D3692F206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3567F075-3686-46EC-A364-F96F8E8F906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Rechthoek 171">
                  <a:extLst>
                    <a:ext uri="{FF2B5EF4-FFF2-40B4-BE49-F238E27FC236}">
                      <a16:creationId xmlns:a16="http://schemas.microsoft.com/office/drawing/2014/main" id="{D0F590D5-3420-4FE5-9339-B78BF609C6C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Rechthoek 172">
                  <a:extLst>
                    <a:ext uri="{FF2B5EF4-FFF2-40B4-BE49-F238E27FC236}">
                      <a16:creationId xmlns:a16="http://schemas.microsoft.com/office/drawing/2014/main" id="{3253BA58-B6EC-4A64-AF36-1FD12938370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Rechthoek 173">
                  <a:extLst>
                    <a:ext uri="{FF2B5EF4-FFF2-40B4-BE49-F238E27FC236}">
                      <a16:creationId xmlns:a16="http://schemas.microsoft.com/office/drawing/2014/main" id="{D4F844DD-F1BB-462C-A7CF-BF0B89F2456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hthoek 174">
                  <a:extLst>
                    <a:ext uri="{FF2B5EF4-FFF2-40B4-BE49-F238E27FC236}">
                      <a16:creationId xmlns:a16="http://schemas.microsoft.com/office/drawing/2014/main" id="{303AB1F8-F1CB-42EF-8DB1-F16FF334C96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71CA35F1-4F7F-45A4-BCC1-FF25D5F6D080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2AF243DF-98B3-4FE0-9152-96ED4163DB7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64" name="Rechthoek: afgeronde hoeken 163">
                    <a:extLst>
                      <a:ext uri="{FF2B5EF4-FFF2-40B4-BE49-F238E27FC236}">
                        <a16:creationId xmlns:a16="http://schemas.microsoft.com/office/drawing/2014/main" id="{91B1D61F-A7B9-499B-A367-1626C3EABA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67E079DD-C8D2-4824-9A67-DC3DBAFD4B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5A248043-9386-477F-8F38-CEA8F0D081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8D0C3878-108C-4E92-8254-D041D2BE7D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A096A91A-9F3D-4B1C-98E1-7E3ED30DC3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ECDE6E98-7D28-47EC-AE66-89EF1D21DF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63" name="Boog 162">
                  <a:extLst>
                    <a:ext uri="{FF2B5EF4-FFF2-40B4-BE49-F238E27FC236}">
                      <a16:creationId xmlns:a16="http://schemas.microsoft.com/office/drawing/2014/main" id="{50E906BD-956D-4C33-BFA2-733B1093132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159" name="Tekstvak 158">
                <a:extLst>
                  <a:ext uri="{FF2B5EF4-FFF2-40B4-BE49-F238E27FC236}">
                    <a16:creationId xmlns:a16="http://schemas.microsoft.com/office/drawing/2014/main" id="{2E5B23FA-8956-4BAB-8011-16B8E99E1A85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A516E88B-AC51-4CB0-A8CF-372643E9F1B0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61" name="Picture 3">
                <a:extLst>
                  <a:ext uri="{FF2B5EF4-FFF2-40B4-BE49-F238E27FC236}">
                    <a16:creationId xmlns:a16="http://schemas.microsoft.com/office/drawing/2014/main" id="{DACC95A9-57C6-4DD2-A4F9-1618868F157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7" name="Tijdelijke aanduiding voor tekst 7">
            <a:extLst>
              <a:ext uri="{FF2B5EF4-FFF2-40B4-BE49-F238E27FC236}">
                <a16:creationId xmlns:a16="http://schemas.microsoft.com/office/drawing/2014/main" id="{7E7C960F-B87E-4799-98C6-EB99FDE681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4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65" name="Tijdelijke aanduiding voor verticale tekst 2">
            <a:extLst>
              <a:ext uri="{FF2B5EF4-FFF2-40B4-BE49-F238E27FC236}">
                <a16:creationId xmlns:a16="http://schemas.microsoft.com/office/drawing/2014/main" id="{9339B27C-7C67-4FA9-BCB2-59C526E3C94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48662" y="4732929"/>
            <a:ext cx="3987337" cy="422405"/>
          </a:xfrm>
          <a:solidFill>
            <a:schemeClr val="bg1"/>
          </a:solidFill>
        </p:spPr>
        <p:txBody>
          <a:bodyPr vert="horz" wrap="none" lIns="108000" tIns="72000" rIns="108000" bIns="72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Naam van de spreker of gelegenheid</a:t>
            </a:r>
          </a:p>
        </p:txBody>
      </p:sp>
      <p:sp>
        <p:nvSpPr>
          <p:cNvPr id="66" name="Tijdelijke aanduiding voor verticale tekst 2">
            <a:extLst>
              <a:ext uri="{FF2B5EF4-FFF2-40B4-BE49-F238E27FC236}">
                <a16:creationId xmlns:a16="http://schemas.microsoft.com/office/drawing/2014/main" id="{99443AA3-8A0B-4E2B-B800-EDC824EBA8BD}"/>
              </a:ext>
            </a:extLst>
          </p:cNvPr>
          <p:cNvSpPr>
            <a:spLocks noGrp="1"/>
          </p:cNvSpPr>
          <p:nvPr>
            <p:ph type="body" orient="vert" idx="56" hasCustomPrompt="1"/>
          </p:nvPr>
        </p:nvSpPr>
        <p:spPr>
          <a:xfrm>
            <a:off x="848662" y="3570594"/>
            <a:ext cx="4288702" cy="760959"/>
          </a:xfrm>
          <a:solidFill>
            <a:schemeClr val="bg1"/>
          </a:solidFill>
        </p:spPr>
        <p:txBody>
          <a:bodyPr vert="horz" wrap="none" lIns="144000" tIns="72000" rIns="108000" bIns="72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4000">
                <a:ln w="3175">
                  <a:noFill/>
                  <a:miter lim="800000"/>
                </a:ln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vervolg op regel 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F54674-822C-4F48-BA62-EE4412BB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62" y="2836612"/>
            <a:ext cx="3609029" cy="760959"/>
          </a:xfrm>
          <a:solidFill>
            <a:schemeClr val="bg1"/>
          </a:solidFill>
        </p:spPr>
        <p:txBody>
          <a:bodyPr tIns="72000" rIns="108000" bIns="72000" anchor="ctr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op regel 1</a:t>
            </a:r>
          </a:p>
        </p:txBody>
      </p:sp>
    </p:spTree>
    <p:extLst>
      <p:ext uri="{BB962C8B-B14F-4D97-AF65-F5344CB8AC3E}">
        <p14:creationId xmlns:p14="http://schemas.microsoft.com/office/powerpoint/2010/main" val="1847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F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C176-2DE6-4A9A-B3D4-8417A9C56AA9}" type="datetime1">
              <a:rPr lang="nl-NL" smtClean="0"/>
              <a:t>11-4-2024</a:t>
            </a:fld>
            <a:endParaRPr lang="nl-NL"/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2D3A63D2-AF0E-4E4E-8786-9CF51EFA4929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A7485DEE-2192-42F5-B4B7-A823D6249D09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D585590-4B61-4956-89F1-E529C904486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651C390B-57B2-4F47-B388-EE4CCB1CA54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A2922EB7-F5ED-4BB8-9ED1-8C6DA62CBF18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372C6BDB-2960-44CE-90AC-714FE5F6BE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41" name="Picture 3">
                <a:extLst>
                  <a:ext uri="{FF2B5EF4-FFF2-40B4-BE49-F238E27FC236}">
                    <a16:creationId xmlns:a16="http://schemas.microsoft.com/office/drawing/2014/main" id="{A5A03AF0-48D7-43FB-916B-B1FBBDFA55C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Gelijkbenige driehoek 41">
                <a:extLst>
                  <a:ext uri="{FF2B5EF4-FFF2-40B4-BE49-F238E27FC236}">
                    <a16:creationId xmlns:a16="http://schemas.microsoft.com/office/drawing/2014/main" id="{A08914F5-7473-481B-83DF-4AAF427A5AD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1A80C615-901E-41B3-9BB0-B936F4D981D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FB3F0841-3FEB-4D17-9CDE-AC48F872023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F43F7413-D757-44EA-BF2C-E7C4F651D2B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602034CF-80CA-4818-9AE7-B3EA1BC35AC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F08E763E-2CBE-4B5A-88A1-D748E303798F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031FD590-F56F-4A94-B34A-85F2F775A61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C5A1C89-CEA1-4AB2-ADEC-045CE14DF9A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C16311A8-5A92-4BBE-92AF-3B0B73CEDC3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1" name="Meer informatie">
              <a:extLst>
                <a:ext uri="{FF2B5EF4-FFF2-40B4-BE49-F238E27FC236}">
                  <a16:creationId xmlns:a16="http://schemas.microsoft.com/office/drawing/2014/main" id="{AAB8EEEB-3B32-4F95-A5CF-288089D1D336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34" name="Freeform 101">
                <a:extLst>
                  <a:ext uri="{FF2B5EF4-FFF2-40B4-BE49-F238E27FC236}">
                    <a16:creationId xmlns:a16="http://schemas.microsoft.com/office/drawing/2014/main" id="{38D62A77-18CB-48DE-85ED-63AE4F5E7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F38D622C-6AD3-4ADF-90D9-D95634FEA620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5BDF2372-6825-4F7E-88BF-044104490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8FEBC49-106E-4E08-B0A6-E4E804C996FE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DF2793F-4105-4F8A-99BF-3E6295B3DF7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F64888AE-B626-4DA4-8695-1FC458D9A8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218BE6A-3E07-48F2-BE37-45E5C6760D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E51C59A-2167-43BC-9457-57FAFEC851B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4F6AF30-6305-4FA4-B413-4525ED4D62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7B753F06-C3A6-4EF1-8B6A-C17D82B5432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1D37769-315A-420D-B75E-E457235F7C79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8A40BB4-43E0-4AB1-8247-AD90236BF582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F3AE8FC8-141B-48FF-8EF0-9D63B03C2D8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69CBEFED-33E1-4AFE-86FC-6DF3573F551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BA3BEB4C-5F84-4BDA-B9A7-ECFF71C57F8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DA08B234-F1BF-44D4-B1D0-3EA9F8ECB08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23C52ADF-361E-41E3-BE0C-642E54F1A2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B976EEAE-7E00-4B59-9397-75143CB8D93D}"/>
                  </a:ext>
                </a:extLst>
              </p:cNvPr>
              <p:cNvCxnSpPr>
                <a:cxnSpLocks/>
                <a:stCxn id="3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5DC7C133-FF47-429F-ADCE-E28AF83BD527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A0FA6EF-1710-488B-85AB-7DAFD54EB548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97042308-9E60-46BA-8F2A-DF55D4E685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CE3105CD-6B4E-48A0-885E-D456B3A2D0BC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D594764-0E2B-4928-BBBC-00D2B2A053A0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BDD584E0-16E8-4E6D-A6C7-146139C95D92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" name="Gelijkbenige driehoek 26">
                <a:extLst>
                  <a:ext uri="{FF2B5EF4-FFF2-40B4-BE49-F238E27FC236}">
                    <a16:creationId xmlns:a16="http://schemas.microsoft.com/office/drawing/2014/main" id="{0A280435-9A49-49D9-90D6-7434805A16C0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A51D7130-BD7D-40C3-92B9-F8E0F359AB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51" name="Tijdelijke aanduiding voor dianummer 5">
            <a:extLst>
              <a:ext uri="{FF2B5EF4-FFF2-40B4-BE49-F238E27FC236}">
                <a16:creationId xmlns:a16="http://schemas.microsoft.com/office/drawing/2014/main" id="{44C54152-0719-4E2F-8A1D-090E810E9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52" name="Tijdelijke aanduiding voor voettekst 4">
            <a:extLst>
              <a:ext uri="{FF2B5EF4-FFF2-40B4-BE49-F238E27FC236}">
                <a16:creationId xmlns:a16="http://schemas.microsoft.com/office/drawing/2014/main" id="{44537B53-FF58-4064-878D-9913B2049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54" name="Tijdelijke aanduiding voor tekst 7">
            <a:extLst>
              <a:ext uri="{FF2B5EF4-FFF2-40B4-BE49-F238E27FC236}">
                <a16:creationId xmlns:a16="http://schemas.microsoft.com/office/drawing/2014/main" id="{C33387CB-11F0-4F1E-BB3F-98DF7BA62E3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7C13662-BB28-4603-91F1-4637D0664BC9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Foto</a:t>
            </a:r>
          </a:p>
        </p:txBody>
      </p:sp>
    </p:spTree>
    <p:extLst>
      <p:ext uri="{BB962C8B-B14F-4D97-AF65-F5344CB8AC3E}">
        <p14:creationId xmlns:p14="http://schemas.microsoft.com/office/powerpoint/2010/main" val="17666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F7265703-5A4A-410C-9F31-253543EE1E21}"/>
              </a:ext>
            </a:extLst>
          </p:cNvPr>
          <p:cNvSpPr/>
          <p:nvPr userDrawn="1"/>
        </p:nvSpPr>
        <p:spPr>
          <a:xfrm>
            <a:off x="1" y="0"/>
            <a:ext cx="53437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3600000" cy="4320000"/>
          </a:xfrm>
        </p:spPr>
        <p:txBody>
          <a:bodyPr vert="horz"/>
          <a:lstStyle>
            <a:lvl1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701B-8F16-40A9-906F-3EDD3E3BC6E6}" type="datetime1">
              <a:rPr lang="nl-NL" smtClean="0"/>
              <a:t>11-4-2024</a:t>
            </a:fld>
            <a:endParaRPr lang="nl-NL"/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1" y="1571747"/>
            <a:ext cx="5124000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93" name="Instructie">
            <a:extLst>
              <a:ext uri="{FF2B5EF4-FFF2-40B4-BE49-F238E27FC236}">
                <a16:creationId xmlns:a16="http://schemas.microsoft.com/office/drawing/2014/main" id="{C9E001F6-3FBC-45DC-8207-6548440F7712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7A1C1B78-6E2D-43F3-86BB-D14987A8AA27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16A53905-2267-4835-AA50-6145FC3B3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BC55B4F-53EC-4FA0-9FA4-A2BA84E90F8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501C72D5-9204-4357-8F61-286786591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E73A71B5-D298-408B-B81A-669EDBCB7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F090187-74DB-4F08-B9D2-5A2495208D4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6242B33-BB1A-4AC4-A7AF-6695B08F87DE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7E3C0BF9-E98E-44A9-8118-80E0DAB7D1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CFB252F-FA08-4A37-88FC-077A1F4CE17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5149F826-5473-4D84-B11A-B8FCED0BC60B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4DBEFDC8-2B58-429A-A80F-BECE302BD1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9C13CA8-362E-419F-8E5B-5423F1B8C43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8A87954-6B96-4840-99EE-473A13BF08BB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4EAE2DA-E998-42D4-AF66-6DC0D991A79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2637CA94-7489-4D59-BA7C-0072F03D77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E0F65D8A-932C-4FFE-8A7C-FCD741C254C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4F2CAC6-C286-4619-9A46-94AF0F3B481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F309A0B-5266-403E-A702-BE9F65D247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6473A50E-AE4B-43CE-8EC8-1620785C8D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A10A86B2-4771-4F86-94AC-EE55D239297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47F3F537-AC54-4DE4-9350-4910FCF53CE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E845CEF2-5548-4E42-8AF4-6F14ED3A3499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E9E726B1-A7C6-4F14-9CAC-F4CD04BDDD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CB7A4333-9006-4DEC-8C05-AB8BA2C89A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BBDB74E0-95DA-4B1B-B0B5-526EB60200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1F5CA13D-6259-465D-A375-8AADDDE629C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F761B7E8-C0D2-4D72-A278-8D0AB0AC27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4" name="Groep 123">
                        <a:extLst>
                          <a:ext uri="{FF2B5EF4-FFF2-40B4-BE49-F238E27FC236}">
                            <a16:creationId xmlns:a16="http://schemas.microsoft.com/office/drawing/2014/main" id="{4E325CC0-D128-44F7-A915-260996265FAB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25" name="Rechte verbindingslijn 124">
                          <a:extLst>
                            <a:ext uri="{FF2B5EF4-FFF2-40B4-BE49-F238E27FC236}">
                              <a16:creationId xmlns:a16="http://schemas.microsoft.com/office/drawing/2014/main" id="{C7638D50-02D3-4B9D-A6A4-D1014B950C3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Rechte verbindingslijn 125">
                          <a:extLst>
                            <a:ext uri="{FF2B5EF4-FFF2-40B4-BE49-F238E27FC236}">
                              <a16:creationId xmlns:a16="http://schemas.microsoft.com/office/drawing/2014/main" id="{FC25F6D1-67A7-4D32-8D54-D5234326E52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Rechte verbindingslijn 126">
                          <a:extLst>
                            <a:ext uri="{FF2B5EF4-FFF2-40B4-BE49-F238E27FC236}">
                              <a16:creationId xmlns:a16="http://schemas.microsoft.com/office/drawing/2014/main" id="{3D5DF2D7-D0A1-4107-A507-0C75344A26E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Rechte verbindingslijn 127">
                          <a:extLst>
                            <a:ext uri="{FF2B5EF4-FFF2-40B4-BE49-F238E27FC236}">
                              <a16:creationId xmlns:a16="http://schemas.microsoft.com/office/drawing/2014/main" id="{521D8DF3-8251-4453-9315-AC24AD6A8AD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28098B12-E9CD-4E38-8F60-278A86109DF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>
                      <a:extLst>
                        <a:ext uri="{FF2B5EF4-FFF2-40B4-BE49-F238E27FC236}">
                          <a16:creationId xmlns:a16="http://schemas.microsoft.com/office/drawing/2014/main" id="{162FE508-906F-49AE-A86E-44E5213600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5503EED9-B041-4F8A-B272-009E252CCF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94E33E19-C581-40C2-ABEB-4BD42A33E9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7BD10776-A3E1-48E1-86CD-8CDD6A102B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8B5AFAAA-DAD1-4662-9C8D-62732563B29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80B84C0-5DE3-42E3-9EF9-49216969E4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3" name="Rechthoek: afgeronde bovenhoeken 112">
                      <a:extLst>
                        <a:ext uri="{FF2B5EF4-FFF2-40B4-BE49-F238E27FC236}">
                          <a16:creationId xmlns:a16="http://schemas.microsoft.com/office/drawing/2014/main" id="{FE1C688C-1D06-4343-A0F7-B7B214ECF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4" name="Gelijkbenige driehoek 113">
                      <a:extLst>
                        <a:ext uri="{FF2B5EF4-FFF2-40B4-BE49-F238E27FC236}">
                          <a16:creationId xmlns:a16="http://schemas.microsoft.com/office/drawing/2014/main" id="{26A48251-B39F-43D2-A5B4-8579A5A464C2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015A3A78-3E5D-474B-8118-23BEB68D7F72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EF28382-F5DA-4222-B10F-3C1A3B1D4D1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71F8945-6688-42DC-B6BB-F5523F38EAF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E37094F8-B57D-4C64-B920-796D1AFC8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82D6A188-7533-4E36-BA8C-7CFBBF1DFD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03F6F256-BAED-42AD-B7CD-CD74E7CB53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7A56B35-5EF6-4088-816C-CB973DBB08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107F6C4-83ED-4B0A-BA8C-C2D85F7CD01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99C7953-056F-4CF9-B984-08C5D0BB378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128E767-D7C4-4F0A-A11C-C36D78ABC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0313D5C2-5876-407F-9A6B-82883BF4BF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81923B41-E4FE-4FEA-906E-82B89458B5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EB43433-97DE-4461-9FAE-0E382BE65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F96A3E84-258C-4FDC-B46B-F7D1B2F335BB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01475AE3-376C-47EE-83D5-684D16F7774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4EE6DCE-B63B-434C-91ED-1587AF755CD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92EC821-EC1B-45CD-AA31-A5174D9AEE2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60FCBD76-A1C1-4F17-B98A-0B7EE97B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153" name="Tijdelijke aanduiding voor dianummer 5">
            <a:extLst>
              <a:ext uri="{FF2B5EF4-FFF2-40B4-BE49-F238E27FC236}">
                <a16:creationId xmlns:a16="http://schemas.microsoft.com/office/drawing/2014/main" id="{EED59051-04B1-4F35-AC8F-56151FEB9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54" name="Tijdelijke aanduiding voor voettekst 4">
            <a:extLst>
              <a:ext uri="{FF2B5EF4-FFF2-40B4-BE49-F238E27FC236}">
                <a16:creationId xmlns:a16="http://schemas.microsoft.com/office/drawing/2014/main" id="{7ABB9F8A-D033-4BF9-A9C9-AC1EA8211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52" name="Tijdelijke aanduiding voor tekst 7">
            <a:extLst>
              <a:ext uri="{FF2B5EF4-FFF2-40B4-BE49-F238E27FC236}">
                <a16:creationId xmlns:a16="http://schemas.microsoft.com/office/drawing/2014/main" id="{ECA40366-A12B-4FC0-AF32-5CCFF87303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45" name="Tekstvak 244">
            <a:extLst>
              <a:ext uri="{FF2B5EF4-FFF2-40B4-BE49-F238E27FC236}">
                <a16:creationId xmlns:a16="http://schemas.microsoft.com/office/drawing/2014/main" id="{4CD5491A-1A7B-4739-BDD3-3FBE3C96A709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Grafiek (Rood)</a:t>
            </a:r>
          </a:p>
        </p:txBody>
      </p: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CF5A1A7E-4B1A-4C01-998D-59E2E96E81B9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B9C81AC-5658-42C5-8034-BA9C2CBCF63A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200CD2A2-5F8C-4D66-83AA-EF9D7B2782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93EB92C6-DF5C-4279-9D30-BEF233758A1F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8EC136DA-6F5E-41AD-A853-CF85E15C441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D5ED78F4-BCC3-491B-9284-81E44E64C3E0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40457D9A-3DF5-4DD1-8001-9544FD34AF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7043D836-D11E-4C49-BBF5-D902A9C2446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64" name="Rechthoek 263">
                <a:extLst>
                  <a:ext uri="{FF2B5EF4-FFF2-40B4-BE49-F238E27FC236}">
                    <a16:creationId xmlns:a16="http://schemas.microsoft.com/office/drawing/2014/main" id="{431C535B-39FB-4B2F-8684-A856E0DDD01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5" name="Rechte verbindingslijn 264">
                <a:extLst>
                  <a:ext uri="{FF2B5EF4-FFF2-40B4-BE49-F238E27FC236}">
                    <a16:creationId xmlns:a16="http://schemas.microsoft.com/office/drawing/2014/main" id="{47BC2823-40A5-4D5D-A116-70ED7D94A4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Rechte verbindingslijn 265">
                <a:extLst>
                  <a:ext uri="{FF2B5EF4-FFF2-40B4-BE49-F238E27FC236}">
                    <a16:creationId xmlns:a16="http://schemas.microsoft.com/office/drawing/2014/main" id="{EB8C137E-5E1D-4BA4-887F-3588309869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Rechthoek 266">
                <a:extLst>
                  <a:ext uri="{FF2B5EF4-FFF2-40B4-BE49-F238E27FC236}">
                    <a16:creationId xmlns:a16="http://schemas.microsoft.com/office/drawing/2014/main" id="{7352534D-49B0-46FA-85AB-0FB400F1F73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8" name="Groep 267">
                <a:extLst>
                  <a:ext uri="{FF2B5EF4-FFF2-40B4-BE49-F238E27FC236}">
                    <a16:creationId xmlns:a16="http://schemas.microsoft.com/office/drawing/2014/main" id="{183889B1-8CAE-4D5D-9BB9-94C57018BDC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7" name="Groep 306">
                  <a:extLst>
                    <a:ext uri="{FF2B5EF4-FFF2-40B4-BE49-F238E27FC236}">
                      <a16:creationId xmlns:a16="http://schemas.microsoft.com/office/drawing/2014/main" id="{D170206F-9D7E-4CA9-9E3E-63E64962E9F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8B242B1A-1323-44CA-9D84-885E1A2EDD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5C08CEE0-EDF9-49E7-B02B-053171A265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FE216273-BC54-4039-B7B7-23C8C86CEF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B6D847ED-E337-497F-8EDD-0F0543C4B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C7AF23BD-133B-413C-A7D8-6BC6FC7655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8" name="Groep 307">
                  <a:extLst>
                    <a:ext uri="{FF2B5EF4-FFF2-40B4-BE49-F238E27FC236}">
                      <a16:creationId xmlns:a16="http://schemas.microsoft.com/office/drawing/2014/main" id="{1E8AAC63-2D2F-4525-BAFE-8913DC11BB5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9" name="Rechthoek 308">
                    <a:extLst>
                      <a:ext uri="{FF2B5EF4-FFF2-40B4-BE49-F238E27FC236}">
                        <a16:creationId xmlns:a16="http://schemas.microsoft.com/office/drawing/2014/main" id="{FF172914-5166-46BC-9857-8C84CFD60C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0" name="Pijl: punthaak 309">
                    <a:extLst>
                      <a:ext uri="{FF2B5EF4-FFF2-40B4-BE49-F238E27FC236}">
                        <a16:creationId xmlns:a16="http://schemas.microsoft.com/office/drawing/2014/main" id="{29B81650-E600-4AFF-97AF-6A988A0ABA2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9" name="Groep 268">
                <a:extLst>
                  <a:ext uri="{FF2B5EF4-FFF2-40B4-BE49-F238E27FC236}">
                    <a16:creationId xmlns:a16="http://schemas.microsoft.com/office/drawing/2014/main" id="{EB71BDD3-48F1-40B5-A845-2CC828EA4E09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08E4EA55-FDDA-4655-A7A5-DF86BF85408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3DCFE2D0-FEB8-4728-BD83-AF24F29B8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7B0A81D6-6A87-4306-A5D5-D286E80560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CEC0FC88-60FD-48C1-BD0D-3087EBBEB1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185DD30C-CCB5-4D3A-92ED-B399D2A1F0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EA4B25F5-47A2-4672-B82E-EBC1E7890F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92F38CBD-DE25-4066-831A-0448B403A70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0" name="Rechthoek 299">
                    <a:extLst>
                      <a:ext uri="{FF2B5EF4-FFF2-40B4-BE49-F238E27FC236}">
                        <a16:creationId xmlns:a16="http://schemas.microsoft.com/office/drawing/2014/main" id="{E2CE1455-38DF-46D0-AF2D-D3FFC7059B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1" name="Pijl: punthaak 300">
                    <a:extLst>
                      <a:ext uri="{FF2B5EF4-FFF2-40B4-BE49-F238E27FC236}">
                        <a16:creationId xmlns:a16="http://schemas.microsoft.com/office/drawing/2014/main" id="{60CE0DEF-3F24-4348-8F38-45BDF95F6A8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0" name="Rechte verbindingslijn 269">
                <a:extLst>
                  <a:ext uri="{FF2B5EF4-FFF2-40B4-BE49-F238E27FC236}">
                    <a16:creationId xmlns:a16="http://schemas.microsoft.com/office/drawing/2014/main" id="{864B009D-A4F2-4C45-82FD-B0865F37E5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1" name="Rechte verbindingslijn 270">
                <a:extLst>
                  <a:ext uri="{FF2B5EF4-FFF2-40B4-BE49-F238E27FC236}">
                    <a16:creationId xmlns:a16="http://schemas.microsoft.com/office/drawing/2014/main" id="{FA5B1B73-A477-4054-B26D-1149052FAA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6E31CD3A-9FD0-4428-94DA-BF8AF80A98E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7" name="Rechthoek 286">
                  <a:extLst>
                    <a:ext uri="{FF2B5EF4-FFF2-40B4-BE49-F238E27FC236}">
                      <a16:creationId xmlns:a16="http://schemas.microsoft.com/office/drawing/2014/main" id="{E22A9512-9150-4D5C-8A3B-E9060D6BFE9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8" name="Groep 287">
                  <a:extLst>
                    <a:ext uri="{FF2B5EF4-FFF2-40B4-BE49-F238E27FC236}">
                      <a16:creationId xmlns:a16="http://schemas.microsoft.com/office/drawing/2014/main" id="{8B92CBDA-293A-4C05-8F1C-7E93E877B81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9" name="Groep 288">
                    <a:extLst>
                      <a:ext uri="{FF2B5EF4-FFF2-40B4-BE49-F238E27FC236}">
                        <a16:creationId xmlns:a16="http://schemas.microsoft.com/office/drawing/2014/main" id="{C8D90AD4-7085-4151-80D2-1B5BE7B6225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3" name="Rechte verbindingslijn 292">
                      <a:extLst>
                        <a:ext uri="{FF2B5EF4-FFF2-40B4-BE49-F238E27FC236}">
                          <a16:creationId xmlns:a16="http://schemas.microsoft.com/office/drawing/2014/main" id="{A885A22E-3F68-452C-A108-158BAB4AB4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4" name="Rechte verbindingslijn 293">
                      <a:extLst>
                        <a:ext uri="{FF2B5EF4-FFF2-40B4-BE49-F238E27FC236}">
                          <a16:creationId xmlns:a16="http://schemas.microsoft.com/office/drawing/2014/main" id="{237211EC-2103-421A-AA0F-4255013D2B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5" name="Rechte verbindingslijn 294">
                      <a:extLst>
                        <a:ext uri="{FF2B5EF4-FFF2-40B4-BE49-F238E27FC236}">
                          <a16:creationId xmlns:a16="http://schemas.microsoft.com/office/drawing/2014/main" id="{C713F7D6-9B39-4DD0-A001-18B66D4326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8CA83ADC-F2BF-46BA-8D04-F83FE7882D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CB6B01C1-DFC0-431E-BC7F-02C0DBA5C9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0" name="Groep 289">
                    <a:extLst>
                      <a:ext uri="{FF2B5EF4-FFF2-40B4-BE49-F238E27FC236}">
                        <a16:creationId xmlns:a16="http://schemas.microsoft.com/office/drawing/2014/main" id="{A2DFFAC8-5592-4EBF-BEB4-8E61F4A7FF1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1" name="Rechthoek 290">
                      <a:extLst>
                        <a:ext uri="{FF2B5EF4-FFF2-40B4-BE49-F238E27FC236}">
                          <a16:creationId xmlns:a16="http://schemas.microsoft.com/office/drawing/2014/main" id="{7F653305-C99F-46F1-BB92-4979A2356A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2" name="Pijl: punthaak 291">
                      <a:extLst>
                        <a:ext uri="{FF2B5EF4-FFF2-40B4-BE49-F238E27FC236}">
                          <a16:creationId xmlns:a16="http://schemas.microsoft.com/office/drawing/2014/main" id="{5C951C65-C406-4DF2-A5A9-8A2770109DD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46041DD9-D0F2-4151-B9B1-6469D4E297B3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6" name="Rechthoek 275">
                  <a:extLst>
                    <a:ext uri="{FF2B5EF4-FFF2-40B4-BE49-F238E27FC236}">
                      <a16:creationId xmlns:a16="http://schemas.microsoft.com/office/drawing/2014/main" id="{A346A6A8-27AC-47C6-8E0C-15ED0AAB5EF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7" name="Groep 276">
                  <a:extLst>
                    <a:ext uri="{FF2B5EF4-FFF2-40B4-BE49-F238E27FC236}">
                      <a16:creationId xmlns:a16="http://schemas.microsoft.com/office/drawing/2014/main" id="{A0C68B3D-86E0-4709-8CC7-1DDE3DD7786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8" name="Groep 277">
                    <a:extLst>
                      <a:ext uri="{FF2B5EF4-FFF2-40B4-BE49-F238E27FC236}">
                        <a16:creationId xmlns:a16="http://schemas.microsoft.com/office/drawing/2014/main" id="{8FEF285D-3E37-4C5C-BB57-622D5C4A91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2" name="Rechte verbindingslijn 281">
                      <a:extLst>
                        <a:ext uri="{FF2B5EF4-FFF2-40B4-BE49-F238E27FC236}">
                          <a16:creationId xmlns:a16="http://schemas.microsoft.com/office/drawing/2014/main" id="{74871946-6A60-4A26-8DA8-4D48EAAA17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3" name="Rechte verbindingslijn 282">
                      <a:extLst>
                        <a:ext uri="{FF2B5EF4-FFF2-40B4-BE49-F238E27FC236}">
                          <a16:creationId xmlns:a16="http://schemas.microsoft.com/office/drawing/2014/main" id="{469EDF44-CBEC-43DD-A098-E77D6BB9EF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C4ED1FEC-EFCE-4CFA-9CA5-94A47A1F3E6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65D6CB9C-CAFD-481B-B6E7-7811BA4751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E36680C1-FCBD-427B-B534-DDB8113B70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9" name="Groep 278">
                    <a:extLst>
                      <a:ext uri="{FF2B5EF4-FFF2-40B4-BE49-F238E27FC236}">
                        <a16:creationId xmlns:a16="http://schemas.microsoft.com/office/drawing/2014/main" id="{EF802916-EAC3-48C5-9630-2CA13390A6D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0" name="Rechthoek 279">
                      <a:extLst>
                        <a:ext uri="{FF2B5EF4-FFF2-40B4-BE49-F238E27FC236}">
                          <a16:creationId xmlns:a16="http://schemas.microsoft.com/office/drawing/2014/main" id="{1228A753-4237-4DC2-9D38-D3F8D7202A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Pijl: punthaak 280">
                      <a:extLst>
                        <a:ext uri="{FF2B5EF4-FFF2-40B4-BE49-F238E27FC236}">
                          <a16:creationId xmlns:a16="http://schemas.microsoft.com/office/drawing/2014/main" id="{9E536407-E106-4289-AEE1-817CC20FF32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4" name="Rechthoek 273">
                <a:extLst>
                  <a:ext uri="{FF2B5EF4-FFF2-40B4-BE49-F238E27FC236}">
                    <a16:creationId xmlns:a16="http://schemas.microsoft.com/office/drawing/2014/main" id="{E89E08CF-8E36-4F7E-9C7A-6765D1A7D11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5" name="Rechthoek 274">
                <a:extLst>
                  <a:ext uri="{FF2B5EF4-FFF2-40B4-BE49-F238E27FC236}">
                    <a16:creationId xmlns:a16="http://schemas.microsoft.com/office/drawing/2014/main" id="{DBEA22C1-905E-40E6-B557-6271C88A714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5" name="Rechte verbindingslijn 164">
              <a:extLst>
                <a:ext uri="{FF2B5EF4-FFF2-40B4-BE49-F238E27FC236}">
                  <a16:creationId xmlns:a16="http://schemas.microsoft.com/office/drawing/2014/main" id="{FE4603B0-B46A-45DD-BAFB-8E3167237E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46" name="Rechthoek 245">
              <a:extLst>
                <a:ext uri="{FF2B5EF4-FFF2-40B4-BE49-F238E27FC236}">
                  <a16:creationId xmlns:a16="http://schemas.microsoft.com/office/drawing/2014/main" id="{3F9F6E06-52D0-4656-BA09-7FB1517CE7F3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D4087308-07F9-44DD-9CB3-C74D8E6DE1AA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980E77EB-75ED-4892-9BDB-A5BA93903B59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49" name="Ovaal 248">
              <a:extLst>
                <a:ext uri="{FF2B5EF4-FFF2-40B4-BE49-F238E27FC236}">
                  <a16:creationId xmlns:a16="http://schemas.microsoft.com/office/drawing/2014/main" id="{0E834BED-8173-4EE0-9E5A-0704711F1AD7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FAAC4B1A-58A3-4197-8183-9CFDFB0A5279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3F26FEE7-04AB-449C-BE25-22D974ABBEE9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3B5E5AB2-A1A7-4BEF-8B4B-C0016F8F74D0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F13E1C89-037C-4280-B673-77F45E626B9D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7D8F6EF9-6B70-437D-878E-5BE498680745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255" name="Rechte verbindingslijn 254">
              <a:extLst>
                <a:ext uri="{FF2B5EF4-FFF2-40B4-BE49-F238E27FC236}">
                  <a16:creationId xmlns:a16="http://schemas.microsoft.com/office/drawing/2014/main" id="{F1F68A16-BF4B-41A5-96AF-0362DCFD30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B3EB8014-0D3D-47D3-A1F5-C14058CB141E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72516F54-8534-46E7-BEAA-396D5A001C4E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01445E22-60E8-4E09-976F-4FB95C572E4D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7CE7A168-1261-4E6C-8580-9B872B37E4FA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0" name="Ovaal 259">
              <a:extLst>
                <a:ext uri="{FF2B5EF4-FFF2-40B4-BE49-F238E27FC236}">
                  <a16:creationId xmlns:a16="http://schemas.microsoft.com/office/drawing/2014/main" id="{8A21C0B9-056B-41A1-99F9-B64EAEECB8F0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4E4985AF-2B3D-40C4-A9FE-40D60E1BDDBC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62" name="Ovaal 261">
              <a:extLst>
                <a:ext uri="{FF2B5EF4-FFF2-40B4-BE49-F238E27FC236}">
                  <a16:creationId xmlns:a16="http://schemas.microsoft.com/office/drawing/2014/main" id="{5EDF7FF3-9005-447B-AEE7-F083663FD432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188702D2-F84F-4D56-8333-F83D1A5945CE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C2E-0FFF-401D-8AE4-57CD693D5ABF}" type="datetime1">
              <a:rPr lang="nl-NL" smtClean="0"/>
              <a:t>11-4-2024</a:t>
            </a:fld>
            <a:endParaRPr lang="nl-NL"/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972000" y="1571747"/>
            <a:ext cx="10248900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93" name="Instructie">
            <a:extLst>
              <a:ext uri="{FF2B5EF4-FFF2-40B4-BE49-F238E27FC236}">
                <a16:creationId xmlns:a16="http://schemas.microsoft.com/office/drawing/2014/main" id="{C9E001F6-3FBC-45DC-8207-6548440F7712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7A1C1B78-6E2D-43F3-86BB-D14987A8AA27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16A53905-2267-4835-AA50-6145FC3B3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BC55B4F-53EC-4FA0-9FA4-A2BA84E90F8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501C72D5-9204-4357-8F61-286786591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E73A71B5-D298-408B-B81A-669EDBCB7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F090187-74DB-4F08-B9D2-5A2495208D4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6242B33-BB1A-4AC4-A7AF-6695B08F87DE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7E3C0BF9-E98E-44A9-8118-80E0DAB7D1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CFB252F-FA08-4A37-88FC-077A1F4CE17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5149F826-5473-4D84-B11A-B8FCED0BC60B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4DBEFDC8-2B58-429A-A80F-BECE302BD1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9C13CA8-362E-419F-8E5B-5423F1B8C43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8A87954-6B96-4840-99EE-473A13BF08BB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4EAE2DA-E998-42D4-AF66-6DC0D991A79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2637CA94-7489-4D59-BA7C-0072F03D77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E0F65D8A-932C-4FFE-8A7C-FCD741C254C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4F2CAC6-C286-4619-9A46-94AF0F3B481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F309A0B-5266-403E-A702-BE9F65D247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6473A50E-AE4B-43CE-8EC8-1620785C8D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A10A86B2-4771-4F86-94AC-EE55D239297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47F3F537-AC54-4DE4-9350-4910FCF53CE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E845CEF2-5548-4E42-8AF4-6F14ED3A3499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E9E726B1-A7C6-4F14-9CAC-F4CD04BDDD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CB7A4333-9006-4DEC-8C05-AB8BA2C89A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BBDB74E0-95DA-4B1B-B0B5-526EB60200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1F5CA13D-6259-465D-A375-8AADDDE629C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F761B7E8-C0D2-4D72-A278-8D0AB0AC27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4" name="Groep 123">
                        <a:extLst>
                          <a:ext uri="{FF2B5EF4-FFF2-40B4-BE49-F238E27FC236}">
                            <a16:creationId xmlns:a16="http://schemas.microsoft.com/office/drawing/2014/main" id="{4E325CC0-D128-44F7-A915-260996265FAB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25" name="Rechte verbindingslijn 124">
                          <a:extLst>
                            <a:ext uri="{FF2B5EF4-FFF2-40B4-BE49-F238E27FC236}">
                              <a16:creationId xmlns:a16="http://schemas.microsoft.com/office/drawing/2014/main" id="{C7638D50-02D3-4B9D-A6A4-D1014B950C3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Rechte verbindingslijn 125">
                          <a:extLst>
                            <a:ext uri="{FF2B5EF4-FFF2-40B4-BE49-F238E27FC236}">
                              <a16:creationId xmlns:a16="http://schemas.microsoft.com/office/drawing/2014/main" id="{FC25F6D1-67A7-4D32-8D54-D5234326E52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Rechte verbindingslijn 126">
                          <a:extLst>
                            <a:ext uri="{FF2B5EF4-FFF2-40B4-BE49-F238E27FC236}">
                              <a16:creationId xmlns:a16="http://schemas.microsoft.com/office/drawing/2014/main" id="{3D5DF2D7-D0A1-4107-A507-0C75344A26E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Rechte verbindingslijn 127">
                          <a:extLst>
                            <a:ext uri="{FF2B5EF4-FFF2-40B4-BE49-F238E27FC236}">
                              <a16:creationId xmlns:a16="http://schemas.microsoft.com/office/drawing/2014/main" id="{521D8DF3-8251-4453-9315-AC24AD6A8AD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28098B12-E9CD-4E38-8F60-278A86109DF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>
                      <a:extLst>
                        <a:ext uri="{FF2B5EF4-FFF2-40B4-BE49-F238E27FC236}">
                          <a16:creationId xmlns:a16="http://schemas.microsoft.com/office/drawing/2014/main" id="{162FE508-906F-49AE-A86E-44E5213600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5503EED9-B041-4F8A-B272-009E252CCF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94E33E19-C581-40C2-ABEB-4BD42A33E9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7BD10776-A3E1-48E1-86CD-8CDD6A102B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8B5AFAAA-DAD1-4662-9C8D-62732563B29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80B84C0-5DE3-42E3-9EF9-49216969E4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3" name="Rechthoek: afgeronde bovenhoeken 112">
                      <a:extLst>
                        <a:ext uri="{FF2B5EF4-FFF2-40B4-BE49-F238E27FC236}">
                          <a16:creationId xmlns:a16="http://schemas.microsoft.com/office/drawing/2014/main" id="{FE1C688C-1D06-4343-A0F7-B7B214ECF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4" name="Gelijkbenige driehoek 113">
                      <a:extLst>
                        <a:ext uri="{FF2B5EF4-FFF2-40B4-BE49-F238E27FC236}">
                          <a16:creationId xmlns:a16="http://schemas.microsoft.com/office/drawing/2014/main" id="{26A48251-B39F-43D2-A5B4-8579A5A464C2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015A3A78-3E5D-474B-8118-23BEB68D7F72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EF28382-F5DA-4222-B10F-3C1A3B1D4D1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71F8945-6688-42DC-B6BB-F5523F38EAF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E37094F8-B57D-4C64-B920-796D1AFC8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82D6A188-7533-4E36-BA8C-7CFBBF1DFD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03F6F256-BAED-42AD-B7CD-CD74E7CB53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7A56B35-5EF6-4088-816C-CB973DBB08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107F6C4-83ED-4B0A-BA8C-C2D85F7CD01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99C7953-056F-4CF9-B984-08C5D0BB378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128E767-D7C4-4F0A-A11C-C36D78ABC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0313D5C2-5876-407F-9A6B-82883BF4BF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81923B41-E4FE-4FEA-906E-82B89458B5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EB43433-97DE-4461-9FAE-0E382BE65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F96A3E84-258C-4FDC-B46B-F7D1B2F335BB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01475AE3-376C-47EE-83D5-684D16F7774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4EE6DCE-B63B-434C-91ED-1587AF755CD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92EC821-EC1B-45CD-AA31-A5174D9AEE2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FB3FA2C-66F7-492A-88E0-921209BC5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79" name="Tijdelijke aanduiding voor dianummer 5">
            <a:extLst>
              <a:ext uri="{FF2B5EF4-FFF2-40B4-BE49-F238E27FC236}">
                <a16:creationId xmlns:a16="http://schemas.microsoft.com/office/drawing/2014/main" id="{C0190D7F-59E6-4DDA-A30B-38A74840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80" name="Tijdelijke aanduiding voor voettekst 4">
            <a:extLst>
              <a:ext uri="{FF2B5EF4-FFF2-40B4-BE49-F238E27FC236}">
                <a16:creationId xmlns:a16="http://schemas.microsoft.com/office/drawing/2014/main" id="{12D9AF27-D5A5-4B51-AEC7-4B2261EF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67" name="Tijdelijke aanduiding voor tekst 7">
            <a:extLst>
              <a:ext uri="{FF2B5EF4-FFF2-40B4-BE49-F238E27FC236}">
                <a16:creationId xmlns:a16="http://schemas.microsoft.com/office/drawing/2014/main" id="{4E6B67DD-BDAB-4833-A91C-5F3496960DA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D5B8DAA0-0B66-4BD7-9612-5FF32244B6EC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tabel (Rood)</a:t>
            </a:r>
          </a:p>
        </p:txBody>
      </p:sp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hoek 107">
            <a:extLst>
              <a:ext uri="{FF2B5EF4-FFF2-40B4-BE49-F238E27FC236}">
                <a16:creationId xmlns:a16="http://schemas.microsoft.com/office/drawing/2014/main" id="{0EDF573C-4575-4C6F-A5E6-91F95BABF31A}"/>
              </a:ext>
            </a:extLst>
          </p:cNvPr>
          <p:cNvSpPr/>
          <p:nvPr userDrawn="1"/>
        </p:nvSpPr>
        <p:spPr>
          <a:xfrm>
            <a:off x="1" y="0"/>
            <a:ext cx="5343788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109" name="Tijdelijke aanduiding voor verticale tekst 2">
            <a:extLst>
              <a:ext uri="{FF2B5EF4-FFF2-40B4-BE49-F238E27FC236}">
                <a16:creationId xmlns:a16="http://schemas.microsoft.com/office/drawing/2014/main" id="{83588F03-639A-4735-BF6B-D21784495B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3600000" cy="4320000"/>
          </a:xfrm>
        </p:spPr>
        <p:txBody>
          <a:bodyPr vert="horz"/>
          <a:lstStyle>
            <a:lvl1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110" name="Titel 7">
            <a:extLst>
              <a:ext uri="{FF2B5EF4-FFF2-40B4-BE49-F238E27FC236}">
                <a16:creationId xmlns:a16="http://schemas.microsoft.com/office/drawing/2014/main" id="{4536AE37-3F09-4742-BFAA-C4668B18DA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DE2-650A-4C5E-95DC-E86C8A607A93}" type="datetime1">
              <a:rPr lang="nl-NL" smtClean="0"/>
              <a:t>11-4-2024</a:t>
            </a:fld>
            <a:endParaRPr lang="nl-NL"/>
          </a:p>
        </p:txBody>
      </p: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117529" y="1571747"/>
            <a:ext cx="5102922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53" name="Instructie">
            <a:extLst>
              <a:ext uri="{FF2B5EF4-FFF2-40B4-BE49-F238E27FC236}">
                <a16:creationId xmlns:a16="http://schemas.microsoft.com/office/drawing/2014/main" id="{D8FA1774-32C6-44BB-B330-6554B0E7E12D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54" name="Meer informatie">
              <a:extLst>
                <a:ext uri="{FF2B5EF4-FFF2-40B4-BE49-F238E27FC236}">
                  <a16:creationId xmlns:a16="http://schemas.microsoft.com/office/drawing/2014/main" id="{7D53CC9C-CDBE-4DFB-AE21-4160803B4CD1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B78FDC53-F231-49E7-A154-56F810911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D40104D5-463A-4C56-920E-DB709D9672F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78" name="Rechte verbindingslijn 177">
                <a:extLst>
                  <a:ext uri="{FF2B5EF4-FFF2-40B4-BE49-F238E27FC236}">
                    <a16:creationId xmlns:a16="http://schemas.microsoft.com/office/drawing/2014/main" id="{E9CD1AE4-DA73-4EC4-81C0-1F75EE829A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1D0DA284-6D84-4D36-B1B6-DB37B4EE58D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9F53628B-F530-4001-99B6-93A0F44C1D4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BA5E46A7-E4C0-420C-BD1B-206B69E2B0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59953485-194D-42FF-82E6-0F30D398DD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74094B7F-E9F2-4748-9700-863C8ED5247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234F4CA7-6E68-48F7-90A9-EA8ADB6F2D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9CA1389-B637-4556-96EE-0093988A463D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36D3135C-9114-41E0-ACB5-71D213B1A7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F466C695-CD09-4087-A78D-68D7B0B7730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D78B9D92-55AF-410D-9537-D703025B8E5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7A520EAA-77FA-4ED5-A4D4-3DE2F82853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65918623-D162-4D5A-9A47-3A7D5A1E0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Tabel icoon">
              <a:extLst>
                <a:ext uri="{FF2B5EF4-FFF2-40B4-BE49-F238E27FC236}">
                  <a16:creationId xmlns:a16="http://schemas.microsoft.com/office/drawing/2014/main" id="{A6113588-03B7-4533-ADB2-D0A1084B39F1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4AFCC203-FD5B-468F-99FB-D1E8E80EFAB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1EFEE30-7FFC-401F-8547-9FBDA36DE4A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B8972847-4D20-4203-B318-E85BAC05ED5B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F1C4E8A1-E26F-447E-9920-D066950EFDC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92C262A0-EBDF-4F9B-BF6B-E48D21785575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D4FE1558-6BE7-4FB4-BCDD-2FC1300DE2C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77DE6BDA-6F53-4F6F-883C-D71B322CD5EA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917903B9-C840-4B22-8332-0F6FF4E12BC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120" name="Tijdelijke aanduiding voor dianummer 5">
            <a:extLst>
              <a:ext uri="{FF2B5EF4-FFF2-40B4-BE49-F238E27FC236}">
                <a16:creationId xmlns:a16="http://schemas.microsoft.com/office/drawing/2014/main" id="{C6452350-C59B-4935-B38F-4049C77FA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21" name="Tijdelijke aanduiding voor voettekst 4">
            <a:extLst>
              <a:ext uri="{FF2B5EF4-FFF2-40B4-BE49-F238E27FC236}">
                <a16:creationId xmlns:a16="http://schemas.microsoft.com/office/drawing/2014/main" id="{581A5FE3-8460-496A-B8BB-211C0C0F8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23" name="Tijdelijke aanduiding voor tekst 7">
            <a:extLst>
              <a:ext uri="{FF2B5EF4-FFF2-40B4-BE49-F238E27FC236}">
                <a16:creationId xmlns:a16="http://schemas.microsoft.com/office/drawing/2014/main" id="{25C62BD4-93C9-43EC-B9E3-64CB1904C9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30" name="Tekstvak 229">
            <a:extLst>
              <a:ext uri="{FF2B5EF4-FFF2-40B4-BE49-F238E27FC236}">
                <a16:creationId xmlns:a16="http://schemas.microsoft.com/office/drawing/2014/main" id="{135C7069-1A9E-4D03-A447-F59FEEBA7BBE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tabel (Blauw)</a:t>
            </a:r>
          </a:p>
        </p:txBody>
      </p: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BB625EAB-22EC-476E-ACD8-C2FADB8BF243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DAA588C6-6B95-4AB9-940F-F705D35A7484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rgbClr val="002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19" name="Rechte verbindingslijn 118">
              <a:extLst>
                <a:ext uri="{FF2B5EF4-FFF2-40B4-BE49-F238E27FC236}">
                  <a16:creationId xmlns:a16="http://schemas.microsoft.com/office/drawing/2014/main" id="{C1AEE254-DE7E-4536-9197-A6C3043CAA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005922F0-FC1B-43A4-BED3-F4294DFBF075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231" name="Rechthoek 230">
              <a:extLst>
                <a:ext uri="{FF2B5EF4-FFF2-40B4-BE49-F238E27FC236}">
                  <a16:creationId xmlns:a16="http://schemas.microsoft.com/office/drawing/2014/main" id="{02450277-9909-4AD5-A1B0-FC2A61D4292B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232" name="Ovaal 231">
              <a:extLst>
                <a:ext uri="{FF2B5EF4-FFF2-40B4-BE49-F238E27FC236}">
                  <a16:creationId xmlns:a16="http://schemas.microsoft.com/office/drawing/2014/main" id="{D83095E0-C29A-476C-BC25-FCEF0A555819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015D8937-E519-4139-AF1E-3133FE774B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307D16CE-7A78-46F5-A747-34452B0DA88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54" name="Rechthoek 253">
                <a:extLst>
                  <a:ext uri="{FF2B5EF4-FFF2-40B4-BE49-F238E27FC236}">
                    <a16:creationId xmlns:a16="http://schemas.microsoft.com/office/drawing/2014/main" id="{8CBB6061-55E9-41D2-A0CC-7BC46918AD1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55" name="Rechte verbindingslijn 254">
                <a:extLst>
                  <a:ext uri="{FF2B5EF4-FFF2-40B4-BE49-F238E27FC236}">
                    <a16:creationId xmlns:a16="http://schemas.microsoft.com/office/drawing/2014/main" id="{42DE928C-302A-4795-93CB-077F4A3D64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Rechte verbindingslijn 255">
                <a:extLst>
                  <a:ext uri="{FF2B5EF4-FFF2-40B4-BE49-F238E27FC236}">
                    <a16:creationId xmlns:a16="http://schemas.microsoft.com/office/drawing/2014/main" id="{B8CCEED1-122F-4BC3-A274-89F5711B14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Rechthoek 256">
                <a:extLst>
                  <a:ext uri="{FF2B5EF4-FFF2-40B4-BE49-F238E27FC236}">
                    <a16:creationId xmlns:a16="http://schemas.microsoft.com/office/drawing/2014/main" id="{63A34248-BDA2-40DD-8E56-FA1017F8F26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8" name="Groep 257">
                <a:extLst>
                  <a:ext uri="{FF2B5EF4-FFF2-40B4-BE49-F238E27FC236}">
                    <a16:creationId xmlns:a16="http://schemas.microsoft.com/office/drawing/2014/main" id="{DB7B934F-1BF1-4A46-B963-9599D53A897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7" name="Groep 296">
                  <a:extLst>
                    <a:ext uri="{FF2B5EF4-FFF2-40B4-BE49-F238E27FC236}">
                      <a16:creationId xmlns:a16="http://schemas.microsoft.com/office/drawing/2014/main" id="{AF49D774-07C2-4E7C-9268-31D863E258A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1" name="Rechte verbindingslijn 300">
                    <a:extLst>
                      <a:ext uri="{FF2B5EF4-FFF2-40B4-BE49-F238E27FC236}">
                        <a16:creationId xmlns:a16="http://schemas.microsoft.com/office/drawing/2014/main" id="{E566E917-D270-4876-AACB-AA7390724A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4C323341-9D01-467F-AC4D-7ED825AB76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D287D113-AE4D-4FFD-B20B-8517D6694F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54B5E381-390B-4EC7-9389-5FBF09B77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18E7A454-F67A-4622-9F54-AF3F828C62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CC24A1E7-0309-4D42-BE0B-3E814E5C7D1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9" name="Rechthoek 298">
                    <a:extLst>
                      <a:ext uri="{FF2B5EF4-FFF2-40B4-BE49-F238E27FC236}">
                        <a16:creationId xmlns:a16="http://schemas.microsoft.com/office/drawing/2014/main" id="{C1E32465-2146-438C-9E42-1ED51C4A5F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0" name="Pijl: punthaak 299">
                    <a:extLst>
                      <a:ext uri="{FF2B5EF4-FFF2-40B4-BE49-F238E27FC236}">
                        <a16:creationId xmlns:a16="http://schemas.microsoft.com/office/drawing/2014/main" id="{EAC548E3-2544-4A0C-AC55-0DC8C8ACD33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59" name="Groep 258">
                <a:extLst>
                  <a:ext uri="{FF2B5EF4-FFF2-40B4-BE49-F238E27FC236}">
                    <a16:creationId xmlns:a16="http://schemas.microsoft.com/office/drawing/2014/main" id="{75F425BF-9FF7-494C-986D-1B747648682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8" name="Groep 287">
                  <a:extLst>
                    <a:ext uri="{FF2B5EF4-FFF2-40B4-BE49-F238E27FC236}">
                      <a16:creationId xmlns:a16="http://schemas.microsoft.com/office/drawing/2014/main" id="{4791A618-C4D5-4528-BB89-60BBACFDBC2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2" name="Rechte verbindingslijn 291">
                    <a:extLst>
                      <a:ext uri="{FF2B5EF4-FFF2-40B4-BE49-F238E27FC236}">
                        <a16:creationId xmlns:a16="http://schemas.microsoft.com/office/drawing/2014/main" id="{700C7EDE-210E-468B-ABCA-A991CC8C7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3" name="Rechte verbindingslijn 292">
                    <a:extLst>
                      <a:ext uri="{FF2B5EF4-FFF2-40B4-BE49-F238E27FC236}">
                        <a16:creationId xmlns:a16="http://schemas.microsoft.com/office/drawing/2014/main" id="{071C8DB8-A475-4BF0-96DA-7CAC49958E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E9D1893E-1BBC-43B7-9075-27048B8BFB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9EC48A46-7F72-4A94-8AC0-4C5F8B9A0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9623EBEB-0651-4C80-BE06-F30D4B4151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A348363F-2701-44A7-8600-BE1B7FE9D85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0" name="Rechthoek 289">
                    <a:extLst>
                      <a:ext uri="{FF2B5EF4-FFF2-40B4-BE49-F238E27FC236}">
                        <a16:creationId xmlns:a16="http://schemas.microsoft.com/office/drawing/2014/main" id="{99A418C6-E8E5-47F6-A1EE-6BB410F431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1" name="Pijl: punthaak 290">
                    <a:extLst>
                      <a:ext uri="{FF2B5EF4-FFF2-40B4-BE49-F238E27FC236}">
                        <a16:creationId xmlns:a16="http://schemas.microsoft.com/office/drawing/2014/main" id="{155DAF65-2630-4767-A4CB-93EE92926D1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0" name="Rechte verbindingslijn 259">
                <a:extLst>
                  <a:ext uri="{FF2B5EF4-FFF2-40B4-BE49-F238E27FC236}">
                    <a16:creationId xmlns:a16="http://schemas.microsoft.com/office/drawing/2014/main" id="{84F38643-A2AB-4BF8-B7E0-2CCC898D4C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D2382581-FF9C-43E4-90C6-84B78D32ED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62" name="Groep 261">
                <a:extLst>
                  <a:ext uri="{FF2B5EF4-FFF2-40B4-BE49-F238E27FC236}">
                    <a16:creationId xmlns:a16="http://schemas.microsoft.com/office/drawing/2014/main" id="{9E917287-71FE-435B-9619-6DFC60A2B78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7" name="Rechthoek 276">
                  <a:extLst>
                    <a:ext uri="{FF2B5EF4-FFF2-40B4-BE49-F238E27FC236}">
                      <a16:creationId xmlns:a16="http://schemas.microsoft.com/office/drawing/2014/main" id="{A38F531D-423D-4327-89B1-D952DA8796B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8" name="Groep 277">
                  <a:extLst>
                    <a:ext uri="{FF2B5EF4-FFF2-40B4-BE49-F238E27FC236}">
                      <a16:creationId xmlns:a16="http://schemas.microsoft.com/office/drawing/2014/main" id="{404D3CC5-61C5-4D3D-8809-CE7B943F5E0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79" name="Groep 278">
                    <a:extLst>
                      <a:ext uri="{FF2B5EF4-FFF2-40B4-BE49-F238E27FC236}">
                        <a16:creationId xmlns:a16="http://schemas.microsoft.com/office/drawing/2014/main" id="{64813437-33A7-4015-B889-F8CB651604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3" name="Rechte verbindingslijn 282">
                      <a:extLst>
                        <a:ext uri="{FF2B5EF4-FFF2-40B4-BE49-F238E27FC236}">
                          <a16:creationId xmlns:a16="http://schemas.microsoft.com/office/drawing/2014/main" id="{5053421D-1E49-4365-97C7-965A47346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EA8CF1E8-C601-4154-98F1-1DD814D73D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8BE5CA53-B135-4869-8201-C703C72191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D3EAFE27-B09C-4417-9294-1FBA84F92C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1A5F2A13-D285-4FE7-BCA6-AC7BD653BF1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868AA3B6-BBA3-41A4-A6D1-0B1BDDC677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49EE2F72-AB6D-4A79-BF94-AE346FBD96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2" name="Pijl: punthaak 281">
                      <a:extLst>
                        <a:ext uri="{FF2B5EF4-FFF2-40B4-BE49-F238E27FC236}">
                          <a16:creationId xmlns:a16="http://schemas.microsoft.com/office/drawing/2014/main" id="{CCDE5F30-DD6B-4B39-B379-344527015EA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3" name="Groep 262">
                <a:extLst>
                  <a:ext uri="{FF2B5EF4-FFF2-40B4-BE49-F238E27FC236}">
                    <a16:creationId xmlns:a16="http://schemas.microsoft.com/office/drawing/2014/main" id="{A36A3A29-21E6-4E31-B04B-5C720C33EAC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6" name="Rechthoek 265">
                  <a:extLst>
                    <a:ext uri="{FF2B5EF4-FFF2-40B4-BE49-F238E27FC236}">
                      <a16:creationId xmlns:a16="http://schemas.microsoft.com/office/drawing/2014/main" id="{60B5018E-CFED-4A32-B392-5429D9DED49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E2772FD3-8181-4A81-B9E1-4B3C1F41CB8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8" name="Groep 267">
                    <a:extLst>
                      <a:ext uri="{FF2B5EF4-FFF2-40B4-BE49-F238E27FC236}">
                        <a16:creationId xmlns:a16="http://schemas.microsoft.com/office/drawing/2014/main" id="{8CBA5FBC-BA2D-41CB-9A7F-34E6F54D1B1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:a16="http://schemas.microsoft.com/office/drawing/2014/main" id="{3C3DEEA7-D133-4A92-A605-3AC96C201D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CB198D02-C30F-4023-99F4-D4EBFE8B89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4" name="Rechte verbindingslijn 273">
                      <a:extLst>
                        <a:ext uri="{FF2B5EF4-FFF2-40B4-BE49-F238E27FC236}">
                          <a16:creationId xmlns:a16="http://schemas.microsoft.com/office/drawing/2014/main" id="{F03501CA-072C-4485-B99B-9AD4ACE777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5" name="Rechte verbindingslijn 274">
                      <a:extLst>
                        <a:ext uri="{FF2B5EF4-FFF2-40B4-BE49-F238E27FC236}">
                          <a16:creationId xmlns:a16="http://schemas.microsoft.com/office/drawing/2014/main" id="{99FA244E-7CF1-4010-8233-82C6C67DF5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C3EA6D87-CD9C-43D0-B228-C8E52A341C5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9" name="Groep 268">
                    <a:extLst>
                      <a:ext uri="{FF2B5EF4-FFF2-40B4-BE49-F238E27FC236}">
                        <a16:creationId xmlns:a16="http://schemas.microsoft.com/office/drawing/2014/main" id="{F0329A10-2A66-443F-A40F-4EE54B4499D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0" name="Rechthoek 269">
                      <a:extLst>
                        <a:ext uri="{FF2B5EF4-FFF2-40B4-BE49-F238E27FC236}">
                          <a16:creationId xmlns:a16="http://schemas.microsoft.com/office/drawing/2014/main" id="{D18035A3-4B37-4203-9FA4-DA0EEFD263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1" name="Pijl: punthaak 270">
                      <a:extLst>
                        <a:ext uri="{FF2B5EF4-FFF2-40B4-BE49-F238E27FC236}">
                          <a16:creationId xmlns:a16="http://schemas.microsoft.com/office/drawing/2014/main" id="{0AD53537-4719-4CB4-BD01-2D8BC5AB38D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64" name="Rechthoek 263">
                <a:extLst>
                  <a:ext uri="{FF2B5EF4-FFF2-40B4-BE49-F238E27FC236}">
                    <a16:creationId xmlns:a16="http://schemas.microsoft.com/office/drawing/2014/main" id="{33D3979E-79CE-4539-95C3-BC24CF4A212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B22A3C4E-CED7-4B0B-83E4-A7CB068DE47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35" name="Rechte verbindingslijn 234">
              <a:extLst>
                <a:ext uri="{FF2B5EF4-FFF2-40B4-BE49-F238E27FC236}">
                  <a16:creationId xmlns:a16="http://schemas.microsoft.com/office/drawing/2014/main" id="{7517C209-7909-41F0-AACD-BBC7517216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84EABBC0-F0D2-4FBB-A600-59C3A7F47ADD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:a16="http://schemas.microsoft.com/office/drawing/2014/main" id="{222F18C4-9C01-4B8A-A191-D592F982BDD2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27DB750B-9795-4CCA-A89E-C5324BABE437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39" name="Ovaal 238">
              <a:extLst>
                <a:ext uri="{FF2B5EF4-FFF2-40B4-BE49-F238E27FC236}">
                  <a16:creationId xmlns:a16="http://schemas.microsoft.com/office/drawing/2014/main" id="{E5060F84-4D8F-442C-8993-71AF39DC0DC0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0" name="Rechthoek 239">
              <a:extLst>
                <a:ext uri="{FF2B5EF4-FFF2-40B4-BE49-F238E27FC236}">
                  <a16:creationId xmlns:a16="http://schemas.microsoft.com/office/drawing/2014/main" id="{C56DB0B2-FDD5-4CD8-B453-24248B4AD5BC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DB6F3928-A2C4-48A5-8DA8-F95F1E78D036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2" name="Rechthoek 241">
              <a:extLst>
                <a:ext uri="{FF2B5EF4-FFF2-40B4-BE49-F238E27FC236}">
                  <a16:creationId xmlns:a16="http://schemas.microsoft.com/office/drawing/2014/main" id="{74844A6E-3EBD-4C20-BCB3-B93C7FA798F8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CD902F29-06A7-4879-AEB8-E5432B12F4A9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4" name="Rechthoek 243">
              <a:extLst>
                <a:ext uri="{FF2B5EF4-FFF2-40B4-BE49-F238E27FC236}">
                  <a16:creationId xmlns:a16="http://schemas.microsoft.com/office/drawing/2014/main" id="{93466137-F2DD-4F00-AEBB-5BE702B210EC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245" name="Rechte verbindingslijn 244">
              <a:extLst>
                <a:ext uri="{FF2B5EF4-FFF2-40B4-BE49-F238E27FC236}">
                  <a16:creationId xmlns:a16="http://schemas.microsoft.com/office/drawing/2014/main" id="{84CF445E-2927-45D1-84E3-9DB453986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863F9B94-99CA-445D-81D1-A495902BD544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A2C9D0D2-55A7-4FC6-81AC-A136463C78D7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248" name="Ovaal 247">
              <a:extLst>
                <a:ext uri="{FF2B5EF4-FFF2-40B4-BE49-F238E27FC236}">
                  <a16:creationId xmlns:a16="http://schemas.microsoft.com/office/drawing/2014/main" id="{F7616FE9-BEB4-4C83-9609-B7BEC8145B26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6E31BE57-CAD6-443B-BB5E-1BBC726BEF9D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86ED1AE0-DF9C-42B8-AAE0-855ADA8E883C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7707F776-4BCF-4596-A998-30CBACAE49B7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BD432BA9-7EEC-42D1-9FAB-862770022969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69A19E04-A659-427B-865B-5F9C3C3F2267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648-218F-42EE-A7D4-721BE6AEAA8B}" type="datetime1">
              <a:rPr lang="nl-NL" smtClean="0"/>
              <a:t>11-4-2024</a:t>
            </a:fld>
            <a:endParaRPr lang="nl-NL"/>
          </a:p>
        </p:txBody>
      </p: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972000" y="1571747"/>
            <a:ext cx="10248900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53" name="Instructie">
            <a:extLst>
              <a:ext uri="{FF2B5EF4-FFF2-40B4-BE49-F238E27FC236}">
                <a16:creationId xmlns:a16="http://schemas.microsoft.com/office/drawing/2014/main" id="{D8FA1774-32C6-44BB-B330-6554B0E7E12D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54" name="Meer informatie">
              <a:extLst>
                <a:ext uri="{FF2B5EF4-FFF2-40B4-BE49-F238E27FC236}">
                  <a16:creationId xmlns:a16="http://schemas.microsoft.com/office/drawing/2014/main" id="{7D53CC9C-CDBE-4DFB-AE21-4160803B4CD1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B78FDC53-F231-49E7-A154-56F810911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D40104D5-463A-4C56-920E-DB709D9672F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78" name="Rechte verbindingslijn 177">
                <a:extLst>
                  <a:ext uri="{FF2B5EF4-FFF2-40B4-BE49-F238E27FC236}">
                    <a16:creationId xmlns:a16="http://schemas.microsoft.com/office/drawing/2014/main" id="{E9CD1AE4-DA73-4EC4-81C0-1F75EE829A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1D0DA284-6D84-4D36-B1B6-DB37B4EE58D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9F53628B-F530-4001-99B6-93A0F44C1D4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BA5E46A7-E4C0-420C-BD1B-206B69E2B0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59953485-194D-42FF-82E6-0F30D398DD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74094B7F-E9F2-4748-9700-863C8ED5247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234F4CA7-6E68-48F7-90A9-EA8ADB6F2D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9CA1389-B637-4556-96EE-0093988A463D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36D3135C-9114-41E0-ACB5-71D213B1A7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F466C695-CD09-4087-A78D-68D7B0B7730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D78B9D92-55AF-410D-9537-D703025B8E5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7A520EAA-77FA-4ED5-A4D4-3DE2F82853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65918623-D162-4D5A-9A47-3A7D5A1E0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Tabel icoon">
              <a:extLst>
                <a:ext uri="{FF2B5EF4-FFF2-40B4-BE49-F238E27FC236}">
                  <a16:creationId xmlns:a16="http://schemas.microsoft.com/office/drawing/2014/main" id="{A6113588-03B7-4533-ADB2-D0A1084B39F1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4AFCC203-FD5B-468F-99FB-D1E8E80EFAB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1EFEE30-7FFC-401F-8547-9FBDA36DE4A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B8972847-4D20-4203-B318-E85BAC05ED5B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F1C4E8A1-E26F-447E-9920-D066950EFDC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92C262A0-EBDF-4F9B-BF6B-E48D21785575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D4FE1558-6BE7-4FB4-BCDD-2FC1300DE2C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77DE6BDA-6F53-4F6F-883C-D71B322CD5EA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917903B9-C840-4B22-8332-0F6FF4E12BC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6BB384DB-2476-4CCF-B85F-7B1A7C749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6" name="Tijdelijke aanduiding voor dianummer 5">
            <a:extLst>
              <a:ext uri="{FF2B5EF4-FFF2-40B4-BE49-F238E27FC236}">
                <a16:creationId xmlns:a16="http://schemas.microsoft.com/office/drawing/2014/main" id="{4FB7AA60-0034-40AE-8A1D-769094A28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47" name="Tijdelijke aanduiding voor voettekst 4">
            <a:extLst>
              <a:ext uri="{FF2B5EF4-FFF2-40B4-BE49-F238E27FC236}">
                <a16:creationId xmlns:a16="http://schemas.microsoft.com/office/drawing/2014/main" id="{33812A27-BADB-49EA-8DFC-C5DAB6B3D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34" name="Tijdelijke aanduiding voor tekst 7">
            <a:extLst>
              <a:ext uri="{FF2B5EF4-FFF2-40B4-BE49-F238E27FC236}">
                <a16:creationId xmlns:a16="http://schemas.microsoft.com/office/drawing/2014/main" id="{80BBFD90-1A23-4397-AE32-7BBC58EAAF4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BFDAE6E-5B29-4584-B339-78597FE1FE77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Tabel</a:t>
            </a:r>
          </a:p>
        </p:txBody>
      </p:sp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828-4C73-413C-BAA6-651ABC38002E}" type="datetime1">
              <a:rPr lang="nl-NL" smtClean="0"/>
              <a:t>11-4-2024</a:t>
            </a:fld>
            <a:endParaRPr lang="nl-NL"/>
          </a:p>
        </p:txBody>
      </p: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972000" y="1571747"/>
            <a:ext cx="10248900" cy="4320000"/>
          </a:xfrm>
          <a:noFill/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800" b="0" kern="1200" dirty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SmartArt object in te voegen</a:t>
            </a:r>
          </a:p>
        </p:txBody>
      </p:sp>
      <p:grpSp>
        <p:nvGrpSpPr>
          <p:cNvPr id="3" name="Instructie">
            <a:extLst>
              <a:ext uri="{FF2B5EF4-FFF2-40B4-BE49-F238E27FC236}">
                <a16:creationId xmlns:a16="http://schemas.microsoft.com/office/drawing/2014/main" id="{AEBFB8F8-F75F-45A1-92C7-EB1DE7E3D937}"/>
              </a:ext>
            </a:extLst>
          </p:cNvPr>
          <p:cNvGrpSpPr/>
          <p:nvPr userDrawn="1"/>
        </p:nvGrpSpPr>
        <p:grpSpPr>
          <a:xfrm>
            <a:off x="12391601" y="0"/>
            <a:ext cx="3183678" cy="4084324"/>
            <a:chOff x="12391601" y="0"/>
            <a:chExt cx="3183678" cy="4084324"/>
          </a:xfrm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404EF10E-4A32-4372-92B9-4BAE782E4977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SmartArt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 invoegen/veranderen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DD002036-465C-49B7-A3E8-AB08FF3D281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09E3ED3-8F8B-4187-BB63-6B145D695F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0763E43C-AE7A-4F52-8778-DBAA68CD41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144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DD9B2719-8D58-46AA-B827-F14259E56AA9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object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object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341B37D8-9CC6-4996-9C18-7912DCE991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8432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61EBA803-D18F-4F50-B48C-9C4CC6149AD6}"/>
                </a:ext>
              </a:extLst>
            </p:cNvPr>
            <p:cNvSpPr/>
            <p:nvPr userDrawn="1"/>
          </p:nvSpPr>
          <p:spPr>
            <a:xfrm>
              <a:off x="12391601" y="184287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ED879D3B-6AB0-4683-BE40-1F9561633877}"/>
                </a:ext>
              </a:extLst>
            </p:cNvPr>
            <p:cNvSpPr/>
            <p:nvPr userDrawn="1"/>
          </p:nvSpPr>
          <p:spPr>
            <a:xfrm>
              <a:off x="12757282" y="190893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aan de linker kant van het venster het gewenste type en vervolgens het gewenste objecten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3BFBC341-088F-47D9-BDBC-8041049BAE60}"/>
                </a:ext>
              </a:extLst>
            </p:cNvPr>
            <p:cNvGrpSpPr/>
            <p:nvPr userDrawn="1"/>
          </p:nvGrpSpPr>
          <p:grpSpPr>
            <a:xfrm>
              <a:off x="12757282" y="2471653"/>
              <a:ext cx="825500" cy="209550"/>
              <a:chOff x="13504624" y="2482850"/>
              <a:chExt cx="825500" cy="209550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F6FFE92C-17B6-4ECA-8BB3-D6763CD88CE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C1956205-A823-4C34-8E92-059E35600B8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2" name="Gelijkbenige driehoek 71">
                <a:extLst>
                  <a:ext uri="{FF2B5EF4-FFF2-40B4-BE49-F238E27FC236}">
                    <a16:creationId xmlns:a16="http://schemas.microsoft.com/office/drawing/2014/main" id="{B9ACC1ED-8099-4E6C-9284-02B178308E5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40E2C9C0-CEA8-443D-AB4E-484F23250499}"/>
                </a:ext>
              </a:extLst>
            </p:cNvPr>
            <p:cNvSpPr/>
            <p:nvPr userDrawn="1"/>
          </p:nvSpPr>
          <p:spPr>
            <a:xfrm>
              <a:off x="12391601" y="2989099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B1F5F012-5539-48AB-8FA4-6A877D4132DA}"/>
                </a:ext>
              </a:extLst>
            </p:cNvPr>
            <p:cNvSpPr/>
            <p:nvPr userDrawn="1"/>
          </p:nvSpPr>
          <p:spPr>
            <a:xfrm>
              <a:off x="12757283" y="3055162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kunnen opvulkleuren en lijnkleuren aangepast worden.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kan o.a. de tekstopmaak worden gewijzigd.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C3FCD68A-6259-4710-9631-F4EF399B50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801420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ED7F8B82-0267-401E-AF7A-0B0DA99311FE}"/>
                </a:ext>
              </a:extLst>
            </p:cNvPr>
            <p:cNvGrpSpPr/>
            <p:nvPr userDrawn="1"/>
          </p:nvGrpSpPr>
          <p:grpSpPr>
            <a:xfrm>
              <a:off x="12762292" y="1283764"/>
              <a:ext cx="390792" cy="312040"/>
              <a:chOff x="7741071" y="1082154"/>
              <a:chExt cx="589013" cy="470317"/>
            </a:xfrm>
          </p:grpSpPr>
          <p:sp>
            <p:nvSpPr>
              <p:cNvPr id="59" name="Pijl: punthaak 58">
                <a:extLst>
                  <a:ext uri="{FF2B5EF4-FFF2-40B4-BE49-F238E27FC236}">
                    <a16:creationId xmlns:a16="http://schemas.microsoft.com/office/drawing/2014/main" id="{A2CDAC48-7B7A-4AC4-B82B-89A41B1A169C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565F0D4-E736-4252-8009-C65D33C1CCCC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D65211D0-4E95-4436-8772-183DD7E867A9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B0785805-C2DD-4007-BB52-8A3568A7845C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9" name="Rechte verbindingslijn 68">
                  <a:extLst>
                    <a:ext uri="{FF2B5EF4-FFF2-40B4-BE49-F238E27FC236}">
                      <a16:creationId xmlns:a16="http://schemas.microsoft.com/office/drawing/2014/main" id="{C22B331C-5DFD-4C7F-A343-047B66AEAF2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78970900-3927-494E-8307-204262DB18E6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66" name="Ovaal 65">
                  <a:extLst>
                    <a:ext uri="{FF2B5EF4-FFF2-40B4-BE49-F238E27FC236}">
                      <a16:creationId xmlns:a16="http://schemas.microsoft.com/office/drawing/2014/main" id="{D92B4CC0-9DBD-4A21-A0BD-E0A59BEC2E8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CAA0797B-FFDB-479C-A30F-748FE31CB3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38022B5-602A-4C89-93DA-F37A91ABE663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3CAADA9E-3990-44C7-9EF3-644FEBE585EC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5" name="Rechte verbindingslijn 64">
                  <a:extLst>
                    <a:ext uri="{FF2B5EF4-FFF2-40B4-BE49-F238E27FC236}">
                      <a16:creationId xmlns:a16="http://schemas.microsoft.com/office/drawing/2014/main" id="{26947FA4-80BC-4FC2-89B1-29F84B6CCDE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AD0BA5CE-E538-422B-B65F-1FC10FEE5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75" name="Tijdelijke aanduiding voor dianummer 5">
            <a:extLst>
              <a:ext uri="{FF2B5EF4-FFF2-40B4-BE49-F238E27FC236}">
                <a16:creationId xmlns:a16="http://schemas.microsoft.com/office/drawing/2014/main" id="{667FA0E4-2D05-43D6-8185-7C6D9C261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5843DD3B-D2F6-426F-9BEF-00B3544C6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36" name="Tijdelijke aanduiding voor tekst 7">
            <a:extLst>
              <a:ext uri="{FF2B5EF4-FFF2-40B4-BE49-F238E27FC236}">
                <a16:creationId xmlns:a16="http://schemas.microsoft.com/office/drawing/2014/main" id="{DAA26E70-39D6-4D09-8563-C63456157B5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6038E2D6-E6F3-4FFB-BA84-E58E9C09F878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SmartArt</a:t>
            </a:r>
          </a:p>
        </p:txBody>
      </p:sp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"/>
            <a:ext cx="12192000" cy="6858000"/>
          </a:xfrm>
          <a:noFill/>
        </p:spPr>
        <p:txBody>
          <a:bodyPr tIns="2880000" bIns="0"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noProof="0" dirty="0"/>
              <a:t>Klik op onderstaand pictogram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588-83FA-4F4E-9467-C56F00D3FD45}" type="datetime1">
              <a:rPr lang="nl-NL" noProof="0" smtClean="0"/>
              <a:t>11-4-2024</a:t>
            </a:fld>
            <a:endParaRPr lang="nl-NL" noProof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F514275-82CA-4FAD-9186-72C7C9A0EBB3}"/>
              </a:ext>
            </a:extLst>
          </p:cNvPr>
          <p:cNvGrpSpPr/>
          <p:nvPr userDrawn="1"/>
        </p:nvGrpSpPr>
        <p:grpSpPr>
          <a:xfrm>
            <a:off x="12391601" y="0"/>
            <a:ext cx="3183678" cy="5320923"/>
            <a:chOff x="12391601" y="0"/>
            <a:chExt cx="3183678" cy="5320923"/>
          </a:xfrm>
        </p:grpSpPr>
        <p:grpSp>
          <p:nvGrpSpPr>
            <p:cNvPr id="53" name="Video icoon">
              <a:extLst>
                <a:ext uri="{FF2B5EF4-FFF2-40B4-BE49-F238E27FC236}">
                  <a16:creationId xmlns:a16="http://schemas.microsoft.com/office/drawing/2014/main" id="{B71F1AB9-7D8F-438B-B12C-2553FB2C2057}"/>
                </a:ext>
              </a:extLst>
            </p:cNvPr>
            <p:cNvGrpSpPr/>
            <p:nvPr userDrawn="1"/>
          </p:nvGrpSpPr>
          <p:grpSpPr>
            <a:xfrm>
              <a:off x="12757282" y="1266839"/>
              <a:ext cx="326087" cy="328143"/>
              <a:chOff x="8066315" y="1676399"/>
              <a:chExt cx="1371600" cy="1380253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8540B962-C4FF-43A4-9C0C-293E709F20AF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92" name="Vrije vorm 112">
                <a:extLst>
                  <a:ext uri="{FF2B5EF4-FFF2-40B4-BE49-F238E27FC236}">
                    <a16:creationId xmlns:a16="http://schemas.microsoft.com/office/drawing/2014/main" id="{A6F87846-6C66-4E0F-BE3F-50C7571F00F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93" name="Vrije vorm 113">
                <a:extLst>
                  <a:ext uri="{FF2B5EF4-FFF2-40B4-BE49-F238E27FC236}">
                    <a16:creationId xmlns:a16="http://schemas.microsoft.com/office/drawing/2014/main" id="{BB094798-72AF-427F-90B5-6FCA0CFA4891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B43964A8-BC6C-484D-9D85-9D010D48CA4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A9F0387A-C643-425E-B1E0-DE27E4147891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4FB74A9E-14C5-4E93-9532-5AFB036FC2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FEA6940F-0737-41F6-BD36-0276560A8B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231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95E7E1F6-989C-43E7-A465-BFB126F231DF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44740912-1003-4A01-9002-141BBF84E3B2}"/>
                </a:ext>
              </a:extLst>
            </p:cNvPr>
            <p:cNvGrpSpPr/>
            <p:nvPr userDrawn="1"/>
          </p:nvGrpSpPr>
          <p:grpSpPr>
            <a:xfrm>
              <a:off x="12396764" y="4419767"/>
              <a:ext cx="3178515" cy="901156"/>
              <a:chOff x="12396764" y="4439101"/>
              <a:chExt cx="3178515" cy="901156"/>
            </a:xfrm>
          </p:grpSpPr>
          <p:grpSp>
            <p:nvGrpSpPr>
              <p:cNvPr id="86" name="Meer informatie">
                <a:extLst>
                  <a:ext uri="{FF2B5EF4-FFF2-40B4-BE49-F238E27FC236}">
                    <a16:creationId xmlns:a16="http://schemas.microsoft.com/office/drawing/2014/main" id="{F7CB89DA-36A5-455D-B0B5-CFA9823B4EA7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88" name="Freeform 101">
                  <a:extLst>
                    <a:ext uri="{FF2B5EF4-FFF2-40B4-BE49-F238E27FC236}">
                      <a16:creationId xmlns:a16="http://schemas.microsoft.com/office/drawing/2014/main" id="{D31273A4-4220-4C04-9748-1DDBD225BF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646D154F-2E05-422B-A072-8FF05A2F137D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90" name="Rechte verbindingslijn 89">
                  <a:extLst>
                    <a:ext uri="{FF2B5EF4-FFF2-40B4-BE49-F238E27FC236}">
                      <a16:creationId xmlns:a16="http://schemas.microsoft.com/office/drawing/2014/main" id="{7A851F0B-99F7-422B-B26E-BCBF02C13DE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512A8271-ECEE-467A-BEDE-CF3414E244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6F82C720-FD20-4117-903F-9C497B79D2B4}"/>
                </a:ext>
              </a:extLst>
            </p:cNvPr>
            <p:cNvSpPr/>
            <p:nvPr userDrawn="1"/>
          </p:nvSpPr>
          <p:spPr>
            <a:xfrm>
              <a:off x="12391601" y="18507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42CB7D60-BB3C-48D2-8A5F-1FB9959DC03D}"/>
                </a:ext>
              </a:extLst>
            </p:cNvPr>
            <p:cNvSpPr/>
            <p:nvPr userDrawn="1"/>
          </p:nvSpPr>
          <p:spPr>
            <a:xfrm>
              <a:off x="12757282" y="1916840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2" name="Groep 61">
              <a:extLst>
                <a:ext uri="{FF2B5EF4-FFF2-40B4-BE49-F238E27FC236}">
                  <a16:creationId xmlns:a16="http://schemas.microsoft.com/office/drawing/2014/main" id="{BD08B8EE-8136-459D-BC42-C7B3405BD60D}"/>
                </a:ext>
              </a:extLst>
            </p:cNvPr>
            <p:cNvGrpSpPr/>
            <p:nvPr userDrawn="1"/>
          </p:nvGrpSpPr>
          <p:grpSpPr>
            <a:xfrm>
              <a:off x="12757282" y="2328929"/>
              <a:ext cx="825500" cy="209550"/>
              <a:chOff x="13504624" y="2482850"/>
              <a:chExt cx="825500" cy="209550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8103D5AC-2AE5-45C2-98FB-B0E14603B2C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88095380-45ED-4EC6-9104-80BC2587130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5" name="Gelijkbenige driehoek 84">
                <a:extLst>
                  <a:ext uri="{FF2B5EF4-FFF2-40B4-BE49-F238E27FC236}">
                    <a16:creationId xmlns:a16="http://schemas.microsoft.com/office/drawing/2014/main" id="{E3BD2049-57D1-4A9D-B35B-BE0AEE7978D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BF14A6FA-F93E-443C-9D37-28B9A6274F1F}"/>
                </a:ext>
              </a:extLst>
            </p:cNvPr>
            <p:cNvSpPr/>
            <p:nvPr userDrawn="1"/>
          </p:nvSpPr>
          <p:spPr>
            <a:xfrm>
              <a:off x="12391601" y="276233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67FB62B4-27EA-4268-9BAF-BBAF2A4B5471}"/>
                </a:ext>
              </a:extLst>
            </p:cNvPr>
            <p:cNvSpPr/>
            <p:nvPr userDrawn="1"/>
          </p:nvSpPr>
          <p:spPr>
            <a:xfrm>
              <a:off x="12757283" y="2828393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C0A4B0ED-7FEF-4534-8826-2B44AA7C6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4168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AA996733-F534-4B9E-960F-4D735A8D7F15}"/>
                </a:ext>
              </a:extLst>
            </p:cNvPr>
            <p:cNvGrpSpPr/>
            <p:nvPr userDrawn="1"/>
          </p:nvGrpSpPr>
          <p:grpSpPr>
            <a:xfrm>
              <a:off x="12696514" y="3671523"/>
              <a:ext cx="514284" cy="612918"/>
              <a:chOff x="12682980" y="3403241"/>
              <a:chExt cx="622284" cy="741632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C8AB2C1C-C978-4026-853D-CAC1F4D7A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188327C1-454E-4FDF-86D3-70D48DCF394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F9D3C3CF-9472-4F03-986F-D55E114E87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0" name="Rechthoek 79">
                      <a:extLst>
                        <a:ext uri="{FF2B5EF4-FFF2-40B4-BE49-F238E27FC236}">
                          <a16:creationId xmlns:a16="http://schemas.microsoft.com/office/drawing/2014/main" id="{C8B88954-F8A0-4E72-9793-161C1B41C2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578C1C75-966C-4915-A498-9C75A7A176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Ovaal 81">
                      <a:extLst>
                        <a:ext uri="{FF2B5EF4-FFF2-40B4-BE49-F238E27FC236}">
                          <a16:creationId xmlns:a16="http://schemas.microsoft.com/office/drawing/2014/main" id="{F9E206A5-2BA2-4E5A-B970-B48CE6ADFD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E31A079C-2F2C-4630-94AC-0FCFDACC0CB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9" name="Afbeelding 78">
                    <a:extLst>
                      <a:ext uri="{FF2B5EF4-FFF2-40B4-BE49-F238E27FC236}">
                        <a16:creationId xmlns:a16="http://schemas.microsoft.com/office/drawing/2014/main" id="{9A04F231-F46A-4144-AC6A-75D168805E0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5161EC4E-BAB1-44E8-ACD7-25A7D2DAA7C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8DBD319B-F0FD-48BB-9221-466404C80F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DA8FA92-D58E-4F8A-BD4E-A647EB99E87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381FB565-4D26-42CA-AFFA-D05ACA2BA06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532805A-94CD-42D8-AC79-2B6B0361EA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132ED596-4B23-4458-86E0-9D6B5C91A5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88905BE9-8526-4E49-9FF6-0D6D984FFA4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7AD1C01B-8F3D-4DD9-9C0B-5DF4BCBA1B9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AA160F13-CB18-4A97-80C9-605340312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52" name="Tijdelijke aanduiding voor dianummer 5">
            <a:extLst>
              <a:ext uri="{FF2B5EF4-FFF2-40B4-BE49-F238E27FC236}">
                <a16:creationId xmlns:a16="http://schemas.microsoft.com/office/drawing/2014/main" id="{CBDB1027-EA73-4551-BE76-A49796CE8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94" name="Tijdelijke aanduiding voor voettekst 4">
            <a:extLst>
              <a:ext uri="{FF2B5EF4-FFF2-40B4-BE49-F238E27FC236}">
                <a16:creationId xmlns:a16="http://schemas.microsoft.com/office/drawing/2014/main" id="{3903542B-78AA-47B2-93F0-443E4A8F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96" name="Tijdelijke aanduiding voor tekst 7">
            <a:extLst>
              <a:ext uri="{FF2B5EF4-FFF2-40B4-BE49-F238E27FC236}">
                <a16:creationId xmlns:a16="http://schemas.microsoft.com/office/drawing/2014/main" id="{FDC9C2D0-8BCF-429B-BA54-5D8549D42D0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D8693FD4-5AE3-4C57-9BB6-987290159BE9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Video</a:t>
            </a:r>
          </a:p>
        </p:txBody>
      </p:sp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Foto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jdelijke aanduiding voor afbeelding 12">
            <a:extLst>
              <a:ext uri="{FF2B5EF4-FFF2-40B4-BE49-F238E27FC236}">
                <a16:creationId xmlns:a16="http://schemas.microsoft.com/office/drawing/2014/main" id="{9AA79871-AE80-4990-A14E-55E09D0C7F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4664" y="0"/>
            <a:ext cx="3987337" cy="6858000"/>
          </a:xfrm>
          <a:noFill/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82022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22636F1-C1A2-4117-AEC7-A4671E2D5AD2}" type="datetime1">
              <a:rPr lang="nl-NL" smtClean="0"/>
              <a:t>11-4-2024</a:t>
            </a:fld>
            <a:endParaRPr lang="nl-NL" dirty="0"/>
          </a:p>
        </p:txBody>
      </p:sp>
      <p:grpSp>
        <p:nvGrpSpPr>
          <p:cNvPr id="136" name="Instructie">
            <a:extLst>
              <a:ext uri="{FF2B5EF4-FFF2-40B4-BE49-F238E27FC236}">
                <a16:creationId xmlns:a16="http://schemas.microsoft.com/office/drawing/2014/main" id="{10687C46-5842-4243-BFA3-181AF9331018}"/>
              </a:ext>
            </a:extLst>
          </p:cNvPr>
          <p:cNvGrpSpPr/>
          <p:nvPr userDrawn="1"/>
        </p:nvGrpSpPr>
        <p:grpSpPr>
          <a:xfrm>
            <a:off x="12391601" y="-15842"/>
            <a:ext cx="3289677" cy="5476967"/>
            <a:chOff x="12391601" y="-15842"/>
            <a:chExt cx="3289677" cy="547696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4108ABD-15AC-4825-92D5-6D042D86B7F4}"/>
                </a:ext>
              </a:extLst>
            </p:cNvPr>
            <p:cNvSpPr/>
            <p:nvPr userDrawn="1"/>
          </p:nvSpPr>
          <p:spPr>
            <a:xfrm>
              <a:off x="12397262" y="-15842"/>
              <a:ext cx="3284016" cy="2074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grpSp>
          <p:nvGrpSpPr>
            <p:cNvPr id="86" name="Meer informatie">
              <a:extLst>
                <a:ext uri="{FF2B5EF4-FFF2-40B4-BE49-F238E27FC236}">
                  <a16:creationId xmlns:a16="http://schemas.microsoft.com/office/drawing/2014/main" id="{4F7DBA3F-1310-4105-B1FA-AA44D442C9E6}"/>
                </a:ext>
              </a:extLst>
            </p:cNvPr>
            <p:cNvGrpSpPr/>
            <p:nvPr userDrawn="1"/>
          </p:nvGrpSpPr>
          <p:grpSpPr>
            <a:xfrm>
              <a:off x="12396764" y="4677852"/>
              <a:ext cx="3178515" cy="783273"/>
              <a:chOff x="-3741486" y="3386444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68B93681-884F-4B0D-A8CC-DDFCF2091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7441124-EE15-4C4C-9482-290CE187D9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73A075C0-3F3D-49C6-8027-1B0060E1DF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08A98E3-AF76-4005-B5F2-899ABBC7B22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BEAD7ABF-ED4A-4CE7-8766-77CA897BA4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F7A5D8CF-292B-48A2-BE3E-6C5CC18D6A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0076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2FC18C82-1F39-487A-B807-D8A34B6C196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6CA3046D-A013-4B4E-AE5C-6261666453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5599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B09C2F3-7840-47CD-9AEC-19EAEFCB00D8}"/>
                </a:ext>
              </a:extLst>
            </p:cNvPr>
            <p:cNvSpPr/>
            <p:nvPr userDrawn="1"/>
          </p:nvSpPr>
          <p:spPr>
            <a:xfrm>
              <a:off x="12391601" y="182922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BBA5AFA-D178-4509-800A-2F8E7D1A559E}"/>
                </a:ext>
              </a:extLst>
            </p:cNvPr>
            <p:cNvSpPr/>
            <p:nvPr userDrawn="1"/>
          </p:nvSpPr>
          <p:spPr>
            <a:xfrm>
              <a:off x="12757282" y="189529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62AC07-5CFF-4AB1-AC4C-06F14F65D2B9}"/>
                </a:ext>
              </a:extLst>
            </p:cNvPr>
            <p:cNvGrpSpPr/>
            <p:nvPr userDrawn="1"/>
          </p:nvGrpSpPr>
          <p:grpSpPr>
            <a:xfrm>
              <a:off x="12757282" y="2269348"/>
              <a:ext cx="825500" cy="209550"/>
              <a:chOff x="13504624" y="2444818"/>
              <a:chExt cx="825500" cy="209550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4D44598B-7CCD-4FF4-A84C-A7C5ED4A82FF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CA98356E-3A84-4B59-AC79-3A9A6995E3FB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1" name="Gelijkbenige driehoek 130">
                <a:extLst>
                  <a:ext uri="{FF2B5EF4-FFF2-40B4-BE49-F238E27FC236}">
                    <a16:creationId xmlns:a16="http://schemas.microsoft.com/office/drawing/2014/main" id="{A657D094-B0FD-4470-A9AC-B4E2D8A6EB37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3B25492B-36AD-4A18-8D75-F777DCF5B002}"/>
                </a:ext>
              </a:extLst>
            </p:cNvPr>
            <p:cNvGrpSpPr/>
            <p:nvPr userDrawn="1"/>
          </p:nvGrpSpPr>
          <p:grpSpPr>
            <a:xfrm>
              <a:off x="12757282" y="1264456"/>
              <a:ext cx="294789" cy="318834"/>
              <a:chOff x="14466489" y="1001522"/>
              <a:chExt cx="290627" cy="314333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2D85899-6FF5-4A63-86CF-925D144024D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F5DB55A5-DCF2-4A32-B12A-3516F231459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Vrije vorm: vorm 124">
                <a:extLst>
                  <a:ext uri="{FF2B5EF4-FFF2-40B4-BE49-F238E27FC236}">
                    <a16:creationId xmlns:a16="http://schemas.microsoft.com/office/drawing/2014/main" id="{A7ED742F-1E64-4DD5-A43A-A6DD3BC3A66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hthoek: afgeronde hoeken 125">
                <a:extLst>
                  <a:ext uri="{FF2B5EF4-FFF2-40B4-BE49-F238E27FC236}">
                    <a16:creationId xmlns:a16="http://schemas.microsoft.com/office/drawing/2014/main" id="{44DCA387-D779-4FB8-A9AE-55252C9802D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B083FB88-D572-4E5E-8D38-943A79E24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id="{0A9CC605-B2BD-4F75-8C8D-F156E9EECBB6}"/>
                  </a:ext>
                </a:extLst>
              </p:cNvPr>
              <p:cNvCxnSpPr>
                <a:cxnSpLocks/>
                <a:stCxn id="12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3CABF42-EC9E-47E1-B769-D549847B246C}"/>
                </a:ext>
              </a:extLst>
            </p:cNvPr>
            <p:cNvSpPr/>
            <p:nvPr userDrawn="1"/>
          </p:nvSpPr>
          <p:spPr>
            <a:xfrm>
              <a:off x="12391601" y="2740781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3B0DC85-1CC9-4173-BAC9-B0E568817DB6}"/>
                </a:ext>
              </a:extLst>
            </p:cNvPr>
            <p:cNvSpPr/>
            <p:nvPr userDrawn="1"/>
          </p:nvSpPr>
          <p:spPr>
            <a:xfrm>
              <a:off x="12757283" y="2793196"/>
              <a:ext cx="2817994" cy="6054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b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Dia herstellen´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76464965-E7F4-4C89-9FB0-EAB4071024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2261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E3CADC16-EDD4-4864-9B57-C58ECC5AE7BC}"/>
                </a:ext>
              </a:extLst>
            </p:cNvPr>
            <p:cNvSpPr/>
            <p:nvPr userDrawn="1"/>
          </p:nvSpPr>
          <p:spPr>
            <a:xfrm>
              <a:off x="12757282" y="3496473"/>
              <a:ext cx="1491798" cy="91977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65A38331-11F2-4F1C-8E3B-12E5F46E4903}"/>
                </a:ext>
              </a:extLst>
            </p:cNvPr>
            <p:cNvGrpSpPr/>
            <p:nvPr userDrawn="1"/>
          </p:nvGrpSpPr>
          <p:grpSpPr>
            <a:xfrm>
              <a:off x="13614067" y="3767196"/>
              <a:ext cx="1195723" cy="678267"/>
              <a:chOff x="12757284" y="3224292"/>
              <a:chExt cx="1195723" cy="678267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C4504892-9F69-45BB-80ED-7B85172F665D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8DEB062C-E9E1-4005-A09B-10280DF92EF2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3FBC9567-F378-4E6A-BEB0-13090109797B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7" name="Rechthoek: afgeronde hoeken 116">
                  <a:extLst>
                    <a:ext uri="{FF2B5EF4-FFF2-40B4-BE49-F238E27FC236}">
                      <a16:creationId xmlns:a16="http://schemas.microsoft.com/office/drawing/2014/main" id="{394DF922-BE9A-41DF-8FA3-8ECB89323BA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D70BB769-032A-4949-BAC5-82914939178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E353B083-F63B-460E-AF98-3A5EE9C269E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D09B8FB4-FAA0-4F5D-AEB5-244A2C8F1E4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9B6D01BE-57AC-4D88-BFE4-5C7FD608F9E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DF7BB98F-CA87-4483-A20D-30098128B56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19182FAC-2E19-4B52-853F-A7DAA57F7659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2D7537CB-13D7-407B-BEB0-64E2CE6A75C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11" name="Rechthoek: afgeronde hoeken 110">
                    <a:extLst>
                      <a:ext uri="{FF2B5EF4-FFF2-40B4-BE49-F238E27FC236}">
                        <a16:creationId xmlns:a16="http://schemas.microsoft.com/office/drawing/2014/main" id="{CA0CF51F-74FA-4D46-8EB1-80A8A0698C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7D755902-456E-4C8C-B381-E9188E646F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24DE869C-7543-43EB-8B3F-006D48D18D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D87BF1DA-B973-4299-BFD0-850BB1875A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39F288CF-C3CF-43FF-ADA3-5E0EE17E53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85485CE2-17B5-418D-B629-FC65E2AB35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0" name="Boog 109">
                  <a:extLst>
                    <a:ext uri="{FF2B5EF4-FFF2-40B4-BE49-F238E27FC236}">
                      <a16:creationId xmlns:a16="http://schemas.microsoft.com/office/drawing/2014/main" id="{FFA277C4-9676-4838-AFBC-C0B9679EB5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FCF408D8-6305-4D63-A548-89C31EDA7FCD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5F4863B-A563-4BD2-8EE3-C20B8D274526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08" name="Picture 3">
                <a:extLst>
                  <a:ext uri="{FF2B5EF4-FFF2-40B4-BE49-F238E27FC236}">
                    <a16:creationId xmlns:a16="http://schemas.microsoft.com/office/drawing/2014/main" id="{805C6371-9020-4F3A-B501-22B90204C96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tx2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1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63" name="Titel 2">
            <a:extLst>
              <a:ext uri="{FF2B5EF4-FFF2-40B4-BE49-F238E27FC236}">
                <a16:creationId xmlns:a16="http://schemas.microsoft.com/office/drawing/2014/main" id="{262F6CCE-7170-4E87-A8BB-494F168F0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681772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5" name="Tijdelijke aanduiding voor dianummer 5">
            <a:extLst>
              <a:ext uri="{FF2B5EF4-FFF2-40B4-BE49-F238E27FC236}">
                <a16:creationId xmlns:a16="http://schemas.microsoft.com/office/drawing/2014/main" id="{F66C8C5D-16C7-4EC6-866C-1D70CD09A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DC5A9F1C-6B84-47B9-AFFD-B54313D58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7" name="Tijdelijke aanduiding voor tekst 7">
            <a:extLst>
              <a:ext uri="{FF2B5EF4-FFF2-40B4-BE49-F238E27FC236}">
                <a16:creationId xmlns:a16="http://schemas.microsoft.com/office/drawing/2014/main" id="{141466D9-24E5-4B76-9537-DBB0B20CF44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4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6B842DA6-CB10-4E18-9017-DC4B9037FFED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+ Foto (Rood)</a:t>
            </a:r>
          </a:p>
        </p:txBody>
      </p:sp>
    </p:spTree>
    <p:extLst>
      <p:ext uri="{BB962C8B-B14F-4D97-AF65-F5344CB8AC3E}">
        <p14:creationId xmlns:p14="http://schemas.microsoft.com/office/powerpoint/2010/main" val="13198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Foto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jdelijke aanduiding voor afbeelding 12">
            <a:extLst>
              <a:ext uri="{FF2B5EF4-FFF2-40B4-BE49-F238E27FC236}">
                <a16:creationId xmlns:a16="http://schemas.microsoft.com/office/drawing/2014/main" id="{9AA79871-AE80-4990-A14E-55E09D0C7F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4664" y="0"/>
            <a:ext cx="3987337" cy="6858000"/>
          </a:xfrm>
          <a:noFill/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8202201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fld id="{2D65D11E-91BD-4696-BCFE-C58C84A6A599}" type="datetime1">
              <a:rPr lang="nl-NL" smtClean="0"/>
              <a:pPr/>
              <a:t>11-4-2024</a:t>
            </a:fld>
            <a:endParaRPr lang="nl-NL" dirty="0"/>
          </a:p>
        </p:txBody>
      </p:sp>
      <p:grpSp>
        <p:nvGrpSpPr>
          <p:cNvPr id="136" name="Instructie">
            <a:extLst>
              <a:ext uri="{FF2B5EF4-FFF2-40B4-BE49-F238E27FC236}">
                <a16:creationId xmlns:a16="http://schemas.microsoft.com/office/drawing/2014/main" id="{10687C46-5842-4243-BFA3-181AF9331018}"/>
              </a:ext>
            </a:extLst>
          </p:cNvPr>
          <p:cNvGrpSpPr/>
          <p:nvPr userDrawn="1"/>
        </p:nvGrpSpPr>
        <p:grpSpPr>
          <a:xfrm>
            <a:off x="12391601" y="-15842"/>
            <a:ext cx="3289677" cy="5476967"/>
            <a:chOff x="12391601" y="-15842"/>
            <a:chExt cx="3289677" cy="547696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4108ABD-15AC-4825-92D5-6D042D86B7F4}"/>
                </a:ext>
              </a:extLst>
            </p:cNvPr>
            <p:cNvSpPr/>
            <p:nvPr userDrawn="1"/>
          </p:nvSpPr>
          <p:spPr>
            <a:xfrm>
              <a:off x="12397262" y="-15842"/>
              <a:ext cx="3284016" cy="2074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grpSp>
          <p:nvGrpSpPr>
            <p:cNvPr id="86" name="Meer informatie">
              <a:extLst>
                <a:ext uri="{FF2B5EF4-FFF2-40B4-BE49-F238E27FC236}">
                  <a16:creationId xmlns:a16="http://schemas.microsoft.com/office/drawing/2014/main" id="{4F7DBA3F-1310-4105-B1FA-AA44D442C9E6}"/>
                </a:ext>
              </a:extLst>
            </p:cNvPr>
            <p:cNvGrpSpPr/>
            <p:nvPr userDrawn="1"/>
          </p:nvGrpSpPr>
          <p:grpSpPr>
            <a:xfrm>
              <a:off x="12396764" y="4677852"/>
              <a:ext cx="3178515" cy="783273"/>
              <a:chOff x="-3741486" y="3386444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68B93681-884F-4B0D-A8CC-DDFCF2091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7441124-EE15-4C4C-9482-290CE187D9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73A075C0-3F3D-49C6-8027-1B0060E1DF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08A98E3-AF76-4005-B5F2-899ABBC7B22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BEAD7ABF-ED4A-4CE7-8766-77CA897BA4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F7A5D8CF-292B-48A2-BE3E-6C5CC18D6A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0076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2FC18C82-1F39-487A-B807-D8A34B6C196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6CA3046D-A013-4B4E-AE5C-6261666453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5599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B09C2F3-7840-47CD-9AEC-19EAEFCB00D8}"/>
                </a:ext>
              </a:extLst>
            </p:cNvPr>
            <p:cNvSpPr/>
            <p:nvPr userDrawn="1"/>
          </p:nvSpPr>
          <p:spPr>
            <a:xfrm>
              <a:off x="12391601" y="182922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BBA5AFA-D178-4509-800A-2F8E7D1A559E}"/>
                </a:ext>
              </a:extLst>
            </p:cNvPr>
            <p:cNvSpPr/>
            <p:nvPr userDrawn="1"/>
          </p:nvSpPr>
          <p:spPr>
            <a:xfrm>
              <a:off x="12757282" y="189529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62AC07-5CFF-4AB1-AC4C-06F14F65D2B9}"/>
                </a:ext>
              </a:extLst>
            </p:cNvPr>
            <p:cNvGrpSpPr/>
            <p:nvPr userDrawn="1"/>
          </p:nvGrpSpPr>
          <p:grpSpPr>
            <a:xfrm>
              <a:off x="12757282" y="2269348"/>
              <a:ext cx="825500" cy="209550"/>
              <a:chOff x="13504624" y="2444818"/>
              <a:chExt cx="825500" cy="209550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4D44598B-7CCD-4FF4-A84C-A7C5ED4A82FF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CA98356E-3A84-4B59-AC79-3A9A6995E3FB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1" name="Gelijkbenige driehoek 130">
                <a:extLst>
                  <a:ext uri="{FF2B5EF4-FFF2-40B4-BE49-F238E27FC236}">
                    <a16:creationId xmlns:a16="http://schemas.microsoft.com/office/drawing/2014/main" id="{A657D094-B0FD-4470-A9AC-B4E2D8A6EB37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3B25492B-36AD-4A18-8D75-F777DCF5B002}"/>
                </a:ext>
              </a:extLst>
            </p:cNvPr>
            <p:cNvGrpSpPr/>
            <p:nvPr userDrawn="1"/>
          </p:nvGrpSpPr>
          <p:grpSpPr>
            <a:xfrm>
              <a:off x="12757282" y="1264456"/>
              <a:ext cx="294789" cy="318834"/>
              <a:chOff x="14466489" y="1001522"/>
              <a:chExt cx="290627" cy="314333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2D85899-6FF5-4A63-86CF-925D144024D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F5DB55A5-DCF2-4A32-B12A-3516F231459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Vrije vorm: vorm 124">
                <a:extLst>
                  <a:ext uri="{FF2B5EF4-FFF2-40B4-BE49-F238E27FC236}">
                    <a16:creationId xmlns:a16="http://schemas.microsoft.com/office/drawing/2014/main" id="{A7ED742F-1E64-4DD5-A43A-A6DD3BC3A66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hthoek: afgeronde hoeken 125">
                <a:extLst>
                  <a:ext uri="{FF2B5EF4-FFF2-40B4-BE49-F238E27FC236}">
                    <a16:creationId xmlns:a16="http://schemas.microsoft.com/office/drawing/2014/main" id="{44DCA387-D779-4FB8-A9AE-55252C9802D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B083FB88-D572-4E5E-8D38-943A79E24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id="{0A9CC605-B2BD-4F75-8C8D-F156E9EECBB6}"/>
                  </a:ext>
                </a:extLst>
              </p:cNvPr>
              <p:cNvCxnSpPr>
                <a:cxnSpLocks/>
                <a:stCxn id="12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3CABF42-EC9E-47E1-B769-D549847B246C}"/>
                </a:ext>
              </a:extLst>
            </p:cNvPr>
            <p:cNvSpPr/>
            <p:nvPr userDrawn="1"/>
          </p:nvSpPr>
          <p:spPr>
            <a:xfrm>
              <a:off x="12391601" y="2740781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3B0DC85-1CC9-4173-BAC9-B0E568817DB6}"/>
                </a:ext>
              </a:extLst>
            </p:cNvPr>
            <p:cNvSpPr/>
            <p:nvPr userDrawn="1"/>
          </p:nvSpPr>
          <p:spPr>
            <a:xfrm>
              <a:off x="12757283" y="2793196"/>
              <a:ext cx="2817994" cy="6054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b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Dia herstellen´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76464965-E7F4-4C89-9FB0-EAB4071024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2261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E3CADC16-EDD4-4864-9B57-C58ECC5AE7BC}"/>
                </a:ext>
              </a:extLst>
            </p:cNvPr>
            <p:cNvSpPr/>
            <p:nvPr userDrawn="1"/>
          </p:nvSpPr>
          <p:spPr>
            <a:xfrm>
              <a:off x="12757282" y="3496473"/>
              <a:ext cx="1491798" cy="91977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65A38331-11F2-4F1C-8E3B-12E5F46E4903}"/>
                </a:ext>
              </a:extLst>
            </p:cNvPr>
            <p:cNvGrpSpPr/>
            <p:nvPr userDrawn="1"/>
          </p:nvGrpSpPr>
          <p:grpSpPr>
            <a:xfrm>
              <a:off x="13614067" y="3767196"/>
              <a:ext cx="1195723" cy="678267"/>
              <a:chOff x="12757284" y="3224292"/>
              <a:chExt cx="1195723" cy="678267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C4504892-9F69-45BB-80ED-7B85172F665D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8DEB062C-E9E1-4005-A09B-10280DF92EF2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3FBC9567-F378-4E6A-BEB0-13090109797B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7" name="Rechthoek: afgeronde hoeken 116">
                  <a:extLst>
                    <a:ext uri="{FF2B5EF4-FFF2-40B4-BE49-F238E27FC236}">
                      <a16:creationId xmlns:a16="http://schemas.microsoft.com/office/drawing/2014/main" id="{394DF922-BE9A-41DF-8FA3-8ECB89323BA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D70BB769-032A-4949-BAC5-82914939178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E353B083-F63B-460E-AF98-3A5EE9C269E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D09B8FB4-FAA0-4F5D-AEB5-244A2C8F1E4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9B6D01BE-57AC-4D88-BFE4-5C7FD608F9E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DF7BB98F-CA87-4483-A20D-30098128B56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19182FAC-2E19-4B52-853F-A7DAA57F7659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2D7537CB-13D7-407B-BEB0-64E2CE6A75C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11" name="Rechthoek: afgeronde hoeken 110">
                    <a:extLst>
                      <a:ext uri="{FF2B5EF4-FFF2-40B4-BE49-F238E27FC236}">
                        <a16:creationId xmlns:a16="http://schemas.microsoft.com/office/drawing/2014/main" id="{CA0CF51F-74FA-4D46-8EB1-80A8A0698C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7D755902-456E-4C8C-B381-E9188E646F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24DE869C-7543-43EB-8B3F-006D48D18D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D87BF1DA-B973-4299-BFD0-850BB1875A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39F288CF-C3CF-43FF-ADA3-5E0EE17E53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85485CE2-17B5-418D-B629-FC65E2AB35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0" name="Boog 109">
                  <a:extLst>
                    <a:ext uri="{FF2B5EF4-FFF2-40B4-BE49-F238E27FC236}">
                      <a16:creationId xmlns:a16="http://schemas.microsoft.com/office/drawing/2014/main" id="{FFA277C4-9676-4838-AFBC-C0B9679EB5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FCF408D8-6305-4D63-A548-89C31EDA7FCD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5F4863B-A563-4BD2-8EE3-C20B8D274526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08" name="Picture 3">
                <a:extLst>
                  <a:ext uri="{FF2B5EF4-FFF2-40B4-BE49-F238E27FC236}">
                    <a16:creationId xmlns:a16="http://schemas.microsoft.com/office/drawing/2014/main" id="{805C6371-9020-4F3A-B501-22B90204C96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bg1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75" name="Titel 2">
            <a:extLst>
              <a:ext uri="{FF2B5EF4-FFF2-40B4-BE49-F238E27FC236}">
                <a16:creationId xmlns:a16="http://schemas.microsoft.com/office/drawing/2014/main" id="{97EA001B-6EF8-4700-B6F0-A6D3FC0DA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681772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A18EF842-DAA8-4E8B-A3B5-6ACA027FF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7" name="Tijdelijke aanduiding voor voettekst 4">
            <a:extLst>
              <a:ext uri="{FF2B5EF4-FFF2-40B4-BE49-F238E27FC236}">
                <a16:creationId xmlns:a16="http://schemas.microsoft.com/office/drawing/2014/main" id="{C66DF888-9C28-4221-BA73-29F62315E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8" name="Tijdelijke aanduiding voor tekst 7">
            <a:extLst>
              <a:ext uri="{FF2B5EF4-FFF2-40B4-BE49-F238E27FC236}">
                <a16:creationId xmlns:a16="http://schemas.microsoft.com/office/drawing/2014/main" id="{B25144B3-077F-4B48-9378-AB0D1F3F94B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4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B17ADD61-0F43-4380-AFCE-322AB54B5142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+ Foto (Blauw)</a:t>
            </a:r>
          </a:p>
        </p:txBody>
      </p:sp>
    </p:spTree>
    <p:extLst>
      <p:ext uri="{BB962C8B-B14F-4D97-AF65-F5344CB8AC3E}">
        <p14:creationId xmlns:p14="http://schemas.microsoft.com/office/powerpoint/2010/main" val="20402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795AFA0-4419-4BE5-A086-76DD9C047506}" type="datetime1">
              <a:rPr lang="nl-NL" smtClean="0"/>
              <a:t>11-4-2024</a:t>
            </a:fld>
            <a:endParaRPr lang="nl-NL" dirty="0"/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tx2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1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63" name="Titel 2">
            <a:extLst>
              <a:ext uri="{FF2B5EF4-FFF2-40B4-BE49-F238E27FC236}">
                <a16:creationId xmlns:a16="http://schemas.microsoft.com/office/drawing/2014/main" id="{262F6CCE-7170-4E87-A8BB-494F168F0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1057207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5" name="Tijdelijke aanduiding voor dianummer 5">
            <a:extLst>
              <a:ext uri="{FF2B5EF4-FFF2-40B4-BE49-F238E27FC236}">
                <a16:creationId xmlns:a16="http://schemas.microsoft.com/office/drawing/2014/main" id="{B8222B3E-4F47-4619-A32A-C715B2703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9122C328-153F-4D12-AE89-3A08733F1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7" name="Tijdelijke aanduiding voor tekst 7">
            <a:extLst>
              <a:ext uri="{FF2B5EF4-FFF2-40B4-BE49-F238E27FC236}">
                <a16:creationId xmlns:a16="http://schemas.microsoft.com/office/drawing/2014/main" id="{04E1F68C-E8E1-4124-B838-B182A00FD8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F66303F4-D701-4E29-BD65-6E76A24E4C9D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(Rood)</a:t>
            </a:r>
          </a:p>
        </p:txBody>
      </p:sp>
    </p:spTree>
    <p:extLst>
      <p:ext uri="{BB962C8B-B14F-4D97-AF65-F5344CB8AC3E}">
        <p14:creationId xmlns:p14="http://schemas.microsoft.com/office/powerpoint/2010/main" val="25396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11-4-2024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7D3EAC8F-3CF3-4C30-BD5C-29A508222BA4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A9CF0A6-F4BB-4FD9-B740-B4F620399D18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BB92D90B-42B9-4BC5-B928-636A9E706B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0F37863E-FD53-4AF8-B69C-C68172B54A43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11EDEF-8E89-482C-A6F3-E66C75EBCC5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2F43044-82EA-4705-B3DB-B945C309F6A1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E8D3B68F-4594-4797-9116-DAC5C09DC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71C2F047-092D-4326-9F8F-F7C8634C5A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4D8BC339-8681-4786-8F31-FFA7521582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85E4280-926D-49C1-B4CD-2B5B87DE75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F983BD01-0E77-4A63-841B-BECFC8C3B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4A16FFFC-F27C-408B-ACE0-8FAF27CD2A4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3CF316F2-93FC-4A35-8AFC-67154C2453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E2AD9CCA-FA69-42B3-8A64-4D05EF3CB74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6B3131C0-62B4-4E1A-A371-4940B25268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EF25CF75-5158-4630-B6A3-D2CC61ACC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301CE9FE-B603-47BC-84FD-FB4C0214C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F5B92BF8-C171-4414-B52B-85F8EFBDB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8EA59DE-8069-4018-A451-C426586BB4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1A27EB8A-58CE-4999-9FBA-3D9571CEB8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B134A58E-CE59-4AC1-8C0E-343880AF43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C2AFD49E-02E1-4ABB-94F5-0CB41D2D3E8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6E7898F-DBEE-4A04-95FF-20B0EDF2610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148B8867-9B24-46EC-94E4-52214B7F842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F25A93D6-CDB0-4DB2-BC93-59DA1C4BF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C885FC7F-07FF-4E9E-BAEC-7E9BB2AF1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479DA5-0DF1-4667-92AA-729FD60B5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07E68285-D269-49D4-B0D0-CA11F170B1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E2AB384-7D72-4648-96AE-2F4969A4C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02D73F2B-2FE6-46E3-9440-7972D22BDDC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53DE431-A704-4728-B3F3-FFD581F86B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4046E377-5AF0-4EE2-B797-55A9A55864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015EF3BA-DF5C-4332-AFF9-4C61A98C01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B4C51E69-6E44-4719-930F-BFA47EE663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BE12AC10-8E32-4ED3-86FA-0BC00E4EB91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EA982572-FA96-4FA5-A3CA-C145A393BA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19E12A8-6F8B-4F13-BDB8-98F85A7341E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93F297A5-D03A-48A6-8B30-88C79E1B60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26B7F2EF-CC43-4B4C-866B-B3F5E375D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99B4D0B7-586D-4E0D-9F49-EF3CF11AFF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0B40AF26-3780-4E95-A213-0E289E50E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366179FC-EA76-49A0-A125-B586B2B054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792445EF-2362-4A35-809F-674913E97D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62D83C7C-0A48-459F-91EE-E2A7E1711D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4B6FB70B-4EAD-4C9B-82A5-53D813C7FE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BFFBA647-121B-4668-91A0-35A535B34BD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54483265-390D-4474-86F4-B801EBEC273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9093417D-9895-4D0B-88CD-4F01604AB8C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5433D0F6-D959-47E0-A149-4440F9416C8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CD1CEB2C-6B3F-442F-B5A3-C1C20866FD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2ED58CB9-BA7E-4CF3-A8E2-4B46B0262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D506394-D62B-4A19-AF25-D0F53429EE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5E6A5C77-2A3B-409A-ADC0-8954F8E41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36949026-96FD-4907-9B0A-FAE9226CE6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39DFFA0E-A926-48D9-B4E5-B43A42BA2D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CCC4B71-CFA1-4AA4-B534-259D9175A59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DBD8BF01-3F6E-48BA-B632-B5DC85196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DC83F09B-641B-4434-826F-51EABB8D1B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2953734-C17D-4194-971B-A4C9F7E0463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D246ADFD-631E-4A8E-8A55-7C0B8BFD3FA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DF00BC5F-CA1A-49F8-9B9B-A60A5E8C4A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21DFCE3-09FA-4EDB-8855-68641F5C0649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00F9697-F88A-48D9-8A01-DE3CDB0D7DD4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3D4CABA-C590-437C-B9BB-A29AE0F948A3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9A412C7-C41B-494C-A158-1F72C3B09C4A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21BD51F-B92D-4056-8799-488DDA014095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28880E9-BEF5-4158-B207-2BC694950097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A066013E-4924-4201-92AC-A7E5CD1BE452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138E19D-1F05-47CF-844F-E77851E7C84B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23EF88F2-EDD8-4089-AFE2-2E059FB1AC9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5ABAE5C-BDE8-4917-A3D4-F66498F6E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C9E69A8-8CC3-4003-853E-06E6E80D9523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1508651-7C47-453F-A4F8-97F99AC40C0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E9C97589-9E84-4EEA-A434-D3EDCA052BB7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9115C4C6-CE93-4302-98EA-E9FA7512AB3F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ECDB7FCA-B690-40BB-8835-6AB58E8718CF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65F6B3C-0FF5-4612-99AB-57E16C646B5D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A6081EB2-4AB2-4A63-BA49-4EFC4BD90E3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25E15268-4838-48D3-9E4B-6EC97C86E61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</a:t>
            </a:r>
          </a:p>
        </p:txBody>
      </p:sp>
    </p:spTree>
    <p:extLst>
      <p:ext uri="{BB962C8B-B14F-4D97-AF65-F5344CB8AC3E}">
        <p14:creationId xmlns:p14="http://schemas.microsoft.com/office/powerpoint/2010/main" val="22935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fld id="{F9D285F7-1DBD-4CDA-8A24-0B0D33B1CD7E}" type="datetime1">
              <a:rPr lang="nl-NL" smtClean="0"/>
              <a:pPr/>
              <a:t>11-4-2024</a:t>
            </a:fld>
            <a:endParaRPr lang="nl-NL" dirty="0"/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bg1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75" name="Titel 2">
            <a:extLst>
              <a:ext uri="{FF2B5EF4-FFF2-40B4-BE49-F238E27FC236}">
                <a16:creationId xmlns:a16="http://schemas.microsoft.com/office/drawing/2014/main" id="{97EA001B-6EF8-4700-B6F0-A6D3FC0DA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1057207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784C4B34-4C86-4F6F-8D76-C8D7FFF53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7" name="Tijdelijke aanduiding voor voettekst 4">
            <a:extLst>
              <a:ext uri="{FF2B5EF4-FFF2-40B4-BE49-F238E27FC236}">
                <a16:creationId xmlns:a16="http://schemas.microsoft.com/office/drawing/2014/main" id="{1704F10B-E62E-4FA1-BC41-6FBB8CD05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bg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8" name="Tijdelijke aanduiding voor tekst 7">
            <a:extLst>
              <a:ext uri="{FF2B5EF4-FFF2-40B4-BE49-F238E27FC236}">
                <a16:creationId xmlns:a16="http://schemas.microsoft.com/office/drawing/2014/main" id="{8C652272-D833-4B5A-9C2D-419B6B2D02B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A48D7990-05C1-4D6B-9926-EDD0103380CD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(Blauw)</a:t>
            </a:r>
          </a:p>
        </p:txBody>
      </p:sp>
    </p:spTree>
    <p:extLst>
      <p:ext uri="{BB962C8B-B14F-4D97-AF65-F5344CB8AC3E}">
        <p14:creationId xmlns:p14="http://schemas.microsoft.com/office/powerpoint/2010/main" val="33599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62FF98A-6232-4B6C-B8E7-F53F699DFF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1C5655D-EE3D-4CDE-918C-D62D12909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311008" cy="6858000"/>
          </a:xfrm>
          <a:prstGeom prst="rect">
            <a:avLst/>
          </a:prstGeom>
        </p:spPr>
      </p:pic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852ECB82-866D-4BFB-8145-C15A0A9EF6F3}"/>
              </a:ext>
            </a:extLst>
          </p:cNvPr>
          <p:cNvSpPr>
            <a:spLocks noGrp="1"/>
          </p:cNvSpPr>
          <p:nvPr>
            <p:ph type="body" orient="vert" idx="56" hasCustomPrompt="1"/>
          </p:nvPr>
        </p:nvSpPr>
        <p:spPr>
          <a:xfrm>
            <a:off x="7097649" y="2085166"/>
            <a:ext cx="4288702" cy="760959"/>
          </a:xfrm>
          <a:solidFill>
            <a:schemeClr val="bg1"/>
          </a:solidFill>
        </p:spPr>
        <p:txBody>
          <a:bodyPr vert="horz" wrap="none" lIns="144000" tIns="72000" rIns="108000" bIns="72000"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sz="40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vervolg op regel 2</a:t>
            </a:r>
          </a:p>
        </p:txBody>
      </p:sp>
      <p:sp>
        <p:nvSpPr>
          <p:cNvPr id="160" name="Titel 2">
            <a:extLst>
              <a:ext uri="{FF2B5EF4-FFF2-40B4-BE49-F238E27FC236}">
                <a16:creationId xmlns:a16="http://schemas.microsoft.com/office/drawing/2014/main" id="{3AB30091-DE7D-4B17-916E-5054B6D0C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22" y="1351184"/>
            <a:ext cx="3609029" cy="760959"/>
          </a:xfrm>
          <a:solidFill>
            <a:schemeClr val="bg1"/>
          </a:solidFill>
        </p:spPr>
        <p:txBody>
          <a:bodyPr tIns="72000" rIns="108000" bIns="72000" anchor="ctr"/>
          <a:lstStyle>
            <a:lvl1pPr algn="r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op regel 1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52154B47-3CDD-4E38-954E-F7B6C01D73E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55154" y="3247501"/>
            <a:ext cx="2631197" cy="422405"/>
          </a:xfrm>
          <a:solidFill>
            <a:schemeClr val="bg1"/>
          </a:solidFill>
        </p:spPr>
        <p:txBody>
          <a:bodyPr vert="horz" wrap="none" lIns="108000" tIns="72000" rIns="108000" bIns="72000"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B9A23009-199C-467A-AA95-A37711E36C06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Afsluiting</a:t>
            </a:r>
          </a:p>
        </p:txBody>
      </p:sp>
      <p:sp>
        <p:nvSpPr>
          <p:cNvPr id="2" name="Parallellogram 1">
            <a:extLst>
              <a:ext uri="{FF2B5EF4-FFF2-40B4-BE49-F238E27FC236}">
                <a16:creationId xmlns:a16="http://schemas.microsoft.com/office/drawing/2014/main" id="{D1C10D6F-2D25-4707-B768-42719A42C939}"/>
              </a:ext>
            </a:extLst>
          </p:cNvPr>
          <p:cNvSpPr/>
          <p:nvPr userDrawn="1"/>
        </p:nvSpPr>
        <p:spPr>
          <a:xfrm>
            <a:off x="4812632" y="4632158"/>
            <a:ext cx="5197642" cy="2225842"/>
          </a:xfrm>
          <a:prstGeom prst="parallelogram">
            <a:avLst>
              <a:gd name="adj" fmla="val 39054"/>
            </a:avLst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0" grpId="0" animBg="1"/>
      <p:bldP spid="16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 - grote bullets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6438" y="-416086"/>
            <a:ext cx="2185562" cy="293721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905991"/>
            <a:ext cx="10248000" cy="4985756"/>
          </a:xfrm>
        </p:spPr>
        <p:txBody>
          <a:bodyPr vert="horz" bIns="468000" anchor="ctr"/>
          <a:lstStyle>
            <a:lvl1pPr marL="444500" indent="-444500">
              <a:defRPr sz="4000">
                <a:ln w="12700">
                  <a:solidFill>
                    <a:schemeClr val="bg1"/>
                  </a:solidFill>
                  <a:miter lim="800000"/>
                </a:ln>
              </a:defRPr>
            </a:lvl1pPr>
            <a:lvl2pPr marL="806450" indent="-361950">
              <a:defRPr sz="3600">
                <a:ln w="12700">
                  <a:solidFill>
                    <a:schemeClr val="bg1"/>
                  </a:solidFill>
                  <a:miter lim="800000"/>
                </a:ln>
              </a:defRPr>
            </a:lvl2pPr>
            <a:lvl3pPr>
              <a:defRPr sz="4000">
                <a:ln w="12700">
                  <a:solidFill>
                    <a:schemeClr val="bg1"/>
                  </a:solidFill>
                  <a:miter lim="800000"/>
                </a:ln>
              </a:defRPr>
            </a:lvl3pPr>
            <a:lvl4pPr>
              <a:defRPr sz="6000"/>
            </a:lvl4pPr>
            <a:lvl5pPr>
              <a:defRPr sz="4800"/>
            </a:lvl5pPr>
            <a:lvl6pPr marL="722313" indent="-722313">
              <a:defRPr sz="4000">
                <a:ln w="12700">
                  <a:solidFill>
                    <a:schemeClr val="bg1"/>
                  </a:solidFill>
                  <a:miter lim="800000"/>
                </a:ln>
              </a:defRPr>
            </a:lvl6pPr>
            <a:lvl7pPr marL="1250950" indent="-528638">
              <a:defRPr sz="3600">
                <a:ln w="12700">
                  <a:solidFill>
                    <a:schemeClr val="bg1"/>
                  </a:solidFill>
                  <a:miter lim="800000"/>
                </a:ln>
              </a:defRPr>
            </a:lvl7pPr>
            <a:lvl8pPr marL="1250950" indent="-528638">
              <a:defRPr sz="3600">
                <a:ln w="12700">
                  <a:solidFill>
                    <a:schemeClr val="bg1"/>
                  </a:solidFill>
                  <a:miter lim="800000"/>
                </a:ln>
              </a:defRPr>
            </a:lvl8pPr>
            <a:lvl9pPr>
              <a:defRPr sz="6000"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11-4-2024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 - grote bullets (wit)</a:t>
            </a:r>
          </a:p>
        </p:txBody>
      </p: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3B9D4405-2FD2-48BC-8F31-5A5FA34F52A9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7C177D78-3EA2-40CE-9002-0A41E111511F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B057D91F-6604-4CD5-88B5-22386772B6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E7051304-92FC-4349-B8B4-5589502768CC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C9CB2B9-1F03-48C3-9C19-9EB76527E9E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B3A01618-4E1B-4683-8784-02ACBC66D40B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EEF478F1-A51D-4978-AF01-6200CE59F5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1941162-F346-41EB-9D1E-E545E1A0E1B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636BAF3E-F557-4CF0-9B8A-DFB8F54256F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3" name="Rechte verbindingslijn 192">
                <a:extLst>
                  <a:ext uri="{FF2B5EF4-FFF2-40B4-BE49-F238E27FC236}">
                    <a16:creationId xmlns:a16="http://schemas.microsoft.com/office/drawing/2014/main" id="{18E84945-5E77-4010-9795-728560B480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Rechte verbindingslijn 193">
                <a:extLst>
                  <a:ext uri="{FF2B5EF4-FFF2-40B4-BE49-F238E27FC236}">
                    <a16:creationId xmlns:a16="http://schemas.microsoft.com/office/drawing/2014/main" id="{1EEB168D-643F-4B9B-9B71-BCFE84944B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BD26B431-E30A-44F4-B16E-6164C88D200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6" name="Groep 195">
                <a:extLst>
                  <a:ext uri="{FF2B5EF4-FFF2-40B4-BE49-F238E27FC236}">
                    <a16:creationId xmlns:a16="http://schemas.microsoft.com/office/drawing/2014/main" id="{7E2BBF14-2196-4F10-A309-069CD389E79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5" name="Groep 234">
                  <a:extLst>
                    <a:ext uri="{FF2B5EF4-FFF2-40B4-BE49-F238E27FC236}">
                      <a16:creationId xmlns:a16="http://schemas.microsoft.com/office/drawing/2014/main" id="{F3C8F7E5-E2E0-4846-BEBD-7B86EB005DC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0AE6BC87-5252-427E-9D90-6C7919CA71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AF21DAB9-5135-4613-AC16-F8583565BC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343CC36E-EF9B-4E05-8A16-3804C69398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06529FA2-F832-48D8-9099-9485E604D3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C844E387-22B0-46FA-B6B2-80DA279D65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6" name="Groep 235">
                  <a:extLst>
                    <a:ext uri="{FF2B5EF4-FFF2-40B4-BE49-F238E27FC236}">
                      <a16:creationId xmlns:a16="http://schemas.microsoft.com/office/drawing/2014/main" id="{5350EA68-571C-4AB0-9BA4-51C0655ADE1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7" name="Rechthoek 236">
                    <a:extLst>
                      <a:ext uri="{FF2B5EF4-FFF2-40B4-BE49-F238E27FC236}">
                        <a16:creationId xmlns:a16="http://schemas.microsoft.com/office/drawing/2014/main" id="{35BA6A93-5A2D-4B89-8286-03620517C0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Pijl: punthaak 237">
                    <a:extLst>
                      <a:ext uri="{FF2B5EF4-FFF2-40B4-BE49-F238E27FC236}">
                        <a16:creationId xmlns:a16="http://schemas.microsoft.com/office/drawing/2014/main" id="{AD24BD72-74A3-422C-A7F5-5ADB4848C78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3E3B86BF-7F3F-443E-87B8-8F7D1B699A82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6" name="Groep 225">
                  <a:extLst>
                    <a:ext uri="{FF2B5EF4-FFF2-40B4-BE49-F238E27FC236}">
                      <a16:creationId xmlns:a16="http://schemas.microsoft.com/office/drawing/2014/main" id="{EB90D527-4120-4A74-AB50-45B12A7B736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77A53112-DDEF-4761-B26A-FE6C9075DF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64A8708A-1DEB-4E65-8210-69ED83BA46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7E7021C7-B14B-49AE-9C0C-DBF1AC6EC9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155EBDB0-1404-4BE4-9F90-5EED1F238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5F460D18-12AD-4258-8B77-74296380E5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7" name="Groep 226">
                  <a:extLst>
                    <a:ext uri="{FF2B5EF4-FFF2-40B4-BE49-F238E27FC236}">
                      <a16:creationId xmlns:a16="http://schemas.microsoft.com/office/drawing/2014/main" id="{432C8849-4253-444D-BA45-D6945EA13F3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8" name="Rechthoek 227">
                    <a:extLst>
                      <a:ext uri="{FF2B5EF4-FFF2-40B4-BE49-F238E27FC236}">
                        <a16:creationId xmlns:a16="http://schemas.microsoft.com/office/drawing/2014/main" id="{F1680C25-420A-4901-BAC9-C6601881AF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9" name="Pijl: punthaak 228">
                    <a:extLst>
                      <a:ext uri="{FF2B5EF4-FFF2-40B4-BE49-F238E27FC236}">
                        <a16:creationId xmlns:a16="http://schemas.microsoft.com/office/drawing/2014/main" id="{66A3ED5C-CF75-4EC1-B8FD-FA0BD124601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FC13C47D-EA00-4BC8-B4E2-2449FD6AEE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13843F11-E224-48AE-B1A3-44EECF2172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FFFC1B4A-09CF-41FD-B581-0261E206917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5" name="Rechthoek 214">
                  <a:extLst>
                    <a:ext uri="{FF2B5EF4-FFF2-40B4-BE49-F238E27FC236}">
                      <a16:creationId xmlns:a16="http://schemas.microsoft.com/office/drawing/2014/main" id="{8AF9EFC2-B770-48C1-811E-8E2EC96BB68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840704E3-E421-4E34-8F18-FA0C5464D62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7" name="Groep 216">
                    <a:extLst>
                      <a:ext uri="{FF2B5EF4-FFF2-40B4-BE49-F238E27FC236}">
                        <a16:creationId xmlns:a16="http://schemas.microsoft.com/office/drawing/2014/main" id="{95212595-1D75-452A-8E15-5E09E1E87F9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DB5BB97F-D1B0-4E80-BE66-82AC4261BB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2F102FB6-5E20-495B-930B-EAE04694BEE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83A438CF-28A0-4EAC-A4A5-557CFD9A2AD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39BA8B7B-A1D8-48B5-B7BE-383D13E093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5" name="Rechte verbindingslijn 224">
                      <a:extLst>
                        <a:ext uri="{FF2B5EF4-FFF2-40B4-BE49-F238E27FC236}">
                          <a16:creationId xmlns:a16="http://schemas.microsoft.com/office/drawing/2014/main" id="{D5519BC1-42A6-4055-A187-A5A561DCEB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8" name="Groep 217">
                    <a:extLst>
                      <a:ext uri="{FF2B5EF4-FFF2-40B4-BE49-F238E27FC236}">
                        <a16:creationId xmlns:a16="http://schemas.microsoft.com/office/drawing/2014/main" id="{47BC743E-8964-4DED-8274-88631DEE3A3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9" name="Rechthoek 218">
                      <a:extLst>
                        <a:ext uri="{FF2B5EF4-FFF2-40B4-BE49-F238E27FC236}">
                          <a16:creationId xmlns:a16="http://schemas.microsoft.com/office/drawing/2014/main" id="{53E8E975-7381-4B4E-92DD-3924631A7F4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0" name="Pijl: punthaak 219">
                      <a:extLst>
                        <a:ext uri="{FF2B5EF4-FFF2-40B4-BE49-F238E27FC236}">
                          <a16:creationId xmlns:a16="http://schemas.microsoft.com/office/drawing/2014/main" id="{DBCA7505-1922-4CAA-9FDF-4AE8DEC6CF0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BDEAC91E-4FCF-4733-AF60-618214AA95C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29BD3490-C11B-4A55-BD88-A0838F89DED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61074D21-66A8-4DF6-8BF6-FDB630FA49D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3FE9BE28-9F9E-406F-920F-02657118F42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A761AC83-049C-4DAE-8D00-0DBB085F6D5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31C6127F-2BBB-4B55-A287-0649EFEDFE1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417916ED-717B-436E-91CA-4ADCBD1F41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3" name="Rechte verbindingslijn 212">
                      <a:extLst>
                        <a:ext uri="{FF2B5EF4-FFF2-40B4-BE49-F238E27FC236}">
                          <a16:creationId xmlns:a16="http://schemas.microsoft.com/office/drawing/2014/main" id="{D58E7467-A5BE-408C-84E8-84F8D87E46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913610A8-72B9-4D72-81CB-3B6A9C97F65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D732D6D4-0993-44A6-B1DF-49677CD8582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8" name="Rechthoek 207">
                      <a:extLst>
                        <a:ext uri="{FF2B5EF4-FFF2-40B4-BE49-F238E27FC236}">
                          <a16:creationId xmlns:a16="http://schemas.microsoft.com/office/drawing/2014/main" id="{56E318A0-9A6A-42DD-A63D-DCAD29F020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9" name="Pijl: punthaak 208">
                      <a:extLst>
                        <a:ext uri="{FF2B5EF4-FFF2-40B4-BE49-F238E27FC236}">
                          <a16:creationId xmlns:a16="http://schemas.microsoft.com/office/drawing/2014/main" id="{6369F48B-DEED-4999-9B8D-C3F9CEC4F5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2602BCFF-6AEF-43AC-BA34-44DC20F60CD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3" name="Rechthoek 202">
                <a:extLst>
                  <a:ext uri="{FF2B5EF4-FFF2-40B4-BE49-F238E27FC236}">
                    <a16:creationId xmlns:a16="http://schemas.microsoft.com/office/drawing/2014/main" id="{03EDEE73-25F6-457F-B58B-458130E891B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1AD87ACA-A3E4-4D3A-A074-5B20CA9FAC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AEA083B1-D4FB-41AE-80E3-14C4E7F034F6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0A3AC092-04CC-4DC1-99DB-545761F772EC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8D411E1F-CEF9-4822-B202-604FD7827FBF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E57B2333-C439-4B6B-B894-1FFAC97C7162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7D652634-66AB-450B-8A82-9F9C81B41130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2CDA7490-2D77-4F99-8108-D78E11458613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7756390-9D3F-49D8-8E70-BAB6230CD563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3FC07FC6-ED52-4143-9BAF-206A7EDFAEF9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D5C96E1-51A3-4421-AC52-6B4CD3A8CCEE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D0BE5AEF-8328-4B78-AC0E-0FCE7FDDCE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8E43FDB0-CD39-4B24-AE20-F90ED7F6AF61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5DCDA97B-1DF1-486A-B3BA-DEE2178F4F3C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8A033D27-8286-492E-A088-56A5E0BE660D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EDECFC97-D325-42EA-A155-2A6B4AD08067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233595D1-A669-4631-B35D-54CB1286A833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E2D97D52-C442-4532-AE3E-ED350EC76AFA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FE13F0FE-3C0D-42D0-9872-333E03DD1C04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A6BC52A9-5CC9-4EC6-98D5-662B43474F8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2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 - grote bullets (roo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6438" y="-416086"/>
            <a:ext cx="2185562" cy="293721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905991"/>
            <a:ext cx="10248000" cy="4985756"/>
          </a:xfrm>
        </p:spPr>
        <p:txBody>
          <a:bodyPr vert="horz" bIns="468000" anchor="ctr"/>
          <a:lstStyle>
            <a:lvl1pPr marL="444500" indent="-444500">
              <a:defRPr sz="40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 marL="806450" indent="-361950">
              <a:defRPr sz="36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 sz="40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4800"/>
            </a:lvl5pPr>
            <a:lvl6pPr marL="722313" indent="-722313">
              <a:defRPr sz="40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 marL="1250950" indent="-528638">
              <a:defRPr sz="36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 marL="1250950" indent="-528638">
              <a:defRPr sz="36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 sz="6000"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wit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11-4-2024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7D3EAC8F-3CF3-4C30-BD5C-29A508222BA4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A9CF0A6-F4BB-4FD9-B740-B4F620399D18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BB92D90B-42B9-4BC5-B928-636A9E706B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0F37863E-FD53-4AF8-B69C-C68172B54A43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11EDEF-8E89-482C-A6F3-E66C75EBCC5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2F43044-82EA-4705-B3DB-B945C309F6A1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E8D3B68F-4594-4797-9116-DAC5C09DC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71C2F047-092D-4326-9F8F-F7C8634C5A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4D8BC339-8681-4786-8F31-FFA7521582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85E4280-926D-49C1-B4CD-2B5B87DE75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F983BD01-0E77-4A63-841B-BECFC8C3B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4A16FFFC-F27C-408B-ACE0-8FAF27CD2A4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3CF316F2-93FC-4A35-8AFC-67154C2453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E2AD9CCA-FA69-42B3-8A64-4D05EF3CB74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6B3131C0-62B4-4E1A-A371-4940B25268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EF25CF75-5158-4630-B6A3-D2CC61ACC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301CE9FE-B603-47BC-84FD-FB4C0214C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F5B92BF8-C171-4414-B52B-85F8EFBDB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8EA59DE-8069-4018-A451-C426586BB4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1A27EB8A-58CE-4999-9FBA-3D9571CEB8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B134A58E-CE59-4AC1-8C0E-343880AF43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C2AFD49E-02E1-4ABB-94F5-0CB41D2D3E8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6E7898F-DBEE-4A04-95FF-20B0EDF2610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148B8867-9B24-46EC-94E4-52214B7F842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F25A93D6-CDB0-4DB2-BC93-59DA1C4BF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C885FC7F-07FF-4E9E-BAEC-7E9BB2AF1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479DA5-0DF1-4667-92AA-729FD60B5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07E68285-D269-49D4-B0D0-CA11F170B1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E2AB384-7D72-4648-96AE-2F4969A4C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02D73F2B-2FE6-46E3-9440-7972D22BDDC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53DE431-A704-4728-B3F3-FFD581F86B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4046E377-5AF0-4EE2-B797-55A9A55864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015EF3BA-DF5C-4332-AFF9-4C61A98C01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B4C51E69-6E44-4719-930F-BFA47EE663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BE12AC10-8E32-4ED3-86FA-0BC00E4EB91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EA982572-FA96-4FA5-A3CA-C145A393BA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19E12A8-6F8B-4F13-BDB8-98F85A7341E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93F297A5-D03A-48A6-8B30-88C79E1B60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26B7F2EF-CC43-4B4C-866B-B3F5E375D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99B4D0B7-586D-4E0D-9F49-EF3CF11AFF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0B40AF26-3780-4E95-A213-0E289E50E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366179FC-EA76-49A0-A125-B586B2B054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792445EF-2362-4A35-809F-674913E97D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62D83C7C-0A48-459F-91EE-E2A7E1711D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4B6FB70B-4EAD-4C9B-82A5-53D813C7FE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BFFBA647-121B-4668-91A0-35A535B34BD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54483265-390D-4474-86F4-B801EBEC273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9093417D-9895-4D0B-88CD-4F01604AB8C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5433D0F6-D959-47E0-A149-4440F9416C8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CD1CEB2C-6B3F-442F-B5A3-C1C20866FD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2ED58CB9-BA7E-4CF3-A8E2-4B46B0262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D506394-D62B-4A19-AF25-D0F53429EE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5E6A5C77-2A3B-409A-ADC0-8954F8E41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36949026-96FD-4907-9B0A-FAE9226CE6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39DFFA0E-A926-48D9-B4E5-B43A42BA2D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CCC4B71-CFA1-4AA4-B534-259D9175A59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DBD8BF01-3F6E-48BA-B632-B5DC85196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DC83F09B-641B-4434-826F-51EABB8D1B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2953734-C17D-4194-971B-A4C9F7E0463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D246ADFD-631E-4A8E-8A55-7C0B8BFD3FA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DF00BC5F-CA1A-49F8-9B9B-A60A5E8C4A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21DFCE3-09FA-4EDB-8855-68641F5C0649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00F9697-F88A-48D9-8A01-DE3CDB0D7DD4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3D4CABA-C590-437C-B9BB-A29AE0F948A3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9A412C7-C41B-494C-A158-1F72C3B09C4A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21BD51F-B92D-4056-8799-488DDA014095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28880E9-BEF5-4158-B207-2BC694950097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A066013E-4924-4201-92AC-A7E5CD1BE452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138E19D-1F05-47CF-844F-E77851E7C84B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23EF88F2-EDD8-4089-AFE2-2E059FB1AC9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5ABAE5C-BDE8-4917-A3D4-F66498F6E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C9E69A8-8CC3-4003-853E-06E6E80D9523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1508651-7C47-453F-A4F8-97F99AC40C0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E9C97589-9E84-4EEA-A434-D3EDCA052BB7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9115C4C6-CE93-4302-98EA-E9FA7512AB3F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ECDB7FCA-B690-40BB-8835-6AB58E8718CF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65F6B3C-0FF5-4612-99AB-57E16C646B5D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A6081EB2-4AB2-4A63-BA49-4EFC4BD90E3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25E15268-4838-48D3-9E4B-6EC97C86E61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 - grote bullets (rood)</a:t>
            </a:r>
          </a:p>
        </p:txBody>
      </p:sp>
    </p:spTree>
    <p:extLst>
      <p:ext uri="{BB962C8B-B14F-4D97-AF65-F5344CB8AC3E}">
        <p14:creationId xmlns:p14="http://schemas.microsoft.com/office/powerpoint/2010/main" val="27335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 - grote bullets (blauw)">
    <p:bg>
      <p:bgPr>
        <a:solidFill>
          <a:srgbClr val="00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6438" y="-416086"/>
            <a:ext cx="2185562" cy="293721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905991"/>
            <a:ext cx="10248000" cy="4985756"/>
          </a:xfrm>
        </p:spPr>
        <p:txBody>
          <a:bodyPr vert="horz" bIns="468000" anchor="ctr"/>
          <a:lstStyle>
            <a:lvl1pPr marL="444500" indent="-444500">
              <a:defRPr sz="40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 marL="806450" indent="-361950">
              <a:defRPr sz="36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 sz="40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2"/>
                </a:solidFill>
              </a:defRPr>
            </a:lvl5pPr>
            <a:lvl6pPr marL="722313" indent="-722313">
              <a:defRPr sz="40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 marL="1250950" indent="-528638">
              <a:defRPr sz="36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 marL="1250950" indent="-528638">
              <a:defRPr sz="36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 sz="600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wit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11-4-2024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7D3EAC8F-3CF3-4C30-BD5C-29A508222BA4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A9CF0A6-F4BB-4FD9-B740-B4F620399D18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rgbClr val="002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BB92D90B-42B9-4BC5-B928-636A9E706B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0F37863E-FD53-4AF8-B69C-C68172B54A43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11EDEF-8E89-482C-A6F3-E66C75EBCC5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2F43044-82EA-4705-B3DB-B945C309F6A1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E8D3B68F-4594-4797-9116-DAC5C09DC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71C2F047-092D-4326-9F8F-F7C8634C5A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4D8BC339-8681-4786-8F31-FFA7521582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85E4280-926D-49C1-B4CD-2B5B87DE75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F983BD01-0E77-4A63-841B-BECFC8C3B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4A16FFFC-F27C-408B-ACE0-8FAF27CD2A4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3CF316F2-93FC-4A35-8AFC-67154C2453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E2AD9CCA-FA69-42B3-8A64-4D05EF3CB74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6B3131C0-62B4-4E1A-A371-4940B25268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EF25CF75-5158-4630-B6A3-D2CC61ACC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301CE9FE-B603-47BC-84FD-FB4C0214C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F5B92BF8-C171-4414-B52B-85F8EFBDB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8EA59DE-8069-4018-A451-C426586BB4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1A27EB8A-58CE-4999-9FBA-3D9571CEB8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B134A58E-CE59-4AC1-8C0E-343880AF43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C2AFD49E-02E1-4ABB-94F5-0CB41D2D3E8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6E7898F-DBEE-4A04-95FF-20B0EDF2610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148B8867-9B24-46EC-94E4-52214B7F842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F25A93D6-CDB0-4DB2-BC93-59DA1C4BF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C885FC7F-07FF-4E9E-BAEC-7E9BB2AF1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479DA5-0DF1-4667-92AA-729FD60B5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07E68285-D269-49D4-B0D0-CA11F170B1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E2AB384-7D72-4648-96AE-2F4969A4C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02D73F2B-2FE6-46E3-9440-7972D22BDDC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53DE431-A704-4728-B3F3-FFD581F86B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4046E377-5AF0-4EE2-B797-55A9A55864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015EF3BA-DF5C-4332-AFF9-4C61A98C01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B4C51E69-6E44-4719-930F-BFA47EE663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BE12AC10-8E32-4ED3-86FA-0BC00E4EB91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EA982572-FA96-4FA5-A3CA-C145A393BA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19E12A8-6F8B-4F13-BDB8-98F85A7341E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93F297A5-D03A-48A6-8B30-88C79E1B60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26B7F2EF-CC43-4B4C-866B-B3F5E375D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99B4D0B7-586D-4E0D-9F49-EF3CF11AFF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0B40AF26-3780-4E95-A213-0E289E50E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366179FC-EA76-49A0-A125-B586B2B054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792445EF-2362-4A35-809F-674913E97D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62D83C7C-0A48-459F-91EE-E2A7E1711D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4B6FB70B-4EAD-4C9B-82A5-53D813C7FE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BFFBA647-121B-4668-91A0-35A535B34BD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54483265-390D-4474-86F4-B801EBEC273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9093417D-9895-4D0B-88CD-4F01604AB8C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5433D0F6-D959-47E0-A149-4440F9416C8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CD1CEB2C-6B3F-442F-B5A3-C1C20866FD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2ED58CB9-BA7E-4CF3-A8E2-4B46B0262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D506394-D62B-4A19-AF25-D0F53429EE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5E6A5C77-2A3B-409A-ADC0-8954F8E41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36949026-96FD-4907-9B0A-FAE9226CE6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39DFFA0E-A926-48D9-B4E5-B43A42BA2D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CCC4B71-CFA1-4AA4-B534-259D9175A59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DBD8BF01-3F6E-48BA-B632-B5DC85196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DC83F09B-641B-4434-826F-51EABB8D1B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2953734-C17D-4194-971B-A4C9F7E0463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D246ADFD-631E-4A8E-8A55-7C0B8BFD3FA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DF00BC5F-CA1A-49F8-9B9B-A60A5E8C4A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21DFCE3-09FA-4EDB-8855-68641F5C0649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00F9697-F88A-48D9-8A01-DE3CDB0D7DD4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3D4CABA-C590-437C-B9BB-A29AE0F948A3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9A412C7-C41B-494C-A158-1F72C3B09C4A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21BD51F-B92D-4056-8799-488DDA014095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28880E9-BEF5-4158-B207-2BC694950097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A066013E-4924-4201-92AC-A7E5CD1BE452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138E19D-1F05-47CF-844F-E77851E7C84B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23EF88F2-EDD8-4089-AFE2-2E059FB1AC9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5ABAE5C-BDE8-4917-A3D4-F66498F6E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C9E69A8-8CC3-4003-853E-06E6E80D9523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1508651-7C47-453F-A4F8-97F99AC40C0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E9C97589-9E84-4EEA-A434-D3EDCA052BB7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9115C4C6-CE93-4302-98EA-E9FA7512AB3F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ECDB7FCA-B690-40BB-8835-6AB58E8718CF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65F6B3C-0FF5-4612-99AB-57E16C646B5D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A6081EB2-4AB2-4A63-BA49-4EFC4BD90E3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25E15268-4838-48D3-9E4B-6EC97C86E61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 - grote bullets (blauw)</a:t>
            </a:r>
          </a:p>
        </p:txBody>
      </p:sp>
    </p:spTree>
    <p:extLst>
      <p:ext uri="{BB962C8B-B14F-4D97-AF65-F5344CB8AC3E}">
        <p14:creationId xmlns:p14="http://schemas.microsoft.com/office/powerpoint/2010/main" val="35348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92FB-0B28-4F56-9488-BE672DB51AA7}" type="datetime1">
              <a:rPr lang="nl-NL" smtClean="0"/>
              <a:t>11-4-2024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3885F17-B813-445E-A741-FF39D3EF5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54F744C6-893D-4C2B-9B39-BE6672D4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AFEB66CD-08B9-4BD6-AA9A-B71C473C8FD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A93ADE8-5042-4B22-9C1D-3ADF7573C917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Alleen titel</a:t>
            </a:r>
          </a:p>
        </p:txBody>
      </p:sp>
    </p:spTree>
    <p:extLst>
      <p:ext uri="{BB962C8B-B14F-4D97-AF65-F5344CB8AC3E}">
        <p14:creationId xmlns:p14="http://schemas.microsoft.com/office/powerpoint/2010/main" val="39665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6285146" cy="432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0"/>
            <a:ext cx="4180045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F711-C50F-4B03-BE30-82B696DE0426}" type="datetime1">
              <a:rPr lang="nl-NL" smtClean="0"/>
              <a:t>11-4-2024</a:t>
            </a:fld>
            <a:endParaRPr lang="nl-NL"/>
          </a:p>
        </p:txBody>
      </p:sp>
      <p:grpSp>
        <p:nvGrpSpPr>
          <p:cNvPr id="205" name="Instructie">
            <a:extLst>
              <a:ext uri="{FF2B5EF4-FFF2-40B4-BE49-F238E27FC236}">
                <a16:creationId xmlns:a16="http://schemas.microsoft.com/office/drawing/2014/main" id="{7D5820C8-D6B1-4072-81D0-28DAF01F5572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D0F735F9-61A5-4A30-B289-B05FBEF4F144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EE48A768-3447-46CA-97EF-613FD163A85E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8CE3160E-5B54-4878-8014-00386CD99838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Tekstvak 192">
                <a:extLst>
                  <a:ext uri="{FF2B5EF4-FFF2-40B4-BE49-F238E27FC236}">
                    <a16:creationId xmlns:a16="http://schemas.microsoft.com/office/drawing/2014/main" id="{8AB55633-56DB-4AFD-8F78-64985EE67C21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FEFDDDDE-7A72-4EB8-8AE0-E09DB57692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5" name="Picture 3">
                <a:extLst>
                  <a:ext uri="{FF2B5EF4-FFF2-40B4-BE49-F238E27FC236}">
                    <a16:creationId xmlns:a16="http://schemas.microsoft.com/office/drawing/2014/main" id="{739DC4D4-72AF-4D16-9B9B-659E9964D0D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6" name="Gelijkbenige driehoek 195">
                <a:extLst>
                  <a:ext uri="{FF2B5EF4-FFF2-40B4-BE49-F238E27FC236}">
                    <a16:creationId xmlns:a16="http://schemas.microsoft.com/office/drawing/2014/main" id="{CE8EF979-B508-4E2F-ACDB-2BD2F1E3F36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08AECBE6-8F90-4DB7-A994-21C3F92E63A2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F0570742-3F0B-41E1-BE0C-91BFA1A29DE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FBADC0F7-C07E-4F96-8BCC-7596D201B5F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67774701-4DEE-481A-8F76-2A51A881DA1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DD5D949D-0C7F-491B-8EEC-AC5C39553D9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99" name="Rechthoek 198">
                  <a:extLst>
                    <a:ext uri="{FF2B5EF4-FFF2-40B4-BE49-F238E27FC236}">
                      <a16:creationId xmlns:a16="http://schemas.microsoft.com/office/drawing/2014/main" id="{00E02435-7A7F-4980-8D09-FF0A7859AE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26363E49-CFD4-4F22-A89B-BE9DEA6BDAB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5F22BEDC-D85B-42B3-9528-3712BDD9BE4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5" name="Meer informatie">
              <a:extLst>
                <a:ext uri="{FF2B5EF4-FFF2-40B4-BE49-F238E27FC236}">
                  <a16:creationId xmlns:a16="http://schemas.microsoft.com/office/drawing/2014/main" id="{B0702960-B17F-4E0F-B8B3-B51929C9BBDF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8" name="Freeform 101">
                <a:extLst>
                  <a:ext uri="{FF2B5EF4-FFF2-40B4-BE49-F238E27FC236}">
                    <a16:creationId xmlns:a16="http://schemas.microsoft.com/office/drawing/2014/main" id="{621F0336-16AA-42F5-8109-75853758DA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B3D413AE-BB52-4B7F-87FF-C73F9E1263A1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5987661A-723E-460D-895F-18E525820A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A4FB35B7-9580-4187-8D81-A3E67B1F5B83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67E357F6-02FE-4A78-A758-8DBD55F01C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7DF76CBE-E654-47C6-B685-41EC133AE2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1DEAF448-9782-4EDD-A96D-1ACDDD3D7C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7816A72F-C220-4B79-8711-6292CEEC6DE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012C990E-A8FB-4BBA-B518-A23F0D3ACE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0983BD8B-12CD-4A40-9F1A-DE785E4B2553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606A5A3E-C0F4-425B-9182-8D0F12CBF3C8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4" name="Groep 173">
              <a:extLst>
                <a:ext uri="{FF2B5EF4-FFF2-40B4-BE49-F238E27FC236}">
                  <a16:creationId xmlns:a16="http://schemas.microsoft.com/office/drawing/2014/main" id="{849DB51C-FAA1-43AA-94FA-28ECB1789ABD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BE5DCB50-9A48-488C-B513-8858A062267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13616B76-66A2-451B-873A-C6795F25CFB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7523BFDA-7CC7-45DF-B95A-3385A737A85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hthoek: afgeronde hoeken 184">
                <a:extLst>
                  <a:ext uri="{FF2B5EF4-FFF2-40B4-BE49-F238E27FC236}">
                    <a16:creationId xmlns:a16="http://schemas.microsoft.com/office/drawing/2014/main" id="{449BEBBB-26A3-4192-803B-B2CD72C11CB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20400C86-2505-452B-B996-B136E388A9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9DC4FAAD-8727-48ED-86E6-26514D898FE6}"/>
                  </a:ext>
                </a:extLst>
              </p:cNvPr>
              <p:cNvCxnSpPr>
                <a:cxnSpLocks/>
                <a:stCxn id="18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D855FE77-3329-4704-9B2A-A96C0E18FF6F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2DA1A48D-8D7D-44C4-B5D2-754726A91042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7" name="Rechte verbindingslijn 176">
              <a:extLst>
                <a:ext uri="{FF2B5EF4-FFF2-40B4-BE49-F238E27FC236}">
                  <a16:creationId xmlns:a16="http://schemas.microsoft.com/office/drawing/2014/main" id="{8E9E5E8B-415D-4389-B100-C4E86B7505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FB001074-86C3-47A6-A6D0-0C5D3A641910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F3D02B58-65A1-4295-8930-90AB73C7FD47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A3522800-5B6E-480D-A857-C6E14F7F1EBD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1" name="Gelijkbenige driehoek 180">
                <a:extLst>
                  <a:ext uri="{FF2B5EF4-FFF2-40B4-BE49-F238E27FC236}">
                    <a16:creationId xmlns:a16="http://schemas.microsoft.com/office/drawing/2014/main" id="{5216880C-6611-4C8F-A2AC-AA4A2AB567A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itel 16">
            <a:extLst>
              <a:ext uri="{FF2B5EF4-FFF2-40B4-BE49-F238E27FC236}">
                <a16:creationId xmlns:a16="http://schemas.microsoft.com/office/drawing/2014/main" id="{5857A055-91B3-4BE8-82F1-C3A7516AD6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208" name="Tijdelijke aanduiding voor dianummer 5">
            <a:extLst>
              <a:ext uri="{FF2B5EF4-FFF2-40B4-BE49-F238E27FC236}">
                <a16:creationId xmlns:a16="http://schemas.microsoft.com/office/drawing/2014/main" id="{232E01D0-0A5F-4779-A59D-A7A04E0EE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209" name="Tijdelijke aanduiding voor voettekst 4">
            <a:extLst>
              <a:ext uri="{FF2B5EF4-FFF2-40B4-BE49-F238E27FC236}">
                <a16:creationId xmlns:a16="http://schemas.microsoft.com/office/drawing/2014/main" id="{4CBF35B6-30FC-4639-9BBD-731C31116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63" name="Tijdelijke aanduiding voor tekst 7">
            <a:extLst>
              <a:ext uri="{FF2B5EF4-FFF2-40B4-BE49-F238E27FC236}">
                <a16:creationId xmlns:a16="http://schemas.microsoft.com/office/drawing/2014/main" id="{61F85C70-FD22-44D8-A20E-610CF60B587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87" name="Tekstvak 286">
            <a:extLst>
              <a:ext uri="{FF2B5EF4-FFF2-40B4-BE49-F238E27FC236}">
                <a16:creationId xmlns:a16="http://schemas.microsoft.com/office/drawing/2014/main" id="{EA14B503-7366-4EB5-973D-7B4B6DD83D07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Foto A</a:t>
            </a:r>
          </a:p>
        </p:txBody>
      </p: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56B8E586-14D5-4CB0-8B4E-3F5103B4ECEC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94D62889-A12D-453A-954B-7F1265439B1F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D4B8E770-EEB4-4F8D-BB6F-13078D4197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E781DD2B-50BC-4907-A0C2-B006C6F65029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926F8031-57A7-41F5-A6F3-4A953D72842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24094290-B54E-4F79-9D1E-D507EBA4795A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D1735B19-4C79-472E-9D24-2BB821667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7D60FA67-3B98-49FB-903A-A27F13BA4A1B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92" name="Rechthoek 291">
                <a:extLst>
                  <a:ext uri="{FF2B5EF4-FFF2-40B4-BE49-F238E27FC236}">
                    <a16:creationId xmlns:a16="http://schemas.microsoft.com/office/drawing/2014/main" id="{0EAA244C-90B2-4676-A5FD-7B06294775D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F1D754FA-BF74-4573-A9EF-FADF017A5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AB914AEE-D748-4601-BAA2-E4FBA66285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0976EF70-22A6-4A6C-B7DB-413D5CE11DD0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303475E2-7A37-4CEA-8C44-8D16F63AEEC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312BDBE2-C5F3-40CE-B2E9-DB63CF5A4C13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CB1DDA2-6BAD-4E85-A681-B24EB523DA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9F3C8EC4-9724-43D0-94ED-8D72AA55A8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464AFFE1-233A-4C17-84DE-AC96E4EDF2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E766B7C4-D217-4CAB-9CB0-6C21EE0DCD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9FE005B6-40BF-49EC-89EA-BF5DD63165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8602861-8C80-4447-B4B6-37C8B61A9B2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6D687C7F-CF3F-4D50-AAAE-49CE8C47B8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6F76346B-C6DB-4368-9651-D97323967E2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6872DC18-5426-42A5-8D07-98DDA6D03E2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85EBE783-2321-4DEB-BF32-16D3889AA96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65A2F06-6693-4FFE-9FCC-31793002D0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53EF1FB1-F6C8-45E4-AC83-D72598B8C1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4691BBCE-8797-49B4-BCF8-8AF4659DF2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27AF4904-9CA7-4F51-B5D7-7773A5A2F6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4395F170-D153-4B16-B103-83C3384C76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7" name="Groep 326">
                  <a:extLst>
                    <a:ext uri="{FF2B5EF4-FFF2-40B4-BE49-F238E27FC236}">
                      <a16:creationId xmlns:a16="http://schemas.microsoft.com/office/drawing/2014/main" id="{148D8629-552B-41FE-AA6D-135ABA1EA27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FD0C1643-4814-46BD-8A93-FAD3C8A844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Pijl: punthaak 328">
                    <a:extLst>
                      <a:ext uri="{FF2B5EF4-FFF2-40B4-BE49-F238E27FC236}">
                        <a16:creationId xmlns:a16="http://schemas.microsoft.com/office/drawing/2014/main" id="{FE80652C-7B95-4898-B54D-86F90C26876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98" name="Rechte verbindingslijn 297">
                <a:extLst>
                  <a:ext uri="{FF2B5EF4-FFF2-40B4-BE49-F238E27FC236}">
                    <a16:creationId xmlns:a16="http://schemas.microsoft.com/office/drawing/2014/main" id="{425C507D-060D-4606-A72F-9DF4BBF4B9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9" name="Rechte verbindingslijn 298">
                <a:extLst>
                  <a:ext uri="{FF2B5EF4-FFF2-40B4-BE49-F238E27FC236}">
                    <a16:creationId xmlns:a16="http://schemas.microsoft.com/office/drawing/2014/main" id="{F1A35AAF-F3AE-42E8-9A25-07C0944057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E3B21D4F-68DF-4C17-8E73-E2052F95D8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44FFFA95-FCAE-4EBC-A98B-199CFEDE036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29A0DBB2-4225-45B3-B393-C24BBA76D1B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1BA4476B-9984-4B35-91E5-21FFC56F729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21" name="Rechte verbindingslijn 320">
                      <a:extLst>
                        <a:ext uri="{FF2B5EF4-FFF2-40B4-BE49-F238E27FC236}">
                          <a16:creationId xmlns:a16="http://schemas.microsoft.com/office/drawing/2014/main" id="{07B3B6BE-99B3-46C6-80ED-63D8AE38D5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2" name="Rechte verbindingslijn 321">
                      <a:extLst>
                        <a:ext uri="{FF2B5EF4-FFF2-40B4-BE49-F238E27FC236}">
                          <a16:creationId xmlns:a16="http://schemas.microsoft.com/office/drawing/2014/main" id="{3366196D-2412-442E-AD9E-C6BCFE75C4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3" name="Rechte verbindingslijn 322">
                      <a:extLst>
                        <a:ext uri="{FF2B5EF4-FFF2-40B4-BE49-F238E27FC236}">
                          <a16:creationId xmlns:a16="http://schemas.microsoft.com/office/drawing/2014/main" id="{C48E9430-DBEB-4558-ABD8-B42F3277D7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B69B14DD-4600-4D62-825A-759FFC7D77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1FAE0DC1-FE9F-4DB4-984E-603604ED14F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18" name="Groep 317">
                    <a:extLst>
                      <a:ext uri="{FF2B5EF4-FFF2-40B4-BE49-F238E27FC236}">
                        <a16:creationId xmlns:a16="http://schemas.microsoft.com/office/drawing/2014/main" id="{2858225C-6012-4572-AC23-4FB30DE662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F3D39325-C626-4DAD-B7DF-A5CB10F095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0" name="Pijl: punthaak 319">
                      <a:extLst>
                        <a:ext uri="{FF2B5EF4-FFF2-40B4-BE49-F238E27FC236}">
                          <a16:creationId xmlns:a16="http://schemas.microsoft.com/office/drawing/2014/main" id="{9160F708-EAC7-4840-B099-95E31582BB7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6916231E-F13B-47B2-B976-2B991B40634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04" name="Rechthoek 303">
                  <a:extLst>
                    <a:ext uri="{FF2B5EF4-FFF2-40B4-BE49-F238E27FC236}">
                      <a16:creationId xmlns:a16="http://schemas.microsoft.com/office/drawing/2014/main" id="{68E8FD64-0241-4021-90C0-4150C904A92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5" name="Groep 304">
                  <a:extLst>
                    <a:ext uri="{FF2B5EF4-FFF2-40B4-BE49-F238E27FC236}">
                      <a16:creationId xmlns:a16="http://schemas.microsoft.com/office/drawing/2014/main" id="{E3BE4C10-6A60-47DC-BC87-2E514589623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06" name="Groep 305">
                    <a:extLst>
                      <a:ext uri="{FF2B5EF4-FFF2-40B4-BE49-F238E27FC236}">
                        <a16:creationId xmlns:a16="http://schemas.microsoft.com/office/drawing/2014/main" id="{23524D0B-3C25-4540-BD90-87B3E44F8C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AA2010B4-8232-4BF1-8D40-FC85B03012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B51055E9-D51A-49FE-A431-F119F9D8C4F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2" name="Rechte verbindingslijn 311">
                      <a:extLst>
                        <a:ext uri="{FF2B5EF4-FFF2-40B4-BE49-F238E27FC236}">
                          <a16:creationId xmlns:a16="http://schemas.microsoft.com/office/drawing/2014/main" id="{00EF3DDD-979B-49D2-9124-1AE1A80E18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3" name="Rechte verbindingslijn 312">
                      <a:extLst>
                        <a:ext uri="{FF2B5EF4-FFF2-40B4-BE49-F238E27FC236}">
                          <a16:creationId xmlns:a16="http://schemas.microsoft.com/office/drawing/2014/main" id="{D41DC41C-9A90-48BA-BC45-0AE7D69E0C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4" name="Rechte verbindingslijn 313">
                      <a:extLst>
                        <a:ext uri="{FF2B5EF4-FFF2-40B4-BE49-F238E27FC236}">
                          <a16:creationId xmlns:a16="http://schemas.microsoft.com/office/drawing/2014/main" id="{B712EB88-5853-41E3-A78E-902998B824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7" name="Groep 306">
                    <a:extLst>
                      <a:ext uri="{FF2B5EF4-FFF2-40B4-BE49-F238E27FC236}">
                        <a16:creationId xmlns:a16="http://schemas.microsoft.com/office/drawing/2014/main" id="{C47F4CD3-8F8F-43B9-8158-CFD276D226FA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8" name="Rechthoek 307">
                      <a:extLst>
                        <a:ext uri="{FF2B5EF4-FFF2-40B4-BE49-F238E27FC236}">
                          <a16:creationId xmlns:a16="http://schemas.microsoft.com/office/drawing/2014/main" id="{44694C19-57A4-4E97-8509-BE5D204E505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9" name="Pijl: punthaak 308">
                      <a:extLst>
                        <a:ext uri="{FF2B5EF4-FFF2-40B4-BE49-F238E27FC236}">
                          <a16:creationId xmlns:a16="http://schemas.microsoft.com/office/drawing/2014/main" id="{81FD895E-93A5-4BBD-9549-39DBD908FF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3032A8C2-BCB6-481F-A789-549100DBBA6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E457FCBA-2671-4847-835D-027D3C569DA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FCF92496-6915-4458-8131-F065CEBA60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B304805A-060F-4397-BAB4-B44A00E9B27A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0775ACB2-164D-4CEC-93B7-75227E7CBEBC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D021417A-86A7-4706-B468-333415AE6DAC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17AA9788-B58A-419A-9CBA-FEB22B948F77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C12D07E2-E6BB-468A-9A39-CAA78BF93518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C68E880C-121C-4DCE-9869-9A141ED7D9EB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03E26B72-88B0-4352-8484-098719585F46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38C39199-BD4D-46E5-9DBE-9109D9230917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E8E23C3C-FED3-4F50-A679-A81C05B97F5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12083C92-1410-401D-BCD5-7EB70EF3C4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67A5DEE4-CBB8-464B-9BE8-00ECEB94BAF9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A9799A71-B5B1-4C2A-AB62-939DE612721F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3929FF50-FB8C-4481-9C46-6B5C96EA23AB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5DF89A96-B916-477F-B808-48FAB3752B97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18816D87-8917-4404-A3AE-D8C241F9289E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DCC5CBE8-E3FB-4AB7-A488-0DB688DAE793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F74BBC93-7231-4861-BB4E-F0D42214C474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D5A8B558-5A72-41B4-827C-0B4E197659C4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2793" y="0"/>
            <a:ext cx="5869207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4691945" cy="432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335C-FCC3-4C78-B48E-7EF7D821BEEF}" type="datetime1">
              <a:rPr lang="nl-NL" smtClean="0"/>
              <a:t>11-4-2024</a:t>
            </a:fld>
            <a:endParaRPr lang="nl-NL"/>
          </a:p>
        </p:txBody>
      </p:sp>
      <p:grpSp>
        <p:nvGrpSpPr>
          <p:cNvPr id="164" name="Instructie">
            <a:extLst>
              <a:ext uri="{FF2B5EF4-FFF2-40B4-BE49-F238E27FC236}">
                <a16:creationId xmlns:a16="http://schemas.microsoft.com/office/drawing/2014/main" id="{37026B65-6948-43CC-8024-F1D2036974B0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C9B20113-4759-48C1-9881-247CCBE98DD8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70DE0F46-9A43-45A3-8280-BC629B8D4CC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72B758CA-6448-4B27-B22A-73FD81A2315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59C2BBDD-97DB-440D-B3CB-54C597D3A0B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5" name="Tekstvak 194">
                <a:extLst>
                  <a:ext uri="{FF2B5EF4-FFF2-40B4-BE49-F238E27FC236}">
                    <a16:creationId xmlns:a16="http://schemas.microsoft.com/office/drawing/2014/main" id="{771169D2-EFDC-4694-999E-2025DE9EE1BB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6" name="Picture 3">
                <a:extLst>
                  <a:ext uri="{FF2B5EF4-FFF2-40B4-BE49-F238E27FC236}">
                    <a16:creationId xmlns:a16="http://schemas.microsoft.com/office/drawing/2014/main" id="{CEE1DA5C-2467-4252-BF64-A9345864D9D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2FBBEC4F-CD14-491C-B9AA-9B1D29FDF15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F41E19F4-1ADB-48EB-B67D-27A2AF6F1D63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D5FC398C-269A-49E8-8A64-64AABDADF7A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04ED29EE-FBE0-4481-BE52-B2AB359E877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D33C010D-13CC-40D2-989B-508ADF8E076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C875A591-EBA0-45D6-870D-3BECA0D0F7B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ED9CEDED-7608-4099-B0F2-67CBCC83AEA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CCE29130-9E34-487F-9106-B5FDF5C2150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2033FAF5-9A0C-4D5C-8A37-39CD78C82A8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6" name="Meer informatie">
              <a:extLst>
                <a:ext uri="{FF2B5EF4-FFF2-40B4-BE49-F238E27FC236}">
                  <a16:creationId xmlns:a16="http://schemas.microsoft.com/office/drawing/2014/main" id="{5526D891-AD8C-44F9-B187-13E5DCB2E139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9" name="Freeform 101">
                <a:extLst>
                  <a:ext uri="{FF2B5EF4-FFF2-40B4-BE49-F238E27FC236}">
                    <a16:creationId xmlns:a16="http://schemas.microsoft.com/office/drawing/2014/main" id="{59822D6C-2DC3-4442-8B3C-6AB767BA81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C017B7CB-D89E-4BF0-9B2B-E247BA82C30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2A731424-3861-43C3-84BC-130DD7142D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E86F7E8-EC7E-4A7E-A896-C02C792D470C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28E9221C-8038-4B14-ACE9-D6013B120CB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FE1259F2-AEF7-4D9F-AE3A-6934AB5C5D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CEE20EEE-ED28-4052-A0AD-3A088A2B73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DFC1C346-65E6-4243-9117-B1B682C8F071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AB8010CD-67EB-4078-9600-B83E442336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595461CD-F1F7-4393-9666-BF029B65570F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0FDAC91-C6BF-4FDE-A982-5EA89D20698D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58971AB1-AAD1-4B9D-A465-C72AE3198278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B446B015-10CC-489B-8D8A-B269FA37F78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BEC7E7E7-6D1E-452C-A973-0161B7FF3D0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F476E58C-DA17-4829-9639-45B1E5C2373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hthoek: afgeronde hoeken 185">
                <a:extLst>
                  <a:ext uri="{FF2B5EF4-FFF2-40B4-BE49-F238E27FC236}">
                    <a16:creationId xmlns:a16="http://schemas.microsoft.com/office/drawing/2014/main" id="{1E88231B-ED42-41DF-9817-10466535CD5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8D7C14C-0155-485C-BF6F-813CD9CA03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8EDE9A61-58F5-4B13-81DA-763FA00A2BA9}"/>
                  </a:ext>
                </a:extLst>
              </p:cNvPr>
              <p:cNvCxnSpPr>
                <a:cxnSpLocks/>
                <a:stCxn id="18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98693FD5-5435-465A-B94B-B97EA03C476E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4996E550-739C-44E7-BC89-8B6A974E3931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60CBD64B-9E24-4FA3-8AD0-F6F9D151F9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7683C293-9728-42E5-9ABE-07277D2DF1E8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D5780D4-F5E0-407B-963C-7404D8CC4966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3F7F962C-6A38-48ED-A896-E0092FDF5886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2" name="Gelijkbenige driehoek 181">
                <a:extLst>
                  <a:ext uri="{FF2B5EF4-FFF2-40B4-BE49-F238E27FC236}">
                    <a16:creationId xmlns:a16="http://schemas.microsoft.com/office/drawing/2014/main" id="{57C24AA2-E954-4575-9CA2-228AE45A5E70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CC67AA92-4767-4F7D-A36C-4F126F75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209" name="Tijdelijke aanduiding voor dianummer 5">
            <a:extLst>
              <a:ext uri="{FF2B5EF4-FFF2-40B4-BE49-F238E27FC236}">
                <a16:creationId xmlns:a16="http://schemas.microsoft.com/office/drawing/2014/main" id="{1DF5A072-B7BB-4008-BACC-205BBA4AF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210" name="Tijdelijke aanduiding voor voettekst 4">
            <a:extLst>
              <a:ext uri="{FF2B5EF4-FFF2-40B4-BE49-F238E27FC236}">
                <a16:creationId xmlns:a16="http://schemas.microsoft.com/office/drawing/2014/main" id="{405EE1BB-E41B-47CC-B1B5-56738C6C1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206" name="Tijdelijke aanduiding voor tekst 7">
            <a:extLst>
              <a:ext uri="{FF2B5EF4-FFF2-40B4-BE49-F238E27FC236}">
                <a16:creationId xmlns:a16="http://schemas.microsoft.com/office/drawing/2014/main" id="{85D5F2AB-2A79-4365-9556-F7C17E1C9D0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88" name="Tekstvak 287">
            <a:extLst>
              <a:ext uri="{FF2B5EF4-FFF2-40B4-BE49-F238E27FC236}">
                <a16:creationId xmlns:a16="http://schemas.microsoft.com/office/drawing/2014/main" id="{67F81368-313E-4D17-8234-425A1FFCBF64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Foto B</a:t>
            </a:r>
          </a:p>
        </p:txBody>
      </p: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7C23693A-A091-4A6D-807D-C6B4DA40FB8D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4D907D2B-77AB-4E32-A844-5EF1EBF97B4A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5DF58509-6B15-4A7F-AF53-5C55AB4CDD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93E97948-4EED-4EC8-A999-E8CA2ADB6E95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F13D7747-E3B3-4EB4-AFD8-054D01A091F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5CFF0055-787C-47C0-91E5-85600A57984E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F1678F87-A140-4F04-84A7-4B68416E39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E02FEC4F-A8A2-4B7E-964E-D27A517C772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92" name="Rechthoek 291">
                <a:extLst>
                  <a:ext uri="{FF2B5EF4-FFF2-40B4-BE49-F238E27FC236}">
                    <a16:creationId xmlns:a16="http://schemas.microsoft.com/office/drawing/2014/main" id="{B3FD4BA9-9B14-47A6-9287-7849A66EE1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0C55ADC6-5344-47BF-9C7E-90933BCBC5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DF520567-0109-450A-B5F4-954FB1EC73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BD32D0E5-1C24-4679-8870-5F50E2B4D62B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B48D175D-C187-484C-8959-B132629BF7E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323C7D53-9D4D-432D-B7FB-58B419DD17F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EE180FB-BB3E-4F09-8B94-3CDBD149D9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1156ACF9-67DB-42C0-BEF7-CE49DF67D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93E9AD57-3220-4895-A392-BE1E37CD87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9BB48DC9-5610-4807-934B-938BB77439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FB56F354-A1FB-43E1-9900-D9D095DF1F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4CCC8E70-A276-4B29-B8D1-EBB2D83DC5E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9500D677-DD99-435D-B3B1-1B52DA36FE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3D73EEE2-EE93-40D5-98C4-A889B7728F3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7B6C586D-F828-4BDC-80B5-4D9C00952A8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D2EE647A-FB96-4B60-BEC2-43E4A74EBA1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D8BE32BC-53D2-4701-A33E-7F5AC4D621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A5A4760A-27D0-468C-8F78-D35682BDB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70C3B9CB-8574-4D4C-BDEE-71B36A3586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FA0B0BC4-5571-4059-B1BB-6FA7ECCBFE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97CAF1E5-9E48-4806-AC0C-6036556148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7" name="Groep 326">
                  <a:extLst>
                    <a:ext uri="{FF2B5EF4-FFF2-40B4-BE49-F238E27FC236}">
                      <a16:creationId xmlns:a16="http://schemas.microsoft.com/office/drawing/2014/main" id="{DE39CC52-9B6F-4F30-B6E8-BC29B32BF8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8FDE302F-007D-4DB9-9A27-15BE44CF73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Pijl: punthaak 328">
                    <a:extLst>
                      <a:ext uri="{FF2B5EF4-FFF2-40B4-BE49-F238E27FC236}">
                        <a16:creationId xmlns:a16="http://schemas.microsoft.com/office/drawing/2014/main" id="{D177102A-8B0F-443B-8A22-5B70C911749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98" name="Rechte verbindingslijn 297">
                <a:extLst>
                  <a:ext uri="{FF2B5EF4-FFF2-40B4-BE49-F238E27FC236}">
                    <a16:creationId xmlns:a16="http://schemas.microsoft.com/office/drawing/2014/main" id="{4533BDA6-1918-4BAB-A85D-4D3781CEA2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9" name="Rechte verbindingslijn 298">
                <a:extLst>
                  <a:ext uri="{FF2B5EF4-FFF2-40B4-BE49-F238E27FC236}">
                    <a16:creationId xmlns:a16="http://schemas.microsoft.com/office/drawing/2014/main" id="{3E115C8F-37EC-40F9-AC75-EED256B375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CCA0A88C-7CA7-48C4-938C-4E4D01EEEF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F6CA5E92-35A7-431F-83EF-363742C503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DFA5CF64-1DCB-4D36-BAD9-D27CF042B10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803A67F1-19E0-49E5-8909-6EDF42E9A0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21" name="Rechte verbindingslijn 320">
                      <a:extLst>
                        <a:ext uri="{FF2B5EF4-FFF2-40B4-BE49-F238E27FC236}">
                          <a16:creationId xmlns:a16="http://schemas.microsoft.com/office/drawing/2014/main" id="{9630AED6-B9B5-4C13-B224-B6FF38376C6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2" name="Rechte verbindingslijn 321">
                      <a:extLst>
                        <a:ext uri="{FF2B5EF4-FFF2-40B4-BE49-F238E27FC236}">
                          <a16:creationId xmlns:a16="http://schemas.microsoft.com/office/drawing/2014/main" id="{FCAA546C-E461-4EFA-84C7-E65EB25EC7D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3" name="Rechte verbindingslijn 322">
                      <a:extLst>
                        <a:ext uri="{FF2B5EF4-FFF2-40B4-BE49-F238E27FC236}">
                          <a16:creationId xmlns:a16="http://schemas.microsoft.com/office/drawing/2014/main" id="{063FB5B2-7723-43A5-8A01-46420CDEF7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AB3C8022-8B73-4334-85BA-1C7DAB7D711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468DDD03-98A2-4E51-8C03-55842B1F8C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18" name="Groep 317">
                    <a:extLst>
                      <a:ext uri="{FF2B5EF4-FFF2-40B4-BE49-F238E27FC236}">
                        <a16:creationId xmlns:a16="http://schemas.microsoft.com/office/drawing/2014/main" id="{4FF0267E-5715-4FE6-8284-EF9648F33E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BA1CFA40-7176-4862-81EA-7FF2742266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0" name="Pijl: punthaak 319">
                      <a:extLst>
                        <a:ext uri="{FF2B5EF4-FFF2-40B4-BE49-F238E27FC236}">
                          <a16:creationId xmlns:a16="http://schemas.microsoft.com/office/drawing/2014/main" id="{3D9B158C-FF42-49F2-B04E-E5DAB5C3AF5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F9376EAE-F585-4A5F-87A0-0CADFB3A4C9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04" name="Rechthoek 303">
                  <a:extLst>
                    <a:ext uri="{FF2B5EF4-FFF2-40B4-BE49-F238E27FC236}">
                      <a16:creationId xmlns:a16="http://schemas.microsoft.com/office/drawing/2014/main" id="{29F39286-F1E8-4983-8417-17115045F90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5" name="Groep 304">
                  <a:extLst>
                    <a:ext uri="{FF2B5EF4-FFF2-40B4-BE49-F238E27FC236}">
                      <a16:creationId xmlns:a16="http://schemas.microsoft.com/office/drawing/2014/main" id="{F912523E-BB7B-40C5-B916-0269DAEB2B9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06" name="Groep 305">
                    <a:extLst>
                      <a:ext uri="{FF2B5EF4-FFF2-40B4-BE49-F238E27FC236}">
                        <a16:creationId xmlns:a16="http://schemas.microsoft.com/office/drawing/2014/main" id="{59471956-D445-48A6-A677-307451E56B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2CE9105C-4DF6-43DA-92F3-D4061CB3F2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D9C6EABF-25D6-4B89-BA17-944DB44A7F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2" name="Rechte verbindingslijn 311">
                      <a:extLst>
                        <a:ext uri="{FF2B5EF4-FFF2-40B4-BE49-F238E27FC236}">
                          <a16:creationId xmlns:a16="http://schemas.microsoft.com/office/drawing/2014/main" id="{A4A7BD9F-9F71-47CA-BEC8-062593BAF1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3" name="Rechte verbindingslijn 312">
                      <a:extLst>
                        <a:ext uri="{FF2B5EF4-FFF2-40B4-BE49-F238E27FC236}">
                          <a16:creationId xmlns:a16="http://schemas.microsoft.com/office/drawing/2014/main" id="{3A7D1B51-2ABE-4843-A7D5-1890920D0F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4" name="Rechte verbindingslijn 313">
                      <a:extLst>
                        <a:ext uri="{FF2B5EF4-FFF2-40B4-BE49-F238E27FC236}">
                          <a16:creationId xmlns:a16="http://schemas.microsoft.com/office/drawing/2014/main" id="{54ECEE85-C1B2-4C1E-8CE4-D63F7B8522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7" name="Groep 306">
                    <a:extLst>
                      <a:ext uri="{FF2B5EF4-FFF2-40B4-BE49-F238E27FC236}">
                        <a16:creationId xmlns:a16="http://schemas.microsoft.com/office/drawing/2014/main" id="{D28B7B9D-627F-4059-BDE8-86866D70A09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8" name="Rechthoek 307">
                      <a:extLst>
                        <a:ext uri="{FF2B5EF4-FFF2-40B4-BE49-F238E27FC236}">
                          <a16:creationId xmlns:a16="http://schemas.microsoft.com/office/drawing/2014/main" id="{1E2A42BF-B81B-429C-9733-84369D0B54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9" name="Pijl: punthaak 308">
                      <a:extLst>
                        <a:ext uri="{FF2B5EF4-FFF2-40B4-BE49-F238E27FC236}">
                          <a16:creationId xmlns:a16="http://schemas.microsoft.com/office/drawing/2014/main" id="{5F7077F3-219F-4D71-8A57-004C38332D6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2FAC9F06-3D30-4712-9092-4EDE0668F43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983B8A4D-45F5-4F99-A197-FB6B74119AF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2DEF558C-83D3-4AEE-86CC-2B5DC1DB58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909F62B7-D500-4E30-9847-4C78834750E5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8FFEF4BF-DA70-4A20-9419-8203303C5521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C7672D8E-5A74-42C0-B50C-7F6708673E5C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3F4FDF4-3DA0-4412-973B-7FF79DECA810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DA742613-F412-4653-A5C7-D64AC28EA000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866B777-FA93-4600-BB6E-6F022CC91AFE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F97D789E-09C6-498F-93AA-9E041233D18F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BF792567-8BAE-4AAD-93C0-817C2EC6FE9D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7322FB27-4606-4AA2-A3AD-65865AD62CD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63B6E7D0-20B5-4546-A58A-32DD7BCFA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B94F5C65-6456-4093-87DA-6670055FD3B9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A31C1312-EDB6-41C9-AB6F-3D38D2271F00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EA6BA892-7040-4643-96DC-15C9E6522914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5E72252C-9232-490E-861F-F71BC83272A5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42972E8-E5CB-46F5-88B1-44D839E4FBDA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61FB45B8-57B8-4CDE-9245-FE91421789D3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58B9E1F-2EF4-43DD-A1CE-E22CCED3904C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CFDEE2B2-A096-4EA9-A9E7-FF4CC043487C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0"/>
            <a:ext cx="7441544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1" y="1571747"/>
            <a:ext cx="3119608" cy="432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CE4C-AA8A-4BA5-BFDF-43FB140A0697}" type="datetime1">
              <a:rPr lang="nl-NL" smtClean="0"/>
              <a:t>11-4-2024</a:t>
            </a:fld>
            <a:endParaRPr lang="nl-NL"/>
          </a:p>
        </p:txBody>
      </p:sp>
      <p:grpSp>
        <p:nvGrpSpPr>
          <p:cNvPr id="164" name="Instructie">
            <a:extLst>
              <a:ext uri="{FF2B5EF4-FFF2-40B4-BE49-F238E27FC236}">
                <a16:creationId xmlns:a16="http://schemas.microsoft.com/office/drawing/2014/main" id="{21AA534E-A872-422E-B712-10ABDEB0096D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C8DAB44C-609C-45BA-9238-C3B9F836A17A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B8EC2C93-5B94-4854-87EA-44E20BFEF79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F478D129-A78C-4455-98A5-70CC6C41152C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646A13CB-0C47-4F20-81C6-9E11508F3E8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5" name="Tekstvak 194">
                <a:extLst>
                  <a:ext uri="{FF2B5EF4-FFF2-40B4-BE49-F238E27FC236}">
                    <a16:creationId xmlns:a16="http://schemas.microsoft.com/office/drawing/2014/main" id="{26CC22ED-8C73-431C-B4BA-2329D36403BA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6" name="Picture 3">
                <a:extLst>
                  <a:ext uri="{FF2B5EF4-FFF2-40B4-BE49-F238E27FC236}">
                    <a16:creationId xmlns:a16="http://schemas.microsoft.com/office/drawing/2014/main" id="{D61B5526-1D08-44C7-B79B-188D323B026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DE39988E-E64C-4CA0-9B73-01AC3CEEB2B6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A706B33D-1589-4BCF-9B5A-77B77E20B0C4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237FCABD-E0AC-4815-AFDA-F9542B9C86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01A4CC04-979E-44F9-B89C-1EAA2547044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28CF8AAB-0550-4F30-9BC7-02BC0F7515C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8FC9A9F2-A839-4D1C-8A55-9B198BF966AE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33118945-F52E-406C-9146-50FD149D837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6D55B218-B4C4-4E40-ACA0-6491F5D60C5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E44FFFBF-6BB3-46E8-8954-2C551BF6CAF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6" name="Meer informatie">
              <a:extLst>
                <a:ext uri="{FF2B5EF4-FFF2-40B4-BE49-F238E27FC236}">
                  <a16:creationId xmlns:a16="http://schemas.microsoft.com/office/drawing/2014/main" id="{D87A1D82-B87A-43C4-9D3C-E6023DF5D0FF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9" name="Freeform 101">
                <a:extLst>
                  <a:ext uri="{FF2B5EF4-FFF2-40B4-BE49-F238E27FC236}">
                    <a16:creationId xmlns:a16="http://schemas.microsoft.com/office/drawing/2014/main" id="{2AA14774-E18E-4F9D-8FC2-41952F83B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757ED918-BE83-40EB-87FB-CF3A3C6AC62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36C26134-2644-4ABB-A52D-DEB2226A2D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656839E0-BA13-438D-9E66-CBAF0988D3DB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B90E1A2A-BF87-427C-8999-2110232DC826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097D91BF-1E56-451C-86AC-58390748E4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2886BAC8-C349-4CDE-A253-8E0C1BCD1B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933BE4B-280E-489D-B298-9FDEBF53410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AD34EED2-6BC2-4292-9204-DF48570658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A6A7A8C1-2312-409E-A69E-BF5E79F8C2E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B93201A5-0B93-46AF-833A-C283ACD1259C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2843480E-ECB0-43A2-894D-1DDEE2ED4637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5E6284AE-63A3-4C9D-8D52-C1BEF2F47FB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AD79975F-545D-49AA-9911-15336456FF1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2C17461B-F22C-40B2-B866-F142E883D3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hthoek: afgeronde hoeken 185">
                <a:extLst>
                  <a:ext uri="{FF2B5EF4-FFF2-40B4-BE49-F238E27FC236}">
                    <a16:creationId xmlns:a16="http://schemas.microsoft.com/office/drawing/2014/main" id="{EF617F67-41A7-49EF-A152-7B6D84E6C5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A91AE699-D7C8-4349-875E-C15CAE029D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E5B8A788-F3D4-4FFD-8EEB-F7434F2FECFA}"/>
                  </a:ext>
                </a:extLst>
              </p:cNvPr>
              <p:cNvCxnSpPr>
                <a:cxnSpLocks/>
                <a:stCxn id="18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EE1DC33F-E491-41E1-BF72-60644971C687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252E4649-3BD4-47E2-9D0D-E6B0E804CE03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461B670E-349B-4BCC-AC90-133371905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888A271B-BF03-48B4-95EE-DA1126965DE9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0944B186-C8E9-42AB-89AD-98B8D51DE2F3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DC08A3A-725C-4107-862B-2425780FCC6D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2" name="Gelijkbenige driehoek 181">
                <a:extLst>
                  <a:ext uri="{FF2B5EF4-FFF2-40B4-BE49-F238E27FC236}">
                    <a16:creationId xmlns:a16="http://schemas.microsoft.com/office/drawing/2014/main" id="{8208C9AE-FEA7-446F-AC06-5CA3E67DB2B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16C1661F-5FB4-406A-B59E-52E259F2A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209" name="Tijdelijke aanduiding voor dianummer 5">
            <a:extLst>
              <a:ext uri="{FF2B5EF4-FFF2-40B4-BE49-F238E27FC236}">
                <a16:creationId xmlns:a16="http://schemas.microsoft.com/office/drawing/2014/main" id="{561250BE-C3E2-4A43-AD53-574EE67BF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210" name="Tijdelijke aanduiding voor voettekst 4">
            <a:extLst>
              <a:ext uri="{FF2B5EF4-FFF2-40B4-BE49-F238E27FC236}">
                <a16:creationId xmlns:a16="http://schemas.microsoft.com/office/drawing/2014/main" id="{FFA2FA47-8F94-4193-8BCC-266A1B565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206" name="Tijdelijke aanduiding voor tekst 7">
            <a:extLst>
              <a:ext uri="{FF2B5EF4-FFF2-40B4-BE49-F238E27FC236}">
                <a16:creationId xmlns:a16="http://schemas.microsoft.com/office/drawing/2014/main" id="{514EEB40-FE2B-4244-8F93-634021067D9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88" name="Tekstvak 287">
            <a:extLst>
              <a:ext uri="{FF2B5EF4-FFF2-40B4-BE49-F238E27FC236}">
                <a16:creationId xmlns:a16="http://schemas.microsoft.com/office/drawing/2014/main" id="{4E473DF5-17BC-4870-A13D-91833B3920F6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Foto C</a:t>
            </a:r>
          </a:p>
        </p:txBody>
      </p: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80A8347A-72D4-4376-B18C-7FA3BD06EC69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481B5DD3-65BC-4A0A-B1DF-E16A26EACCDD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D2801042-A74A-409B-85D4-DEB0763362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5C035D9E-1B2B-49AD-9323-D4CBD06490DC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AFE6EAFE-7184-4BA8-BB0E-8FEDB86D93E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5F1F7A6C-AA4E-4D11-ACB5-54AC569C92E5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4D6956BA-492C-4CAB-9F6B-6198719B5E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80F47A49-E161-499B-AD0E-839F2C2AF5A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92" name="Rechthoek 291">
                <a:extLst>
                  <a:ext uri="{FF2B5EF4-FFF2-40B4-BE49-F238E27FC236}">
                    <a16:creationId xmlns:a16="http://schemas.microsoft.com/office/drawing/2014/main" id="{C0BF84E2-7CAE-4E06-8F60-68296DAC5A8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6D3CF842-7027-4963-9A36-059783A3BC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24399BAC-1F86-4F42-8CAB-317F16F96F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F9FD6DA8-DDC3-4B29-8601-2713A1A1FBF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68807978-8F79-44CF-B24D-E1A483BFB1D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EE89CA7A-5732-4963-9BFD-B87C87375F6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D8DD4944-6921-4D63-8664-EED94687B7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3A2783-9F5C-4E80-96BC-381BD3E23D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88A043CE-E35F-4378-B161-88EDEF2FED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850374A6-6986-4F02-9241-C2829DBEA7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D36C48B2-ED7C-43ED-9A92-4F3B03D1EB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87A5E69-D7BE-41F4-BB63-A2730DE7444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8A442ABD-5628-4BBC-BE25-EB902B63E8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A99858F4-84AA-420D-9C4A-85F7D5AC913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AF678D3C-6E34-4EC9-8991-CAB9C6F4884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844454C9-FBB0-4C97-A6C3-A6E79D7BF96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52F7138-19D1-488C-B9EE-A61160E440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54138D6D-EEEA-412A-82D4-D81C84F797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77764F64-722A-4251-87FF-AD0DD089B6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9A9C4FDA-1DE5-4B12-A53B-2DE58A7D6C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68AC4DF4-276C-4CBB-A1D7-2D96F13FBB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7" name="Groep 326">
                  <a:extLst>
                    <a:ext uri="{FF2B5EF4-FFF2-40B4-BE49-F238E27FC236}">
                      <a16:creationId xmlns:a16="http://schemas.microsoft.com/office/drawing/2014/main" id="{ADA2A339-3A27-47F8-9389-3669F2BFDE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9AB4A7BB-7B37-43A3-8F68-98DE4154FC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Pijl: punthaak 328">
                    <a:extLst>
                      <a:ext uri="{FF2B5EF4-FFF2-40B4-BE49-F238E27FC236}">
                        <a16:creationId xmlns:a16="http://schemas.microsoft.com/office/drawing/2014/main" id="{45BE43BF-F393-44CA-BE64-B9E943E1E13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98" name="Rechte verbindingslijn 297">
                <a:extLst>
                  <a:ext uri="{FF2B5EF4-FFF2-40B4-BE49-F238E27FC236}">
                    <a16:creationId xmlns:a16="http://schemas.microsoft.com/office/drawing/2014/main" id="{43FF3ABA-703F-46D5-84D2-D0D23EAEF3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9" name="Rechte verbindingslijn 298">
                <a:extLst>
                  <a:ext uri="{FF2B5EF4-FFF2-40B4-BE49-F238E27FC236}">
                    <a16:creationId xmlns:a16="http://schemas.microsoft.com/office/drawing/2014/main" id="{C964A16B-35F7-4E29-812B-E466F2B5FC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0BE8BB0B-4C83-4B13-B459-8C709986A75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40766E1B-5375-4123-8C4E-202B9552856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7AB98CDF-22AD-436B-A614-E37E11D7F2F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42655C59-0AC2-4392-A5E5-B765D58912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21" name="Rechte verbindingslijn 320">
                      <a:extLst>
                        <a:ext uri="{FF2B5EF4-FFF2-40B4-BE49-F238E27FC236}">
                          <a16:creationId xmlns:a16="http://schemas.microsoft.com/office/drawing/2014/main" id="{AB1D18D8-6B88-4C38-99CD-40E779F58C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2" name="Rechte verbindingslijn 321">
                      <a:extLst>
                        <a:ext uri="{FF2B5EF4-FFF2-40B4-BE49-F238E27FC236}">
                          <a16:creationId xmlns:a16="http://schemas.microsoft.com/office/drawing/2014/main" id="{CC426E42-F041-4A92-A844-A0D9CEB741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3" name="Rechte verbindingslijn 322">
                      <a:extLst>
                        <a:ext uri="{FF2B5EF4-FFF2-40B4-BE49-F238E27FC236}">
                          <a16:creationId xmlns:a16="http://schemas.microsoft.com/office/drawing/2014/main" id="{201FF672-58CC-46FE-8DCD-6FAE5D8D6F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8991B8D8-E152-416B-967A-06D82686A2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54459ADB-FF2B-4AD4-9090-8238C10D77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18" name="Groep 317">
                    <a:extLst>
                      <a:ext uri="{FF2B5EF4-FFF2-40B4-BE49-F238E27FC236}">
                        <a16:creationId xmlns:a16="http://schemas.microsoft.com/office/drawing/2014/main" id="{C8F904EC-A7DA-41B6-AF1D-B6C7ABDCC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A1A860C2-D6CE-48C6-8A5B-BBAD2A5DB5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0" name="Pijl: punthaak 319">
                      <a:extLst>
                        <a:ext uri="{FF2B5EF4-FFF2-40B4-BE49-F238E27FC236}">
                          <a16:creationId xmlns:a16="http://schemas.microsoft.com/office/drawing/2014/main" id="{B69466B1-15B5-444A-8DB2-4ECE55497B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E0C906C9-2A0E-4C39-87AE-0421E12591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04" name="Rechthoek 303">
                  <a:extLst>
                    <a:ext uri="{FF2B5EF4-FFF2-40B4-BE49-F238E27FC236}">
                      <a16:creationId xmlns:a16="http://schemas.microsoft.com/office/drawing/2014/main" id="{95B65E82-013F-43DD-97CC-F5DD32A3970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5" name="Groep 304">
                  <a:extLst>
                    <a:ext uri="{FF2B5EF4-FFF2-40B4-BE49-F238E27FC236}">
                      <a16:creationId xmlns:a16="http://schemas.microsoft.com/office/drawing/2014/main" id="{3907EC58-9814-4312-A2C1-4E5D3309CE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06" name="Groep 305">
                    <a:extLst>
                      <a:ext uri="{FF2B5EF4-FFF2-40B4-BE49-F238E27FC236}">
                        <a16:creationId xmlns:a16="http://schemas.microsoft.com/office/drawing/2014/main" id="{A2943EEB-B304-45EC-8013-41C791015D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E5F693A7-2FB5-458A-B377-F28AA7355B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636D1E64-D8FD-4E09-B89A-89298EFA04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2" name="Rechte verbindingslijn 311">
                      <a:extLst>
                        <a:ext uri="{FF2B5EF4-FFF2-40B4-BE49-F238E27FC236}">
                          <a16:creationId xmlns:a16="http://schemas.microsoft.com/office/drawing/2014/main" id="{8FD05109-173C-46F5-8323-6EE7AC3CF0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3" name="Rechte verbindingslijn 312">
                      <a:extLst>
                        <a:ext uri="{FF2B5EF4-FFF2-40B4-BE49-F238E27FC236}">
                          <a16:creationId xmlns:a16="http://schemas.microsoft.com/office/drawing/2014/main" id="{77025F5C-D1EC-4B64-94F2-75F50F5AA1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4" name="Rechte verbindingslijn 313">
                      <a:extLst>
                        <a:ext uri="{FF2B5EF4-FFF2-40B4-BE49-F238E27FC236}">
                          <a16:creationId xmlns:a16="http://schemas.microsoft.com/office/drawing/2014/main" id="{C08314C1-5EA0-43FD-8DC0-1F7CD7BE38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7" name="Groep 306">
                    <a:extLst>
                      <a:ext uri="{FF2B5EF4-FFF2-40B4-BE49-F238E27FC236}">
                        <a16:creationId xmlns:a16="http://schemas.microsoft.com/office/drawing/2014/main" id="{C580A405-B8C0-4C94-BF0C-B9AD8EDD0DA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8" name="Rechthoek 307">
                      <a:extLst>
                        <a:ext uri="{FF2B5EF4-FFF2-40B4-BE49-F238E27FC236}">
                          <a16:creationId xmlns:a16="http://schemas.microsoft.com/office/drawing/2014/main" id="{312DE77E-34F4-49DE-9934-4731344D94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9" name="Pijl: punthaak 308">
                      <a:extLst>
                        <a:ext uri="{FF2B5EF4-FFF2-40B4-BE49-F238E27FC236}">
                          <a16:creationId xmlns:a16="http://schemas.microsoft.com/office/drawing/2014/main" id="{8F229E56-45DC-40FE-9A25-737E63944C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F1021819-70CF-48D5-A750-D019394A06F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44E676B2-FFA4-4543-A6ED-A9C9FFCF58A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4C455054-13DE-4485-A2C8-AE4E49B0E3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0E940EC5-D555-4BCA-B81F-1839B7CE7E3B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574936BA-BCEA-4838-82E6-7EECEBEC0C16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54B3759-C8D6-4C56-AA70-00A8A6AEE124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94FE4C4D-6F68-4701-8792-A388445BACC2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27DD013A-D109-4263-BB99-D280A8B41247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E72BA579-2854-4426-A3B6-44B1AA398BE9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84496AB7-44DE-417F-9DA0-011E526F6797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E0ED4BB0-BF36-4D64-A8AC-1D11A3841585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0D2FB15E-0D0F-4AE1-88B1-8A6D84507C5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2CF4DC10-528A-4162-80D6-05C79F7EF6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0E41AA1E-42A6-40F1-85D0-9063A0B66549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5FBD6A1E-EA5A-41D3-8E26-814679421BB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D3F3C6A-C133-41BC-BA02-3AB1AD932B50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3CAD8251-98C6-436C-9251-548A0DB41496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018108B3-07E0-4867-8EFC-8F2AF809F0DB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AE2C5F72-3D4D-48DF-8E18-819F21F7C008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E1D325A5-821F-44B3-82DD-AA63D181EE6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CDBE463B-C593-4213-BC7C-689A3561448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LOGO Woord" hidden="1">
            <a:extLst>
              <a:ext uri="{FF2B5EF4-FFF2-40B4-BE49-F238E27FC236}">
                <a16:creationId xmlns:a16="http://schemas.microsoft.com/office/drawing/2014/main" id="{E41E22CC-F40C-494C-8AA4-3A6F1EFDBE4B}"/>
              </a:ext>
            </a:extLst>
          </p:cNvPr>
          <p:cNvGrpSpPr/>
          <p:nvPr userDrawn="1"/>
        </p:nvGrpSpPr>
        <p:grpSpPr>
          <a:xfrm>
            <a:off x="981783" y="6339719"/>
            <a:ext cx="1711673" cy="169819"/>
            <a:chOff x="981783" y="6339719"/>
            <a:chExt cx="1711673" cy="169819"/>
          </a:xfrm>
          <a:solidFill>
            <a:schemeClr val="tx2"/>
          </a:solidFill>
        </p:grpSpPr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D453218C-7E2D-435D-9BC8-5DB020322981}"/>
                </a:ext>
              </a:extLst>
            </p:cNvPr>
            <p:cNvSpPr/>
            <p:nvPr userDrawn="1"/>
          </p:nvSpPr>
          <p:spPr>
            <a:xfrm>
              <a:off x="981783" y="6359696"/>
              <a:ext cx="118555" cy="145499"/>
            </a:xfrm>
            <a:custGeom>
              <a:avLst/>
              <a:gdLst>
                <a:gd name="connsiteX0" fmla="*/ 1234950 w 1487809"/>
                <a:gd name="connsiteY0" fmla="*/ 1662154 h 1825948"/>
                <a:gd name="connsiteX1" fmla="*/ 644154 w 1487809"/>
                <a:gd name="connsiteY1" fmla="*/ 1838865 h 1825948"/>
                <a:gd name="connsiteX2" fmla="*/ 50721 w 1487809"/>
                <a:gd name="connsiteY2" fmla="*/ 1161033 h 1825948"/>
                <a:gd name="connsiteX3" fmla="*/ 984389 w 1487809"/>
                <a:gd name="connsiteY3" fmla="*/ 50721 h 1825948"/>
                <a:gd name="connsiteX4" fmla="*/ 1406386 w 1487809"/>
                <a:gd name="connsiteY4" fmla="*/ 114021 h 1825948"/>
                <a:gd name="connsiteX5" fmla="*/ 1361549 w 1487809"/>
                <a:gd name="connsiteY5" fmla="*/ 385681 h 1825948"/>
                <a:gd name="connsiteX6" fmla="*/ 1198025 w 1487809"/>
                <a:gd name="connsiteY6" fmla="*/ 504368 h 1825948"/>
                <a:gd name="connsiteX7" fmla="*/ 1221762 w 1487809"/>
                <a:gd name="connsiteY7" fmla="*/ 256444 h 1825948"/>
                <a:gd name="connsiteX8" fmla="*/ 910540 w 1487809"/>
                <a:gd name="connsiteY8" fmla="*/ 203762 h 1825948"/>
                <a:gd name="connsiteX9" fmla="*/ 290731 w 1487809"/>
                <a:gd name="connsiteY9" fmla="*/ 1079338 h 1825948"/>
                <a:gd name="connsiteX10" fmla="*/ 741741 w 1487809"/>
                <a:gd name="connsiteY10" fmla="*/ 1678114 h 1825948"/>
                <a:gd name="connsiteX11" fmla="*/ 1034501 w 1487809"/>
                <a:gd name="connsiteY11" fmla="*/ 1620090 h 1825948"/>
                <a:gd name="connsiteX12" fmla="*/ 1079339 w 1487809"/>
                <a:gd name="connsiteY12" fmla="*/ 1187543 h 1825948"/>
                <a:gd name="connsiteX13" fmla="*/ 794491 w 1487809"/>
                <a:gd name="connsiteY13" fmla="*/ 1169081 h 1825948"/>
                <a:gd name="connsiteX14" fmla="*/ 929002 w 1487809"/>
                <a:gd name="connsiteY14" fmla="*/ 1050394 h 1825948"/>
                <a:gd name="connsiteX15" fmla="*/ 1482873 w 1487809"/>
                <a:gd name="connsiteY15" fmla="*/ 1050394 h 1825948"/>
                <a:gd name="connsiteX16" fmla="*/ 1411661 w 1487809"/>
                <a:gd name="connsiteY16" fmla="*/ 1174356 h 1825948"/>
                <a:gd name="connsiteX17" fmla="*/ 1279787 w 1487809"/>
                <a:gd name="connsiteY17" fmla="*/ 1198160 h 1825948"/>
                <a:gd name="connsiteX18" fmla="*/ 1234950 w 1487809"/>
                <a:gd name="connsiteY18" fmla="*/ 1662154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7809" h="1825948">
                  <a:moveTo>
                    <a:pt x="1234950" y="1662154"/>
                  </a:moveTo>
                  <a:cubicBezTo>
                    <a:pt x="1052963" y="1778203"/>
                    <a:pt x="881528" y="1838865"/>
                    <a:pt x="644154" y="1838865"/>
                  </a:cubicBezTo>
                  <a:cubicBezTo>
                    <a:pt x="274907" y="1838865"/>
                    <a:pt x="50721" y="1575117"/>
                    <a:pt x="50721" y="1161033"/>
                  </a:cubicBezTo>
                  <a:cubicBezTo>
                    <a:pt x="50721" y="601887"/>
                    <a:pt x="404143" y="50721"/>
                    <a:pt x="984389" y="50721"/>
                  </a:cubicBezTo>
                  <a:cubicBezTo>
                    <a:pt x="1124176" y="50721"/>
                    <a:pt x="1279787" y="66478"/>
                    <a:pt x="1406386" y="114021"/>
                  </a:cubicBezTo>
                  <a:lnTo>
                    <a:pt x="1361549" y="385681"/>
                  </a:lnTo>
                  <a:cubicBezTo>
                    <a:pt x="1340449" y="507005"/>
                    <a:pt x="1266600" y="525468"/>
                    <a:pt x="1198025" y="504368"/>
                  </a:cubicBezTo>
                  <a:lnTo>
                    <a:pt x="1221762" y="256444"/>
                  </a:lnTo>
                  <a:cubicBezTo>
                    <a:pt x="1137363" y="219520"/>
                    <a:pt x="1050327" y="203762"/>
                    <a:pt x="910540" y="203762"/>
                  </a:cubicBezTo>
                  <a:cubicBezTo>
                    <a:pt x="467443" y="203762"/>
                    <a:pt x="290731" y="670529"/>
                    <a:pt x="290731" y="1079338"/>
                  </a:cubicBezTo>
                  <a:cubicBezTo>
                    <a:pt x="290731" y="1424848"/>
                    <a:pt x="427880" y="1678114"/>
                    <a:pt x="741741" y="1678114"/>
                  </a:cubicBezTo>
                  <a:cubicBezTo>
                    <a:pt x="849878" y="1678114"/>
                    <a:pt x="952739" y="1654310"/>
                    <a:pt x="1034501" y="1620090"/>
                  </a:cubicBezTo>
                  <a:lnTo>
                    <a:pt x="1079339" y="1187543"/>
                  </a:lnTo>
                  <a:lnTo>
                    <a:pt x="794491" y="1169081"/>
                  </a:lnTo>
                  <a:cubicBezTo>
                    <a:pt x="791853" y="1108486"/>
                    <a:pt x="836690" y="1050394"/>
                    <a:pt x="929002" y="1050394"/>
                  </a:cubicBezTo>
                  <a:lnTo>
                    <a:pt x="1482873" y="1050394"/>
                  </a:lnTo>
                  <a:cubicBezTo>
                    <a:pt x="1514523" y="1105781"/>
                    <a:pt x="1488148" y="1161168"/>
                    <a:pt x="1411661" y="1174356"/>
                  </a:cubicBezTo>
                  <a:lnTo>
                    <a:pt x="1279787" y="1198160"/>
                  </a:lnTo>
                  <a:lnTo>
                    <a:pt x="1234950" y="1662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08004058-733D-4A9E-9C8E-C7C2EE476547}"/>
                </a:ext>
              </a:extLst>
            </p:cNvPr>
            <p:cNvSpPr/>
            <p:nvPr userDrawn="1"/>
          </p:nvSpPr>
          <p:spPr>
            <a:xfrm>
              <a:off x="1106303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2 w 879160"/>
                <a:gd name="connsiteY1" fmla="*/ 781371 h 1352554"/>
                <a:gd name="connsiteX2" fmla="*/ 507006 w 879160"/>
                <a:gd name="connsiteY2" fmla="*/ 1155826 h 1352554"/>
                <a:gd name="connsiteX3" fmla="*/ 805041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29 w 879160"/>
                <a:gd name="connsiteY9" fmla="*/ 314401 h 1352554"/>
                <a:gd name="connsiteX10" fmla="*/ 536018 w 879160"/>
                <a:gd name="connsiteY10" fmla="*/ 216882 h 1352554"/>
                <a:gd name="connsiteX11" fmla="*/ 269632 w 879160"/>
                <a:gd name="connsiteY11" fmla="*/ 633604 h 1352554"/>
                <a:gd name="connsiteX12" fmla="*/ 670529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1" y="636309"/>
                    <a:pt x="259082" y="781371"/>
                  </a:cubicBezTo>
                  <a:cubicBezTo>
                    <a:pt x="259082" y="1016107"/>
                    <a:pt x="327656" y="1155826"/>
                    <a:pt x="507006" y="1155826"/>
                  </a:cubicBezTo>
                  <a:cubicBezTo>
                    <a:pt x="633604" y="1155826"/>
                    <a:pt x="739103" y="1108418"/>
                    <a:pt x="805041" y="1050258"/>
                  </a:cubicBezTo>
                  <a:cubicBezTo>
                    <a:pt x="818228" y="1058171"/>
                    <a:pt x="826140" y="1074063"/>
                    <a:pt x="826140" y="1095163"/>
                  </a:cubicBezTo>
                  <a:cubicBezTo>
                    <a:pt x="826140" y="1240224"/>
                    <a:pt x="617780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7" y="50721"/>
                    <a:pt x="612505" y="50721"/>
                  </a:cubicBezTo>
                  <a:cubicBezTo>
                    <a:pt x="810316" y="50721"/>
                    <a:pt x="873615" y="140395"/>
                    <a:pt x="873615" y="277612"/>
                  </a:cubicBezTo>
                  <a:close/>
                  <a:moveTo>
                    <a:pt x="670529" y="314401"/>
                  </a:moveTo>
                  <a:cubicBezTo>
                    <a:pt x="670529" y="266994"/>
                    <a:pt x="641517" y="216882"/>
                    <a:pt x="536018" y="216882"/>
                  </a:cubicBezTo>
                  <a:cubicBezTo>
                    <a:pt x="417331" y="216882"/>
                    <a:pt x="309194" y="417330"/>
                    <a:pt x="269632" y="633604"/>
                  </a:cubicBezTo>
                  <a:cubicBezTo>
                    <a:pt x="638880" y="512280"/>
                    <a:pt x="670529" y="419968"/>
                    <a:pt x="670529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1E65C4E7-4F70-4871-91D2-23C354555191}"/>
                </a:ext>
              </a:extLst>
            </p:cNvPr>
            <p:cNvSpPr/>
            <p:nvPr userDrawn="1"/>
          </p:nvSpPr>
          <p:spPr>
            <a:xfrm>
              <a:off x="1183094" y="6399411"/>
              <a:ext cx="156277" cy="107777"/>
            </a:xfrm>
            <a:custGeom>
              <a:avLst/>
              <a:gdLst>
                <a:gd name="connsiteX0" fmla="*/ 1131620 w 1961203"/>
                <a:gd name="connsiteY0" fmla="*/ 499092 h 1352554"/>
                <a:gd name="connsiteX1" fmla="*/ 1635379 w 1961203"/>
                <a:gd name="connsiteY1" fmla="*/ 50721 h 1352554"/>
                <a:gd name="connsiteX2" fmla="*/ 1830553 w 1961203"/>
                <a:gd name="connsiteY2" fmla="*/ 301282 h 1352554"/>
                <a:gd name="connsiteX3" fmla="*/ 1724986 w 1961203"/>
                <a:gd name="connsiteY3" fmla="*/ 994939 h 1352554"/>
                <a:gd name="connsiteX4" fmla="*/ 1790990 w 1961203"/>
                <a:gd name="connsiteY4" fmla="*/ 1137295 h 1352554"/>
                <a:gd name="connsiteX5" fmla="*/ 1959789 w 1961203"/>
                <a:gd name="connsiteY5" fmla="*/ 1060808 h 1352554"/>
                <a:gd name="connsiteX6" fmla="*/ 1627466 w 1961203"/>
                <a:gd name="connsiteY6" fmla="*/ 1343086 h 1352554"/>
                <a:gd name="connsiteX7" fmla="*/ 1506143 w 1961203"/>
                <a:gd name="connsiteY7" fmla="*/ 1100438 h 1352554"/>
                <a:gd name="connsiteX8" fmla="*/ 1611642 w 1961203"/>
                <a:gd name="connsiteY8" fmla="*/ 425243 h 1352554"/>
                <a:gd name="connsiteX9" fmla="*/ 1492955 w 1961203"/>
                <a:gd name="connsiteY9" fmla="*/ 259082 h 1352554"/>
                <a:gd name="connsiteX10" fmla="*/ 1202832 w 1961203"/>
                <a:gd name="connsiteY10" fmla="*/ 559687 h 1352554"/>
                <a:gd name="connsiteX11" fmla="*/ 1052496 w 1961203"/>
                <a:gd name="connsiteY11" fmla="*/ 1285062 h 1352554"/>
                <a:gd name="connsiteX12" fmla="*/ 799297 w 1961203"/>
                <a:gd name="connsiteY12" fmla="*/ 1327262 h 1352554"/>
                <a:gd name="connsiteX13" fmla="*/ 933808 w 1961203"/>
                <a:gd name="connsiteY13" fmla="*/ 425243 h 1352554"/>
                <a:gd name="connsiteX14" fmla="*/ 836222 w 1961203"/>
                <a:gd name="connsiteY14" fmla="*/ 259082 h 1352554"/>
                <a:gd name="connsiteX15" fmla="*/ 551374 w 1961203"/>
                <a:gd name="connsiteY15" fmla="*/ 559687 h 1352554"/>
                <a:gd name="connsiteX16" fmla="*/ 395763 w 1961203"/>
                <a:gd name="connsiteY16" fmla="*/ 1287699 h 1352554"/>
                <a:gd name="connsiteX17" fmla="*/ 142564 w 1961203"/>
                <a:gd name="connsiteY17" fmla="*/ 1324624 h 1352554"/>
                <a:gd name="connsiteX18" fmla="*/ 287626 w 1961203"/>
                <a:gd name="connsiteY18" fmla="*/ 409418 h 1352554"/>
                <a:gd name="connsiteX19" fmla="*/ 226964 w 1961203"/>
                <a:gd name="connsiteY19" fmla="*/ 261719 h 1352554"/>
                <a:gd name="connsiteX20" fmla="*/ 68715 w 1961203"/>
                <a:gd name="connsiteY20" fmla="*/ 309194 h 1352554"/>
                <a:gd name="connsiteX21" fmla="*/ 190039 w 1961203"/>
                <a:gd name="connsiteY21" fmla="*/ 132483 h 1352554"/>
                <a:gd name="connsiteX22" fmla="*/ 408950 w 1961203"/>
                <a:gd name="connsiteY22" fmla="*/ 50721 h 1352554"/>
                <a:gd name="connsiteX23" fmla="*/ 503899 w 1961203"/>
                <a:gd name="connsiteY23" fmla="*/ 206400 h 1352554"/>
                <a:gd name="connsiteX24" fmla="*/ 461700 w 1961203"/>
                <a:gd name="connsiteY24" fmla="*/ 488543 h 1352554"/>
                <a:gd name="connsiteX25" fmla="*/ 474887 w 1961203"/>
                <a:gd name="connsiteY25" fmla="*/ 499092 h 1352554"/>
                <a:gd name="connsiteX26" fmla="*/ 965458 w 1961203"/>
                <a:gd name="connsiteY26" fmla="*/ 50721 h 1352554"/>
                <a:gd name="connsiteX27" fmla="*/ 1136895 w 1961203"/>
                <a:gd name="connsiteY27" fmla="*/ 301282 h 1352554"/>
                <a:gd name="connsiteX28" fmla="*/ 1110520 w 1961203"/>
                <a:gd name="connsiteY28" fmla="*/ 493818 h 1352554"/>
                <a:gd name="connsiteX29" fmla="*/ 1131620 w 1961203"/>
                <a:gd name="connsiteY29" fmla="*/ 499092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1203" h="1352554">
                  <a:moveTo>
                    <a:pt x="1131620" y="499092"/>
                  </a:moveTo>
                  <a:cubicBezTo>
                    <a:pt x="1260856" y="195850"/>
                    <a:pt x="1440205" y="50721"/>
                    <a:pt x="1635379" y="50721"/>
                  </a:cubicBezTo>
                  <a:cubicBezTo>
                    <a:pt x="1780441" y="50721"/>
                    <a:pt x="1830553" y="140395"/>
                    <a:pt x="1830553" y="301282"/>
                  </a:cubicBezTo>
                  <a:cubicBezTo>
                    <a:pt x="1830553" y="422606"/>
                    <a:pt x="1724986" y="841965"/>
                    <a:pt x="1724986" y="994939"/>
                  </a:cubicBezTo>
                  <a:cubicBezTo>
                    <a:pt x="1724986" y="1108418"/>
                    <a:pt x="1746153" y="1137295"/>
                    <a:pt x="1790990" y="1137295"/>
                  </a:cubicBezTo>
                  <a:cubicBezTo>
                    <a:pt x="1833190" y="1137295"/>
                    <a:pt x="1920226" y="1097801"/>
                    <a:pt x="1959789" y="1060808"/>
                  </a:cubicBezTo>
                  <a:cubicBezTo>
                    <a:pt x="2036276" y="1113558"/>
                    <a:pt x="1830553" y="1343086"/>
                    <a:pt x="1627466" y="1343086"/>
                  </a:cubicBezTo>
                  <a:cubicBezTo>
                    <a:pt x="1543067" y="1343086"/>
                    <a:pt x="1506143" y="1269237"/>
                    <a:pt x="1506143" y="1100438"/>
                  </a:cubicBezTo>
                  <a:cubicBezTo>
                    <a:pt x="1506143" y="965859"/>
                    <a:pt x="1611642" y="549205"/>
                    <a:pt x="1611642" y="425243"/>
                  </a:cubicBezTo>
                  <a:cubicBezTo>
                    <a:pt x="1611642" y="303919"/>
                    <a:pt x="1595884" y="259082"/>
                    <a:pt x="1492955" y="259082"/>
                  </a:cubicBezTo>
                  <a:cubicBezTo>
                    <a:pt x="1416468" y="259082"/>
                    <a:pt x="1276682" y="406781"/>
                    <a:pt x="1202832" y="559687"/>
                  </a:cubicBezTo>
                  <a:cubicBezTo>
                    <a:pt x="1078870" y="820798"/>
                    <a:pt x="1039309" y="1029159"/>
                    <a:pt x="1052496" y="1285062"/>
                  </a:cubicBezTo>
                  <a:lnTo>
                    <a:pt x="799297" y="1327262"/>
                  </a:lnTo>
                  <a:cubicBezTo>
                    <a:pt x="873147" y="960652"/>
                    <a:pt x="933808" y="551842"/>
                    <a:pt x="933808" y="425243"/>
                  </a:cubicBezTo>
                  <a:cubicBezTo>
                    <a:pt x="933808" y="303919"/>
                    <a:pt x="936446" y="259082"/>
                    <a:pt x="836222" y="259082"/>
                  </a:cubicBezTo>
                  <a:cubicBezTo>
                    <a:pt x="759735" y="259082"/>
                    <a:pt x="622586" y="406781"/>
                    <a:pt x="551374" y="559687"/>
                  </a:cubicBezTo>
                  <a:cubicBezTo>
                    <a:pt x="422138" y="826072"/>
                    <a:pt x="382575" y="1055534"/>
                    <a:pt x="395763" y="1287699"/>
                  </a:cubicBezTo>
                  <a:lnTo>
                    <a:pt x="142564" y="1324624"/>
                  </a:lnTo>
                  <a:cubicBezTo>
                    <a:pt x="226964" y="886735"/>
                    <a:pt x="287626" y="501730"/>
                    <a:pt x="287626" y="409418"/>
                  </a:cubicBezTo>
                  <a:cubicBezTo>
                    <a:pt x="287626" y="282887"/>
                    <a:pt x="274438" y="261719"/>
                    <a:pt x="226964" y="261719"/>
                  </a:cubicBezTo>
                  <a:cubicBezTo>
                    <a:pt x="168939" y="261719"/>
                    <a:pt x="126740" y="274907"/>
                    <a:pt x="68715" y="309194"/>
                  </a:cubicBezTo>
                  <a:cubicBezTo>
                    <a:pt x="31790" y="266994"/>
                    <a:pt x="42340" y="222157"/>
                    <a:pt x="190039" y="132483"/>
                  </a:cubicBezTo>
                  <a:cubicBezTo>
                    <a:pt x="258614" y="90283"/>
                    <a:pt x="366750" y="50721"/>
                    <a:pt x="408950" y="50721"/>
                  </a:cubicBezTo>
                  <a:cubicBezTo>
                    <a:pt x="474887" y="50721"/>
                    <a:pt x="503899" y="90283"/>
                    <a:pt x="503899" y="206400"/>
                  </a:cubicBezTo>
                  <a:cubicBezTo>
                    <a:pt x="503899" y="282887"/>
                    <a:pt x="477525" y="433223"/>
                    <a:pt x="461700" y="488543"/>
                  </a:cubicBezTo>
                  <a:lnTo>
                    <a:pt x="474887" y="499092"/>
                  </a:lnTo>
                  <a:cubicBezTo>
                    <a:pt x="614674" y="201125"/>
                    <a:pt x="762373" y="50721"/>
                    <a:pt x="965458" y="50721"/>
                  </a:cubicBezTo>
                  <a:cubicBezTo>
                    <a:pt x="1097332" y="50721"/>
                    <a:pt x="1136895" y="153582"/>
                    <a:pt x="1136895" y="301282"/>
                  </a:cubicBezTo>
                  <a:cubicBezTo>
                    <a:pt x="1136895" y="359306"/>
                    <a:pt x="1126345" y="446410"/>
                    <a:pt x="1110520" y="493818"/>
                  </a:cubicBezTo>
                  <a:lnTo>
                    <a:pt x="1131620" y="499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2C929EEC-583B-4506-9255-2FEA82B97E1F}"/>
                </a:ext>
              </a:extLst>
            </p:cNvPr>
            <p:cNvSpPr/>
            <p:nvPr userDrawn="1"/>
          </p:nvSpPr>
          <p:spPr>
            <a:xfrm>
              <a:off x="1347449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536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0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0E1A0C38-4C8E-433B-88A3-C1E9A2FFACE4}"/>
                </a:ext>
              </a:extLst>
            </p:cNvPr>
            <p:cNvSpPr/>
            <p:nvPr userDrawn="1"/>
          </p:nvSpPr>
          <p:spPr>
            <a:xfrm>
              <a:off x="1423507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604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1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D8D2B67C-F377-4ADF-9CD9-FD6049B7C3C5}"/>
                </a:ext>
              </a:extLst>
            </p:cNvPr>
            <p:cNvSpPr/>
            <p:nvPr userDrawn="1"/>
          </p:nvSpPr>
          <p:spPr>
            <a:xfrm>
              <a:off x="1500298" y="6399411"/>
              <a:ext cx="107777" cy="107777"/>
            </a:xfrm>
            <a:custGeom>
              <a:avLst/>
              <a:gdLst>
                <a:gd name="connsiteX0" fmla="*/ 503900 w 1352554"/>
                <a:gd name="connsiteY0" fmla="*/ 206400 h 1352554"/>
                <a:gd name="connsiteX1" fmla="*/ 461633 w 1352554"/>
                <a:gd name="connsiteY1" fmla="*/ 493818 h 1352554"/>
                <a:gd name="connsiteX2" fmla="*/ 474820 w 1352554"/>
                <a:gd name="connsiteY2" fmla="*/ 496455 h 1352554"/>
                <a:gd name="connsiteX3" fmla="*/ 978579 w 1352554"/>
                <a:gd name="connsiteY3" fmla="*/ 50721 h 1352554"/>
                <a:gd name="connsiteX4" fmla="*/ 1171047 w 1352554"/>
                <a:gd name="connsiteY4" fmla="*/ 301282 h 1352554"/>
                <a:gd name="connsiteX5" fmla="*/ 1065616 w 1352554"/>
                <a:gd name="connsiteY5" fmla="*/ 992301 h 1352554"/>
                <a:gd name="connsiteX6" fmla="*/ 1131552 w 1352554"/>
                <a:gd name="connsiteY6" fmla="*/ 1134658 h 1352554"/>
                <a:gd name="connsiteX7" fmla="*/ 1300351 w 1352554"/>
                <a:gd name="connsiteY7" fmla="*/ 1058171 h 1352554"/>
                <a:gd name="connsiteX8" fmla="*/ 970666 w 1352554"/>
                <a:gd name="connsiteY8" fmla="*/ 1340449 h 1352554"/>
                <a:gd name="connsiteX9" fmla="*/ 846637 w 1352554"/>
                <a:gd name="connsiteY9" fmla="*/ 1097801 h 1352554"/>
                <a:gd name="connsiteX10" fmla="*/ 954842 w 1352554"/>
                <a:gd name="connsiteY10" fmla="*/ 425243 h 1352554"/>
                <a:gd name="connsiteX11" fmla="*/ 836223 w 1352554"/>
                <a:gd name="connsiteY11" fmla="*/ 259082 h 1352554"/>
                <a:gd name="connsiteX12" fmla="*/ 551306 w 1352554"/>
                <a:gd name="connsiteY12" fmla="*/ 559687 h 1352554"/>
                <a:gd name="connsiteX13" fmla="*/ 395695 w 1352554"/>
                <a:gd name="connsiteY13" fmla="*/ 1285062 h 1352554"/>
                <a:gd name="connsiteX14" fmla="*/ 139927 w 1352554"/>
                <a:gd name="connsiteY14" fmla="*/ 1324624 h 1352554"/>
                <a:gd name="connsiteX15" fmla="*/ 287626 w 1352554"/>
                <a:gd name="connsiteY15" fmla="*/ 409418 h 1352554"/>
                <a:gd name="connsiteX16" fmla="*/ 227031 w 1352554"/>
                <a:gd name="connsiteY16" fmla="*/ 259082 h 1352554"/>
                <a:gd name="connsiteX17" fmla="*/ 68715 w 1352554"/>
                <a:gd name="connsiteY17" fmla="*/ 306556 h 1352554"/>
                <a:gd name="connsiteX18" fmla="*/ 190039 w 1352554"/>
                <a:gd name="connsiteY18" fmla="*/ 132483 h 1352554"/>
                <a:gd name="connsiteX19" fmla="*/ 409018 w 1352554"/>
                <a:gd name="connsiteY19" fmla="*/ 50721 h 1352554"/>
                <a:gd name="connsiteX20" fmla="*/ 503900 w 1352554"/>
                <a:gd name="connsiteY20" fmla="*/ 2064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2554" h="1352554">
                  <a:moveTo>
                    <a:pt x="503900" y="206400"/>
                  </a:moveTo>
                  <a:cubicBezTo>
                    <a:pt x="503900" y="269699"/>
                    <a:pt x="490712" y="417330"/>
                    <a:pt x="461633" y="493818"/>
                  </a:cubicBezTo>
                  <a:lnTo>
                    <a:pt x="474820" y="496455"/>
                  </a:lnTo>
                  <a:cubicBezTo>
                    <a:pt x="609264" y="195850"/>
                    <a:pt x="783405" y="50721"/>
                    <a:pt x="978579" y="50721"/>
                  </a:cubicBezTo>
                  <a:cubicBezTo>
                    <a:pt x="1123641" y="50721"/>
                    <a:pt x="1171047" y="140395"/>
                    <a:pt x="1171047" y="301282"/>
                  </a:cubicBezTo>
                  <a:cubicBezTo>
                    <a:pt x="1171047" y="422606"/>
                    <a:pt x="1065616" y="839328"/>
                    <a:pt x="1065616" y="992301"/>
                  </a:cubicBezTo>
                  <a:cubicBezTo>
                    <a:pt x="1065616" y="1095163"/>
                    <a:pt x="1084078" y="1134658"/>
                    <a:pt x="1131552" y="1134658"/>
                  </a:cubicBezTo>
                  <a:cubicBezTo>
                    <a:pt x="1176322" y="1134658"/>
                    <a:pt x="1263359" y="1095163"/>
                    <a:pt x="1300351" y="1058171"/>
                  </a:cubicBezTo>
                  <a:cubicBezTo>
                    <a:pt x="1390026" y="1118833"/>
                    <a:pt x="1160633" y="1340449"/>
                    <a:pt x="970666" y="1340449"/>
                  </a:cubicBezTo>
                  <a:cubicBezTo>
                    <a:pt x="888904" y="1340449"/>
                    <a:pt x="846637" y="1274444"/>
                    <a:pt x="846637" y="1097801"/>
                  </a:cubicBezTo>
                  <a:cubicBezTo>
                    <a:pt x="846637" y="963289"/>
                    <a:pt x="954842" y="549205"/>
                    <a:pt x="954842" y="425243"/>
                  </a:cubicBezTo>
                  <a:cubicBezTo>
                    <a:pt x="954842" y="303919"/>
                    <a:pt x="936379" y="259082"/>
                    <a:pt x="836223" y="259082"/>
                  </a:cubicBezTo>
                  <a:cubicBezTo>
                    <a:pt x="759600" y="259082"/>
                    <a:pt x="622519" y="406781"/>
                    <a:pt x="551306" y="559687"/>
                  </a:cubicBezTo>
                  <a:cubicBezTo>
                    <a:pt x="427412" y="812885"/>
                    <a:pt x="379871" y="1045051"/>
                    <a:pt x="395695" y="1285062"/>
                  </a:cubicBezTo>
                  <a:lnTo>
                    <a:pt x="139927" y="1324624"/>
                  </a:lnTo>
                  <a:cubicBezTo>
                    <a:pt x="213776" y="960652"/>
                    <a:pt x="287626" y="501730"/>
                    <a:pt x="287626" y="409418"/>
                  </a:cubicBezTo>
                  <a:cubicBezTo>
                    <a:pt x="287626" y="282887"/>
                    <a:pt x="274439" y="259082"/>
                    <a:pt x="227031" y="259082"/>
                  </a:cubicBezTo>
                  <a:cubicBezTo>
                    <a:pt x="169007" y="259082"/>
                    <a:pt x="126808" y="272269"/>
                    <a:pt x="68715" y="306556"/>
                  </a:cubicBezTo>
                  <a:cubicBezTo>
                    <a:pt x="31791" y="264357"/>
                    <a:pt x="42340" y="222157"/>
                    <a:pt x="190039" y="132483"/>
                  </a:cubicBezTo>
                  <a:cubicBezTo>
                    <a:pt x="258681" y="90283"/>
                    <a:pt x="366751" y="50721"/>
                    <a:pt x="409018" y="50721"/>
                  </a:cubicBezTo>
                  <a:cubicBezTo>
                    <a:pt x="474820" y="50721"/>
                    <a:pt x="503900" y="90283"/>
                    <a:pt x="503900" y="206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97430C69-6AEE-4C28-A654-12069753AC7E}"/>
                </a:ext>
              </a:extLst>
            </p:cNvPr>
            <p:cNvSpPr/>
            <p:nvPr userDrawn="1"/>
          </p:nvSpPr>
          <p:spPr>
            <a:xfrm>
              <a:off x="1609531" y="6374817"/>
              <a:ext cx="64666" cy="134721"/>
            </a:xfrm>
            <a:custGeom>
              <a:avLst/>
              <a:gdLst>
                <a:gd name="connsiteX0" fmla="*/ 442548 w 811532"/>
                <a:gd name="connsiteY0" fmla="*/ 567735 h 1690692"/>
                <a:gd name="connsiteX1" fmla="*/ 360787 w 811532"/>
                <a:gd name="connsiteY1" fmla="*/ 1237655 h 1690692"/>
                <a:gd name="connsiteX2" fmla="*/ 450460 w 811532"/>
                <a:gd name="connsiteY2" fmla="*/ 1443311 h 1690692"/>
                <a:gd name="connsiteX3" fmla="*/ 669305 w 811532"/>
                <a:gd name="connsiteY3" fmla="*/ 1308867 h 1690692"/>
                <a:gd name="connsiteX4" fmla="*/ 579629 w 811532"/>
                <a:gd name="connsiteY4" fmla="*/ 1548878 h 1690692"/>
                <a:gd name="connsiteX5" fmla="*/ 294850 w 811532"/>
                <a:gd name="connsiteY5" fmla="*/ 1651740 h 1690692"/>
                <a:gd name="connsiteX6" fmla="*/ 136601 w 811532"/>
                <a:gd name="connsiteY6" fmla="*/ 1358911 h 1690692"/>
                <a:gd name="connsiteX7" fmla="*/ 244670 w 811532"/>
                <a:gd name="connsiteY7" fmla="*/ 551842 h 1690692"/>
                <a:gd name="connsiteX8" fmla="*/ 57476 w 811532"/>
                <a:gd name="connsiteY8" fmla="*/ 533447 h 1690692"/>
                <a:gd name="connsiteX9" fmla="*/ 149653 w 811532"/>
                <a:gd name="connsiteY9" fmla="*/ 420036 h 1690692"/>
                <a:gd name="connsiteX10" fmla="*/ 268407 w 811532"/>
                <a:gd name="connsiteY10" fmla="*/ 412123 h 1690692"/>
                <a:gd name="connsiteX11" fmla="*/ 315815 w 811532"/>
                <a:gd name="connsiteY11" fmla="*/ 114088 h 1690692"/>
                <a:gd name="connsiteX12" fmla="*/ 521605 w 811532"/>
                <a:gd name="connsiteY12" fmla="*/ 50721 h 1690692"/>
                <a:gd name="connsiteX13" fmla="*/ 466286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8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8" y="567735"/>
                  </a:moveTo>
                  <a:cubicBezTo>
                    <a:pt x="395006" y="831483"/>
                    <a:pt x="368699" y="1108418"/>
                    <a:pt x="360787" y="1237655"/>
                  </a:cubicBezTo>
                  <a:cubicBezTo>
                    <a:pt x="352874" y="1390629"/>
                    <a:pt x="371337" y="1443311"/>
                    <a:pt x="450460" y="1443311"/>
                  </a:cubicBezTo>
                  <a:cubicBezTo>
                    <a:pt x="508419" y="1443311"/>
                    <a:pt x="579629" y="1398541"/>
                    <a:pt x="669305" y="1308867"/>
                  </a:cubicBezTo>
                  <a:cubicBezTo>
                    <a:pt x="732605" y="1374804"/>
                    <a:pt x="701022" y="1453928"/>
                    <a:pt x="579629" y="1548878"/>
                  </a:cubicBezTo>
                  <a:cubicBezTo>
                    <a:pt x="474062" y="1635915"/>
                    <a:pt x="397644" y="1651740"/>
                    <a:pt x="294850" y="1651740"/>
                  </a:cubicBezTo>
                  <a:cubicBezTo>
                    <a:pt x="165546" y="1651740"/>
                    <a:pt x="118138" y="1564703"/>
                    <a:pt x="136601" y="1358911"/>
                  </a:cubicBezTo>
                  <a:cubicBezTo>
                    <a:pt x="147016" y="1213850"/>
                    <a:pt x="199900" y="805108"/>
                    <a:pt x="244670" y="551842"/>
                  </a:cubicBezTo>
                  <a:lnTo>
                    <a:pt x="57476" y="533447"/>
                  </a:lnTo>
                  <a:cubicBezTo>
                    <a:pt x="39014" y="478060"/>
                    <a:pt x="54839" y="433291"/>
                    <a:pt x="149653" y="420036"/>
                  </a:cubicBezTo>
                  <a:cubicBezTo>
                    <a:pt x="189283" y="412123"/>
                    <a:pt x="218362" y="412123"/>
                    <a:pt x="268407" y="412123"/>
                  </a:cubicBezTo>
                  <a:lnTo>
                    <a:pt x="315815" y="114088"/>
                  </a:lnTo>
                  <a:cubicBezTo>
                    <a:pt x="371269" y="74526"/>
                    <a:pt x="450394" y="50721"/>
                    <a:pt x="521605" y="50721"/>
                  </a:cubicBezTo>
                  <a:lnTo>
                    <a:pt x="466286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1" y="496523"/>
                    <a:pt x="780145" y="580922"/>
                    <a:pt x="679921" y="580922"/>
                  </a:cubicBezTo>
                  <a:cubicBezTo>
                    <a:pt x="621897" y="580922"/>
                    <a:pt x="489956" y="573010"/>
                    <a:pt x="442548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F96DFB73-B539-4D17-AA05-D82BE5EA42C1}"/>
                </a:ext>
              </a:extLst>
            </p:cNvPr>
            <p:cNvSpPr/>
            <p:nvPr userDrawn="1"/>
          </p:nvSpPr>
          <p:spPr>
            <a:xfrm>
              <a:off x="1676115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149 w 879160"/>
                <a:gd name="connsiteY1" fmla="*/ 781371 h 1352554"/>
                <a:gd name="connsiteX2" fmla="*/ 507074 w 879160"/>
                <a:gd name="connsiteY2" fmla="*/ 1155826 h 1352554"/>
                <a:gd name="connsiteX3" fmla="*/ 805040 w 879160"/>
                <a:gd name="connsiteY3" fmla="*/ 1050258 h 1352554"/>
                <a:gd name="connsiteX4" fmla="*/ 826209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9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9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358" y="636309"/>
                    <a:pt x="259149" y="781371"/>
                  </a:cubicBezTo>
                  <a:cubicBezTo>
                    <a:pt x="259149" y="1016107"/>
                    <a:pt x="327724" y="1155826"/>
                    <a:pt x="507074" y="1155826"/>
                  </a:cubicBezTo>
                  <a:cubicBezTo>
                    <a:pt x="633605" y="1155826"/>
                    <a:pt x="739170" y="1108418"/>
                    <a:pt x="805040" y="1050258"/>
                  </a:cubicBezTo>
                  <a:cubicBezTo>
                    <a:pt x="818228" y="1058171"/>
                    <a:pt x="826209" y="1074063"/>
                    <a:pt x="826209" y="1095163"/>
                  </a:cubicBezTo>
                  <a:cubicBezTo>
                    <a:pt x="826209" y="1240224"/>
                    <a:pt x="617780" y="1345724"/>
                    <a:pt x="380406" y="1345724"/>
                  </a:cubicBezTo>
                  <a:cubicBezTo>
                    <a:pt x="166838" y="1345724"/>
                    <a:pt x="50721" y="1195320"/>
                    <a:pt x="50721" y="873615"/>
                  </a:cubicBezTo>
                  <a:cubicBezTo>
                    <a:pt x="50721" y="454323"/>
                    <a:pt x="338275" y="50721"/>
                    <a:pt x="612505" y="50721"/>
                  </a:cubicBezTo>
                  <a:cubicBezTo>
                    <a:pt x="810383" y="50721"/>
                    <a:pt x="873615" y="140395"/>
                    <a:pt x="873615" y="277612"/>
                  </a:cubicBezTo>
                  <a:close/>
                  <a:moveTo>
                    <a:pt x="670598" y="314401"/>
                  </a:moveTo>
                  <a:cubicBezTo>
                    <a:pt x="670598" y="266994"/>
                    <a:pt x="641516" y="216882"/>
                    <a:pt x="536017" y="216882"/>
                  </a:cubicBezTo>
                  <a:cubicBezTo>
                    <a:pt x="417398" y="216882"/>
                    <a:pt x="309193" y="417330"/>
                    <a:pt x="269632" y="633604"/>
                  </a:cubicBezTo>
                  <a:cubicBezTo>
                    <a:pt x="638947" y="512280"/>
                    <a:pt x="670598" y="419968"/>
                    <a:pt x="67059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D24ED194-58CD-4660-9834-46405AAE2146}"/>
                </a:ext>
              </a:extLst>
            </p:cNvPr>
            <p:cNvSpPr/>
            <p:nvPr userDrawn="1"/>
          </p:nvSpPr>
          <p:spPr>
            <a:xfrm>
              <a:off x="1783801" y="6362207"/>
              <a:ext cx="177832" cy="145499"/>
            </a:xfrm>
            <a:custGeom>
              <a:avLst/>
              <a:gdLst>
                <a:gd name="connsiteX0" fmla="*/ 1911764 w 2231714"/>
                <a:gd name="connsiteY0" fmla="*/ 1628002 h 1825948"/>
                <a:gd name="connsiteX1" fmla="*/ 2099092 w 2231714"/>
                <a:gd name="connsiteY1" fmla="*/ 1670202 h 1825948"/>
                <a:gd name="connsiteX2" fmla="*/ 1972427 w 2231714"/>
                <a:gd name="connsiteY2" fmla="*/ 1770358 h 1825948"/>
                <a:gd name="connsiteX3" fmla="*/ 1732415 w 2231714"/>
                <a:gd name="connsiteY3" fmla="*/ 1765083 h 1825948"/>
                <a:gd name="connsiteX4" fmla="*/ 1466030 w 2231714"/>
                <a:gd name="connsiteY4" fmla="*/ 1770358 h 1825948"/>
                <a:gd name="connsiteX5" fmla="*/ 1524123 w 2231714"/>
                <a:gd name="connsiteY5" fmla="*/ 1664859 h 1825948"/>
                <a:gd name="connsiteX6" fmla="*/ 1698061 w 2231714"/>
                <a:gd name="connsiteY6" fmla="*/ 1622659 h 1825948"/>
                <a:gd name="connsiteX7" fmla="*/ 1737690 w 2231714"/>
                <a:gd name="connsiteY7" fmla="*/ 414760 h 1825948"/>
                <a:gd name="connsiteX8" fmla="*/ 1189162 w 2231714"/>
                <a:gd name="connsiteY8" fmla="*/ 1598922 h 1825948"/>
                <a:gd name="connsiteX9" fmla="*/ 1004538 w 2231714"/>
                <a:gd name="connsiteY9" fmla="*/ 1783546 h 1825948"/>
                <a:gd name="connsiteX10" fmla="*/ 690678 w 2231714"/>
                <a:gd name="connsiteY10" fmla="*/ 412123 h 1825948"/>
                <a:gd name="connsiteX11" fmla="*/ 442754 w 2231714"/>
                <a:gd name="connsiteY11" fmla="*/ 1633277 h 1825948"/>
                <a:gd name="connsiteX12" fmla="*/ 688041 w 2231714"/>
                <a:gd name="connsiteY12" fmla="*/ 1678046 h 1825948"/>
                <a:gd name="connsiteX13" fmla="*/ 561373 w 2231714"/>
                <a:gd name="connsiteY13" fmla="*/ 1770358 h 1825948"/>
                <a:gd name="connsiteX14" fmla="*/ 289781 w 2231714"/>
                <a:gd name="connsiteY14" fmla="*/ 1765083 h 1825948"/>
                <a:gd name="connsiteX15" fmla="*/ 55044 w 2231714"/>
                <a:gd name="connsiteY15" fmla="*/ 1770358 h 1825948"/>
                <a:gd name="connsiteX16" fmla="*/ 120982 w 2231714"/>
                <a:gd name="connsiteY16" fmla="*/ 1664859 h 1825948"/>
                <a:gd name="connsiteX17" fmla="*/ 255426 w 2231714"/>
                <a:gd name="connsiteY17" fmla="*/ 1627934 h 1825948"/>
                <a:gd name="connsiteX18" fmla="*/ 579836 w 2231714"/>
                <a:gd name="connsiteY18" fmla="*/ 224794 h 1825948"/>
                <a:gd name="connsiteX19" fmla="*/ 363631 w 2231714"/>
                <a:gd name="connsiteY19" fmla="*/ 166837 h 1825948"/>
                <a:gd name="connsiteX20" fmla="*/ 529792 w 2231714"/>
                <a:gd name="connsiteY20" fmla="*/ 50721 h 1825948"/>
                <a:gd name="connsiteX21" fmla="*/ 841014 w 2231714"/>
                <a:gd name="connsiteY21" fmla="*/ 50721 h 1825948"/>
                <a:gd name="connsiteX22" fmla="*/ 1144257 w 2231714"/>
                <a:gd name="connsiteY22" fmla="*/ 1382649 h 1825948"/>
                <a:gd name="connsiteX23" fmla="*/ 1766770 w 2231714"/>
                <a:gd name="connsiteY23" fmla="*/ 50721 h 1825948"/>
                <a:gd name="connsiteX24" fmla="*/ 2222987 w 2231714"/>
                <a:gd name="connsiteY24" fmla="*/ 50721 h 1825948"/>
                <a:gd name="connsiteX25" fmla="*/ 1967152 w 2231714"/>
                <a:gd name="connsiteY25" fmla="*/ 201125 h 1825948"/>
                <a:gd name="connsiteX26" fmla="*/ 1911764 w 2231714"/>
                <a:gd name="connsiteY26" fmla="*/ 1628002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31714" h="1825948">
                  <a:moveTo>
                    <a:pt x="1911764" y="1628002"/>
                  </a:moveTo>
                  <a:lnTo>
                    <a:pt x="2099092" y="1670202"/>
                  </a:lnTo>
                  <a:cubicBezTo>
                    <a:pt x="2085905" y="1728226"/>
                    <a:pt x="2046275" y="1773064"/>
                    <a:pt x="1972427" y="1770358"/>
                  </a:cubicBezTo>
                  <a:cubicBezTo>
                    <a:pt x="1903852" y="1767721"/>
                    <a:pt x="1822089" y="1765083"/>
                    <a:pt x="1732415" y="1765083"/>
                  </a:cubicBezTo>
                  <a:cubicBezTo>
                    <a:pt x="1640104" y="1765083"/>
                    <a:pt x="1547791" y="1765083"/>
                    <a:pt x="1466030" y="1770358"/>
                  </a:cubicBezTo>
                  <a:cubicBezTo>
                    <a:pt x="1455480" y="1725589"/>
                    <a:pt x="1476580" y="1675477"/>
                    <a:pt x="1524123" y="1664859"/>
                  </a:cubicBezTo>
                  <a:lnTo>
                    <a:pt x="1698061" y="1622659"/>
                  </a:lnTo>
                  <a:lnTo>
                    <a:pt x="1737690" y="414760"/>
                  </a:lnTo>
                  <a:cubicBezTo>
                    <a:pt x="1737690" y="414760"/>
                    <a:pt x="1489766" y="1055669"/>
                    <a:pt x="1189162" y="1598922"/>
                  </a:cubicBezTo>
                  <a:cubicBezTo>
                    <a:pt x="1128432" y="1707126"/>
                    <a:pt x="1083595" y="1759808"/>
                    <a:pt x="1004538" y="1783546"/>
                  </a:cubicBezTo>
                  <a:lnTo>
                    <a:pt x="690678" y="412123"/>
                  </a:lnTo>
                  <a:lnTo>
                    <a:pt x="442754" y="1633277"/>
                  </a:lnTo>
                  <a:lnTo>
                    <a:pt x="688041" y="1678046"/>
                  </a:lnTo>
                  <a:cubicBezTo>
                    <a:pt x="674853" y="1738776"/>
                    <a:pt x="622103" y="1772995"/>
                    <a:pt x="561373" y="1770358"/>
                  </a:cubicBezTo>
                  <a:cubicBezTo>
                    <a:pt x="484887" y="1767721"/>
                    <a:pt x="387435" y="1765083"/>
                    <a:pt x="289781" y="1765083"/>
                  </a:cubicBezTo>
                  <a:cubicBezTo>
                    <a:pt x="208020" y="1765083"/>
                    <a:pt x="126257" y="1765083"/>
                    <a:pt x="55044" y="1770358"/>
                  </a:cubicBezTo>
                  <a:cubicBezTo>
                    <a:pt x="39221" y="1709764"/>
                    <a:pt x="68098" y="1678046"/>
                    <a:pt x="120982" y="1664859"/>
                  </a:cubicBezTo>
                  <a:lnTo>
                    <a:pt x="255426" y="1627934"/>
                  </a:lnTo>
                  <a:lnTo>
                    <a:pt x="579836" y="224794"/>
                  </a:lnTo>
                  <a:lnTo>
                    <a:pt x="363631" y="166837"/>
                  </a:lnTo>
                  <a:cubicBezTo>
                    <a:pt x="347805" y="103470"/>
                    <a:pt x="395212" y="50721"/>
                    <a:pt x="529792" y="50721"/>
                  </a:cubicBezTo>
                  <a:lnTo>
                    <a:pt x="841014" y="50721"/>
                  </a:lnTo>
                  <a:lnTo>
                    <a:pt x="1144257" y="1382649"/>
                  </a:lnTo>
                  <a:lnTo>
                    <a:pt x="1766770" y="50721"/>
                  </a:lnTo>
                  <a:lnTo>
                    <a:pt x="2222987" y="50721"/>
                  </a:lnTo>
                  <a:cubicBezTo>
                    <a:pt x="2233537" y="135120"/>
                    <a:pt x="2175580" y="172112"/>
                    <a:pt x="1967152" y="201125"/>
                  </a:cubicBezTo>
                  <a:lnTo>
                    <a:pt x="1911764" y="16280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4CE88643-E68D-49CA-95C2-D215F501B420}"/>
                </a:ext>
              </a:extLst>
            </p:cNvPr>
            <p:cNvSpPr/>
            <p:nvPr userDrawn="1"/>
          </p:nvSpPr>
          <p:spPr>
            <a:xfrm>
              <a:off x="1959763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606 w 1217298"/>
                <a:gd name="connsiteY1" fmla="*/ 1303457 h 1487809"/>
                <a:gd name="connsiteX2" fmla="*/ 768048 w 1217298"/>
                <a:gd name="connsiteY2" fmla="*/ 1015971 h 1487809"/>
                <a:gd name="connsiteX3" fmla="*/ 754860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222 w 1217298"/>
                <a:gd name="connsiteY6" fmla="*/ 169407 h 1487809"/>
                <a:gd name="connsiteX7" fmla="*/ 897283 w 1217298"/>
                <a:gd name="connsiteY7" fmla="*/ 185165 h 1487809"/>
                <a:gd name="connsiteX8" fmla="*/ 1010763 w 1217298"/>
                <a:gd name="connsiteY8" fmla="*/ 50721 h 1487809"/>
                <a:gd name="connsiteX9" fmla="*/ 1113624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011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2 w 1217298"/>
                <a:gd name="connsiteY14" fmla="*/ 343346 h 1487809"/>
                <a:gd name="connsiteX15" fmla="*/ 256308 w 1217298"/>
                <a:gd name="connsiteY15" fmla="*/ 923592 h 1487809"/>
                <a:gd name="connsiteX16" fmla="*/ 393390 w 1217298"/>
                <a:gd name="connsiteY16" fmla="*/ 1242727 h 1487809"/>
                <a:gd name="connsiteX17" fmla="*/ 794421 w 1217298"/>
                <a:gd name="connsiteY17" fmla="*/ 578150 h 1487809"/>
                <a:gd name="connsiteX18" fmla="*/ 833917 w 1217298"/>
                <a:gd name="connsiteY18" fmla="*/ 396231 h 1487809"/>
                <a:gd name="connsiteX19" fmla="*/ 625622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1" y="1461773"/>
                    <a:pt x="741606" y="1390493"/>
                    <a:pt x="741606" y="1303457"/>
                  </a:cubicBezTo>
                  <a:cubicBezTo>
                    <a:pt x="741606" y="1234882"/>
                    <a:pt x="746879" y="1105645"/>
                    <a:pt x="768048" y="1015971"/>
                  </a:cubicBezTo>
                  <a:lnTo>
                    <a:pt x="754860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702" y="1456498"/>
                    <a:pt x="50721" y="1279787"/>
                    <a:pt x="50721" y="1002784"/>
                  </a:cubicBezTo>
                  <a:cubicBezTo>
                    <a:pt x="50721" y="499092"/>
                    <a:pt x="335501" y="169407"/>
                    <a:pt x="752222" y="169407"/>
                  </a:cubicBezTo>
                  <a:cubicBezTo>
                    <a:pt x="807541" y="169407"/>
                    <a:pt x="855084" y="174682"/>
                    <a:pt x="897283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2896" y="50721"/>
                    <a:pt x="1087251" y="63908"/>
                    <a:pt x="1113624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063" y="1261257"/>
                    <a:pt x="1137294" y="1208575"/>
                    <a:pt x="1169011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2" y="343346"/>
                  </a:moveTo>
                  <a:cubicBezTo>
                    <a:pt x="411921" y="343346"/>
                    <a:pt x="256308" y="585994"/>
                    <a:pt x="256308" y="923592"/>
                  </a:cubicBezTo>
                  <a:cubicBezTo>
                    <a:pt x="256308" y="1126746"/>
                    <a:pt x="316902" y="1242727"/>
                    <a:pt x="393390" y="1242727"/>
                  </a:cubicBezTo>
                  <a:cubicBezTo>
                    <a:pt x="538518" y="1242727"/>
                    <a:pt x="702042" y="992234"/>
                    <a:pt x="794421" y="578150"/>
                  </a:cubicBezTo>
                  <a:cubicBezTo>
                    <a:pt x="812748" y="496388"/>
                    <a:pt x="833917" y="396231"/>
                    <a:pt x="833917" y="396231"/>
                  </a:cubicBezTo>
                  <a:cubicBezTo>
                    <a:pt x="781236" y="364513"/>
                    <a:pt x="723143" y="343346"/>
                    <a:pt x="625622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: vorm 62">
              <a:extLst>
                <a:ext uri="{FF2B5EF4-FFF2-40B4-BE49-F238E27FC236}">
                  <a16:creationId xmlns:a16="http://schemas.microsoft.com/office/drawing/2014/main" id="{63A62F6E-FB88-48AA-AD3A-C87009A4808E}"/>
                </a:ext>
              </a:extLst>
            </p:cNvPr>
            <p:cNvSpPr/>
            <p:nvPr userDrawn="1"/>
          </p:nvSpPr>
          <p:spPr>
            <a:xfrm>
              <a:off x="2059985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740 w 1217298"/>
                <a:gd name="connsiteY1" fmla="*/ 1303457 h 1487809"/>
                <a:gd name="connsiteX2" fmla="*/ 768048 w 1217298"/>
                <a:gd name="connsiteY2" fmla="*/ 1015971 h 1487809"/>
                <a:gd name="connsiteX3" fmla="*/ 754996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358 w 1217298"/>
                <a:gd name="connsiteY6" fmla="*/ 169407 h 1487809"/>
                <a:gd name="connsiteX7" fmla="*/ 897419 w 1217298"/>
                <a:gd name="connsiteY7" fmla="*/ 185165 h 1487809"/>
                <a:gd name="connsiteX8" fmla="*/ 1010763 w 1217298"/>
                <a:gd name="connsiteY8" fmla="*/ 50721 h 1487809"/>
                <a:gd name="connsiteX9" fmla="*/ 1113626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148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5 w 1217298"/>
                <a:gd name="connsiteY14" fmla="*/ 343346 h 1487809"/>
                <a:gd name="connsiteX15" fmla="*/ 256444 w 1217298"/>
                <a:gd name="connsiteY15" fmla="*/ 923592 h 1487809"/>
                <a:gd name="connsiteX16" fmla="*/ 393526 w 1217298"/>
                <a:gd name="connsiteY16" fmla="*/ 1242727 h 1487809"/>
                <a:gd name="connsiteX17" fmla="*/ 794423 w 1217298"/>
                <a:gd name="connsiteY17" fmla="*/ 578150 h 1487809"/>
                <a:gd name="connsiteX18" fmla="*/ 834053 w 1217298"/>
                <a:gd name="connsiteY18" fmla="*/ 396231 h 1487809"/>
                <a:gd name="connsiteX19" fmla="*/ 625625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3" y="1461773"/>
                    <a:pt x="741740" y="1390493"/>
                    <a:pt x="741740" y="1303457"/>
                  </a:cubicBezTo>
                  <a:cubicBezTo>
                    <a:pt x="741740" y="1234882"/>
                    <a:pt x="747015" y="1105645"/>
                    <a:pt x="768048" y="1015971"/>
                  </a:cubicBezTo>
                  <a:lnTo>
                    <a:pt x="754996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838" y="1456498"/>
                    <a:pt x="50721" y="1279787"/>
                    <a:pt x="50721" y="1002784"/>
                  </a:cubicBezTo>
                  <a:cubicBezTo>
                    <a:pt x="50721" y="499092"/>
                    <a:pt x="335635" y="169407"/>
                    <a:pt x="752358" y="169407"/>
                  </a:cubicBezTo>
                  <a:cubicBezTo>
                    <a:pt x="807677" y="169407"/>
                    <a:pt x="855152" y="174682"/>
                    <a:pt x="897419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3030" y="50721"/>
                    <a:pt x="1087387" y="63908"/>
                    <a:pt x="1113626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199" y="1261257"/>
                    <a:pt x="1137431" y="1208575"/>
                    <a:pt x="1169148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5" y="343346"/>
                  </a:moveTo>
                  <a:cubicBezTo>
                    <a:pt x="412055" y="343346"/>
                    <a:pt x="256444" y="585994"/>
                    <a:pt x="256444" y="923592"/>
                  </a:cubicBezTo>
                  <a:cubicBezTo>
                    <a:pt x="256444" y="1126746"/>
                    <a:pt x="317038" y="1242727"/>
                    <a:pt x="393526" y="1242727"/>
                  </a:cubicBezTo>
                  <a:cubicBezTo>
                    <a:pt x="538586" y="1242727"/>
                    <a:pt x="702110" y="992234"/>
                    <a:pt x="794423" y="578150"/>
                  </a:cubicBezTo>
                  <a:cubicBezTo>
                    <a:pt x="812884" y="496388"/>
                    <a:pt x="834053" y="396231"/>
                    <a:pt x="834053" y="396231"/>
                  </a:cubicBezTo>
                  <a:cubicBezTo>
                    <a:pt x="781236" y="364513"/>
                    <a:pt x="723211" y="343346"/>
                    <a:pt x="625625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E6F1E3B0-F957-4E11-AB5F-6AC2706022B4}"/>
                </a:ext>
              </a:extLst>
            </p:cNvPr>
            <p:cNvSpPr/>
            <p:nvPr userDrawn="1"/>
          </p:nvSpPr>
          <p:spPr>
            <a:xfrm>
              <a:off x="2159135" y="6399196"/>
              <a:ext cx="70055" cy="107777"/>
            </a:xfrm>
            <a:custGeom>
              <a:avLst/>
              <a:gdLst>
                <a:gd name="connsiteX0" fmla="*/ 868340 w 879160"/>
                <a:gd name="connsiteY0" fmla="*/ 230137 h 1352554"/>
                <a:gd name="connsiteX1" fmla="*/ 720507 w 879160"/>
                <a:gd name="connsiteY1" fmla="*/ 369924 h 1352554"/>
                <a:gd name="connsiteX2" fmla="*/ 520125 w 879160"/>
                <a:gd name="connsiteY2" fmla="*/ 211607 h 1352554"/>
                <a:gd name="connsiteX3" fmla="*/ 380406 w 879160"/>
                <a:gd name="connsiteY3" fmla="*/ 346119 h 1352554"/>
                <a:gd name="connsiteX4" fmla="*/ 554480 w 879160"/>
                <a:gd name="connsiteY4" fmla="*/ 601954 h 1352554"/>
                <a:gd name="connsiteX5" fmla="*/ 791854 w 879160"/>
                <a:gd name="connsiteY5" fmla="*/ 963289 h 1352554"/>
                <a:gd name="connsiteX6" fmla="*/ 356602 w 879160"/>
                <a:gd name="connsiteY6" fmla="*/ 1340449 h 1352554"/>
                <a:gd name="connsiteX7" fmla="*/ 50721 w 879160"/>
                <a:gd name="connsiteY7" fmla="*/ 1150483 h 1352554"/>
                <a:gd name="connsiteX8" fmla="*/ 193078 w 879160"/>
                <a:gd name="connsiteY8" fmla="*/ 984321 h 1352554"/>
                <a:gd name="connsiteX9" fmla="*/ 451550 w 879160"/>
                <a:gd name="connsiteY9" fmla="*/ 1187475 h 1352554"/>
                <a:gd name="connsiteX10" fmla="*/ 604524 w 879160"/>
                <a:gd name="connsiteY10" fmla="*/ 1047688 h 1352554"/>
                <a:gd name="connsiteX11" fmla="*/ 393460 w 879160"/>
                <a:gd name="connsiteY11" fmla="*/ 754928 h 1352554"/>
                <a:gd name="connsiteX12" fmla="*/ 203628 w 879160"/>
                <a:gd name="connsiteY12" fmla="*/ 414693 h 1352554"/>
                <a:gd name="connsiteX13" fmla="*/ 599251 w 879160"/>
                <a:gd name="connsiteY13" fmla="*/ 50721 h 1352554"/>
                <a:gd name="connsiteX14" fmla="*/ 868340 w 879160"/>
                <a:gd name="connsiteY14" fmla="*/ 230137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9160" h="1352554">
                  <a:moveTo>
                    <a:pt x="868340" y="230137"/>
                  </a:moveTo>
                  <a:cubicBezTo>
                    <a:pt x="868340" y="314469"/>
                    <a:pt x="786579" y="362011"/>
                    <a:pt x="720507" y="369924"/>
                  </a:cubicBezTo>
                  <a:cubicBezTo>
                    <a:pt x="699475" y="259082"/>
                    <a:pt x="625693" y="211607"/>
                    <a:pt x="520125" y="211607"/>
                  </a:cubicBezTo>
                  <a:cubicBezTo>
                    <a:pt x="427814" y="211607"/>
                    <a:pt x="380406" y="259082"/>
                    <a:pt x="380406" y="346119"/>
                  </a:cubicBezTo>
                  <a:cubicBezTo>
                    <a:pt x="380406" y="409418"/>
                    <a:pt x="430452" y="485837"/>
                    <a:pt x="554480" y="601954"/>
                  </a:cubicBezTo>
                  <a:cubicBezTo>
                    <a:pt x="718004" y="757566"/>
                    <a:pt x="791854" y="836690"/>
                    <a:pt x="791854" y="963289"/>
                  </a:cubicBezTo>
                  <a:cubicBezTo>
                    <a:pt x="791854" y="1150550"/>
                    <a:pt x="559621" y="1340449"/>
                    <a:pt x="356602" y="1340449"/>
                  </a:cubicBezTo>
                  <a:cubicBezTo>
                    <a:pt x="185165" y="1340449"/>
                    <a:pt x="50721" y="1285062"/>
                    <a:pt x="50721" y="1150483"/>
                  </a:cubicBezTo>
                  <a:cubicBezTo>
                    <a:pt x="50721" y="1066083"/>
                    <a:pt x="92854" y="1002784"/>
                    <a:pt x="193078" y="984321"/>
                  </a:cubicBezTo>
                  <a:cubicBezTo>
                    <a:pt x="222157" y="1103075"/>
                    <a:pt x="314334" y="1187475"/>
                    <a:pt x="451550" y="1187475"/>
                  </a:cubicBezTo>
                  <a:cubicBezTo>
                    <a:pt x="546501" y="1187475"/>
                    <a:pt x="604524" y="1134658"/>
                    <a:pt x="604524" y="1047688"/>
                  </a:cubicBezTo>
                  <a:cubicBezTo>
                    <a:pt x="604524" y="1000214"/>
                    <a:pt x="556983" y="905265"/>
                    <a:pt x="393460" y="754928"/>
                  </a:cubicBezTo>
                  <a:cubicBezTo>
                    <a:pt x="229936" y="607230"/>
                    <a:pt x="203628" y="551842"/>
                    <a:pt x="203628" y="414693"/>
                  </a:cubicBezTo>
                  <a:cubicBezTo>
                    <a:pt x="203628" y="259082"/>
                    <a:pt x="401370" y="50721"/>
                    <a:pt x="599251" y="50721"/>
                  </a:cubicBezTo>
                  <a:cubicBezTo>
                    <a:pt x="783941" y="50788"/>
                    <a:pt x="868340" y="119430"/>
                    <a:pt x="868340" y="23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24F44997-D5C4-4FBE-AA27-62FB47E92BB4}"/>
                </a:ext>
              </a:extLst>
            </p:cNvPr>
            <p:cNvSpPr/>
            <p:nvPr userDrawn="1"/>
          </p:nvSpPr>
          <p:spPr>
            <a:xfrm>
              <a:off x="223667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8 w 811532"/>
                <a:gd name="connsiteY1" fmla="*/ 1237655 h 1690692"/>
                <a:gd name="connsiteX2" fmla="*/ 450462 w 811532"/>
                <a:gd name="connsiteY2" fmla="*/ 1443311 h 1690692"/>
                <a:gd name="connsiteX3" fmla="*/ 669304 w 811532"/>
                <a:gd name="connsiteY3" fmla="*/ 1308867 h 1690692"/>
                <a:gd name="connsiteX4" fmla="*/ 579631 w 811532"/>
                <a:gd name="connsiteY4" fmla="*/ 1548878 h 1690692"/>
                <a:gd name="connsiteX5" fmla="*/ 294851 w 811532"/>
                <a:gd name="connsiteY5" fmla="*/ 1651740 h 1690692"/>
                <a:gd name="connsiteX6" fmla="*/ 136602 w 811532"/>
                <a:gd name="connsiteY6" fmla="*/ 1358911 h 1690692"/>
                <a:gd name="connsiteX7" fmla="*/ 244671 w 811532"/>
                <a:gd name="connsiteY7" fmla="*/ 551842 h 1690692"/>
                <a:gd name="connsiteX8" fmla="*/ 57477 w 811532"/>
                <a:gd name="connsiteY8" fmla="*/ 533447 h 1690692"/>
                <a:gd name="connsiteX9" fmla="*/ 149654 w 811532"/>
                <a:gd name="connsiteY9" fmla="*/ 420036 h 1690692"/>
                <a:gd name="connsiteX10" fmla="*/ 268409 w 811532"/>
                <a:gd name="connsiteY10" fmla="*/ 412123 h 1690692"/>
                <a:gd name="connsiteX11" fmla="*/ 315815 w 811532"/>
                <a:gd name="connsiteY11" fmla="*/ 114088 h 1690692"/>
                <a:gd name="connsiteX12" fmla="*/ 521606 w 811532"/>
                <a:gd name="connsiteY12" fmla="*/ 50721 h 1690692"/>
                <a:gd name="connsiteX13" fmla="*/ 466287 w 811532"/>
                <a:gd name="connsiteY13" fmla="*/ 420036 h 1690692"/>
                <a:gd name="connsiteX14" fmla="*/ 774872 w 811532"/>
                <a:gd name="connsiteY14" fmla="*/ 406848 h 1690692"/>
                <a:gd name="connsiteX15" fmla="*/ 679923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8" y="1237655"/>
                  </a:cubicBezTo>
                  <a:cubicBezTo>
                    <a:pt x="352875" y="1390629"/>
                    <a:pt x="371336" y="1443311"/>
                    <a:pt x="450462" y="1443311"/>
                  </a:cubicBezTo>
                  <a:cubicBezTo>
                    <a:pt x="508418" y="1443311"/>
                    <a:pt x="579631" y="1398541"/>
                    <a:pt x="669304" y="1308867"/>
                  </a:cubicBezTo>
                  <a:cubicBezTo>
                    <a:pt x="732604" y="1374804"/>
                    <a:pt x="701021" y="1453928"/>
                    <a:pt x="579631" y="1548878"/>
                  </a:cubicBezTo>
                  <a:cubicBezTo>
                    <a:pt x="474064" y="1635915"/>
                    <a:pt x="397644" y="1651740"/>
                    <a:pt x="294851" y="1651740"/>
                  </a:cubicBezTo>
                  <a:cubicBezTo>
                    <a:pt x="165545" y="1651740"/>
                    <a:pt x="118139" y="1564703"/>
                    <a:pt x="136602" y="1358911"/>
                  </a:cubicBezTo>
                  <a:cubicBezTo>
                    <a:pt x="147016" y="1213850"/>
                    <a:pt x="199902" y="805108"/>
                    <a:pt x="244671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4" y="420036"/>
                  </a:cubicBezTo>
                  <a:cubicBezTo>
                    <a:pt x="189283" y="412123"/>
                    <a:pt x="218363" y="412123"/>
                    <a:pt x="268409" y="412123"/>
                  </a:cubicBezTo>
                  <a:lnTo>
                    <a:pt x="315815" y="114088"/>
                  </a:lnTo>
                  <a:cubicBezTo>
                    <a:pt x="371270" y="74526"/>
                    <a:pt x="450394" y="50721"/>
                    <a:pt x="521606" y="50721"/>
                  </a:cubicBezTo>
                  <a:lnTo>
                    <a:pt x="466287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7" y="580922"/>
                    <a:pt x="679923" y="580922"/>
                  </a:cubicBezTo>
                  <a:cubicBezTo>
                    <a:pt x="621898" y="580922"/>
                    <a:pt x="489955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567CA531-C611-4428-96F2-6D47D7B541CC}"/>
                </a:ext>
              </a:extLst>
            </p:cNvPr>
            <p:cNvSpPr/>
            <p:nvPr userDrawn="1"/>
          </p:nvSpPr>
          <p:spPr>
            <a:xfrm>
              <a:off x="2306297" y="6399201"/>
              <a:ext cx="80833" cy="107777"/>
            </a:xfrm>
            <a:custGeom>
              <a:avLst/>
              <a:gdLst>
                <a:gd name="connsiteX0" fmla="*/ 989893 w 1014415"/>
                <a:gd name="connsiteY0" fmla="*/ 182595 h 1352554"/>
                <a:gd name="connsiteX1" fmla="*/ 887031 w 1014415"/>
                <a:gd name="connsiteY1" fmla="*/ 340844 h 1352554"/>
                <a:gd name="connsiteX2" fmla="*/ 760499 w 1014415"/>
                <a:gd name="connsiteY2" fmla="*/ 303919 h 1352554"/>
                <a:gd name="connsiteX3" fmla="*/ 401735 w 1014415"/>
                <a:gd name="connsiteY3" fmla="*/ 1285062 h 1352554"/>
                <a:gd name="connsiteX4" fmla="*/ 145898 w 1014415"/>
                <a:gd name="connsiteY4" fmla="*/ 1329899 h 1352554"/>
                <a:gd name="connsiteX5" fmla="*/ 285752 w 1014415"/>
                <a:gd name="connsiteY5" fmla="*/ 433155 h 1352554"/>
                <a:gd name="connsiteX6" fmla="*/ 225023 w 1014415"/>
                <a:gd name="connsiteY6" fmla="*/ 264357 h 1352554"/>
                <a:gd name="connsiteX7" fmla="*/ 66775 w 1014415"/>
                <a:gd name="connsiteY7" fmla="*/ 314401 h 1352554"/>
                <a:gd name="connsiteX8" fmla="*/ 190803 w 1014415"/>
                <a:gd name="connsiteY8" fmla="*/ 135120 h 1352554"/>
                <a:gd name="connsiteX9" fmla="*/ 412283 w 1014415"/>
                <a:gd name="connsiteY9" fmla="*/ 53358 h 1352554"/>
                <a:gd name="connsiteX10" fmla="*/ 494046 w 1014415"/>
                <a:gd name="connsiteY10" fmla="*/ 211607 h 1352554"/>
                <a:gd name="connsiteX11" fmla="*/ 451779 w 1014415"/>
                <a:gd name="connsiteY11" fmla="*/ 520192 h 1352554"/>
                <a:gd name="connsiteX12" fmla="*/ 462329 w 1014415"/>
                <a:gd name="connsiteY12" fmla="*/ 522830 h 1352554"/>
                <a:gd name="connsiteX13" fmla="*/ 821094 w 1014415"/>
                <a:gd name="connsiteY13" fmla="*/ 50721 h 1352554"/>
                <a:gd name="connsiteX14" fmla="*/ 989893 w 1014415"/>
                <a:gd name="connsiteY14" fmla="*/ 182595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5" h="1352554">
                  <a:moveTo>
                    <a:pt x="989893" y="182595"/>
                  </a:moveTo>
                  <a:cubicBezTo>
                    <a:pt x="989893" y="264357"/>
                    <a:pt x="952900" y="303919"/>
                    <a:pt x="887031" y="340844"/>
                  </a:cubicBezTo>
                  <a:cubicBezTo>
                    <a:pt x="852811" y="317039"/>
                    <a:pt x="807906" y="303919"/>
                    <a:pt x="760499" y="303919"/>
                  </a:cubicBezTo>
                  <a:cubicBezTo>
                    <a:pt x="567896" y="303919"/>
                    <a:pt x="354327" y="934277"/>
                    <a:pt x="401735" y="1285062"/>
                  </a:cubicBezTo>
                  <a:lnTo>
                    <a:pt x="145898" y="1329899"/>
                  </a:lnTo>
                  <a:cubicBezTo>
                    <a:pt x="219748" y="976409"/>
                    <a:pt x="285752" y="551842"/>
                    <a:pt x="285752" y="433155"/>
                  </a:cubicBezTo>
                  <a:cubicBezTo>
                    <a:pt x="285752" y="301282"/>
                    <a:pt x="280478" y="264357"/>
                    <a:pt x="225023" y="264357"/>
                  </a:cubicBezTo>
                  <a:cubicBezTo>
                    <a:pt x="169704" y="264357"/>
                    <a:pt x="124799" y="277544"/>
                    <a:pt x="66775" y="314401"/>
                  </a:cubicBezTo>
                  <a:cubicBezTo>
                    <a:pt x="35192" y="277544"/>
                    <a:pt x="37829" y="227432"/>
                    <a:pt x="190803" y="135120"/>
                  </a:cubicBezTo>
                  <a:cubicBezTo>
                    <a:pt x="267291" y="85008"/>
                    <a:pt x="372653" y="53358"/>
                    <a:pt x="412283" y="53358"/>
                  </a:cubicBezTo>
                  <a:cubicBezTo>
                    <a:pt x="475583" y="53358"/>
                    <a:pt x="494046" y="100833"/>
                    <a:pt x="494046" y="211607"/>
                  </a:cubicBezTo>
                  <a:cubicBezTo>
                    <a:pt x="494046" y="311831"/>
                    <a:pt x="467604" y="462168"/>
                    <a:pt x="451779" y="520192"/>
                  </a:cubicBezTo>
                  <a:lnTo>
                    <a:pt x="462329" y="522830"/>
                  </a:lnTo>
                  <a:cubicBezTo>
                    <a:pt x="533540" y="314401"/>
                    <a:pt x="683944" y="50721"/>
                    <a:pt x="821094" y="50721"/>
                  </a:cubicBezTo>
                  <a:cubicBezTo>
                    <a:pt x="921318" y="50721"/>
                    <a:pt x="989893" y="92921"/>
                    <a:pt x="989893" y="182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F8CD14CB-9024-44C0-9D83-FA8C9EF02BAA}"/>
                </a:ext>
              </a:extLst>
            </p:cNvPr>
            <p:cNvSpPr/>
            <p:nvPr userDrawn="1"/>
          </p:nvSpPr>
          <p:spPr>
            <a:xfrm>
              <a:off x="2391993" y="6345394"/>
              <a:ext cx="53889" cy="161666"/>
            </a:xfrm>
            <a:custGeom>
              <a:avLst/>
              <a:gdLst>
                <a:gd name="connsiteX0" fmla="*/ 516402 w 676277"/>
                <a:gd name="connsiteY0" fmla="*/ 892145 h 2028831"/>
                <a:gd name="connsiteX1" fmla="*/ 395009 w 676277"/>
                <a:gd name="connsiteY1" fmla="*/ 1670202 h 2028831"/>
                <a:gd name="connsiteX2" fmla="*/ 453102 w 676277"/>
                <a:gd name="connsiteY2" fmla="*/ 1820538 h 2028831"/>
                <a:gd name="connsiteX3" fmla="*/ 627040 w 676277"/>
                <a:gd name="connsiteY3" fmla="*/ 1741414 h 2028831"/>
                <a:gd name="connsiteX4" fmla="*/ 302630 w 676277"/>
                <a:gd name="connsiteY4" fmla="*/ 2021054 h 2028831"/>
                <a:gd name="connsiteX5" fmla="*/ 168186 w 676277"/>
                <a:gd name="connsiteY5" fmla="*/ 1852255 h 2028831"/>
                <a:gd name="connsiteX6" fmla="*/ 292216 w 676277"/>
                <a:gd name="connsiteY6" fmla="*/ 1005557 h 2028831"/>
                <a:gd name="connsiteX7" fmla="*/ 226144 w 676277"/>
                <a:gd name="connsiteY7" fmla="*/ 923795 h 2028831"/>
                <a:gd name="connsiteX8" fmla="*/ 67894 w 676277"/>
                <a:gd name="connsiteY8" fmla="*/ 976544 h 2028831"/>
                <a:gd name="connsiteX9" fmla="*/ 128624 w 676277"/>
                <a:gd name="connsiteY9" fmla="*/ 836758 h 2028831"/>
                <a:gd name="connsiteX10" fmla="*/ 402854 w 676277"/>
                <a:gd name="connsiteY10" fmla="*/ 731259 h 2028831"/>
                <a:gd name="connsiteX11" fmla="*/ 516402 w 676277"/>
                <a:gd name="connsiteY11" fmla="*/ 892145 h 2028831"/>
                <a:gd name="connsiteX12" fmla="*/ 600800 w 676277"/>
                <a:gd name="connsiteY12" fmla="*/ 195850 h 2028831"/>
                <a:gd name="connsiteX13" fmla="*/ 434639 w 676277"/>
                <a:gd name="connsiteY13" fmla="*/ 372561 h 2028831"/>
                <a:gd name="connsiteX14" fmla="*/ 305336 w 676277"/>
                <a:gd name="connsiteY14" fmla="*/ 227500 h 2028831"/>
                <a:gd name="connsiteX15" fmla="*/ 474135 w 676277"/>
                <a:gd name="connsiteY15" fmla="*/ 50721 h 2028831"/>
                <a:gd name="connsiteX16" fmla="*/ 600800 w 676277"/>
                <a:gd name="connsiteY16" fmla="*/ 195850 h 20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277" h="2028831">
                  <a:moveTo>
                    <a:pt x="516402" y="892145"/>
                  </a:moveTo>
                  <a:cubicBezTo>
                    <a:pt x="516402" y="997644"/>
                    <a:pt x="395009" y="1543603"/>
                    <a:pt x="395009" y="1670202"/>
                  </a:cubicBezTo>
                  <a:cubicBezTo>
                    <a:pt x="395009" y="1796801"/>
                    <a:pt x="426726" y="1820538"/>
                    <a:pt x="453102" y="1820538"/>
                  </a:cubicBezTo>
                  <a:cubicBezTo>
                    <a:pt x="505784" y="1820538"/>
                    <a:pt x="595459" y="1773131"/>
                    <a:pt x="627040" y="1741414"/>
                  </a:cubicBezTo>
                  <a:cubicBezTo>
                    <a:pt x="719353" y="1815263"/>
                    <a:pt x="455740" y="2021054"/>
                    <a:pt x="302630" y="2021054"/>
                  </a:cubicBezTo>
                  <a:cubicBezTo>
                    <a:pt x="226144" y="2021054"/>
                    <a:pt x="168186" y="1965667"/>
                    <a:pt x="168186" y="1852255"/>
                  </a:cubicBezTo>
                  <a:cubicBezTo>
                    <a:pt x="168186" y="1691369"/>
                    <a:pt x="292216" y="1095298"/>
                    <a:pt x="292216" y="1005557"/>
                  </a:cubicBezTo>
                  <a:cubicBezTo>
                    <a:pt x="292216" y="947600"/>
                    <a:pt x="273753" y="923795"/>
                    <a:pt x="226144" y="923795"/>
                  </a:cubicBezTo>
                  <a:cubicBezTo>
                    <a:pt x="176098" y="923795"/>
                    <a:pt x="123349" y="944962"/>
                    <a:pt x="67894" y="976544"/>
                  </a:cubicBezTo>
                  <a:cubicBezTo>
                    <a:pt x="38950" y="942257"/>
                    <a:pt x="38950" y="902695"/>
                    <a:pt x="128624" y="836758"/>
                  </a:cubicBezTo>
                  <a:cubicBezTo>
                    <a:pt x="199837" y="789351"/>
                    <a:pt x="289510" y="731259"/>
                    <a:pt x="402854" y="731259"/>
                  </a:cubicBezTo>
                  <a:cubicBezTo>
                    <a:pt x="484685" y="731259"/>
                    <a:pt x="516402" y="778733"/>
                    <a:pt x="516402" y="892145"/>
                  </a:cubicBezTo>
                  <a:close/>
                  <a:moveTo>
                    <a:pt x="600800" y="195850"/>
                  </a:moveTo>
                  <a:cubicBezTo>
                    <a:pt x="600800" y="296074"/>
                    <a:pt x="553258" y="372561"/>
                    <a:pt x="434639" y="372561"/>
                  </a:cubicBezTo>
                  <a:cubicBezTo>
                    <a:pt x="358153" y="372561"/>
                    <a:pt x="305336" y="317174"/>
                    <a:pt x="305336" y="227500"/>
                  </a:cubicBezTo>
                  <a:cubicBezTo>
                    <a:pt x="305336" y="106175"/>
                    <a:pt x="374045" y="50721"/>
                    <a:pt x="474135" y="50721"/>
                  </a:cubicBezTo>
                  <a:cubicBezTo>
                    <a:pt x="555896" y="50788"/>
                    <a:pt x="600800" y="106175"/>
                    <a:pt x="600800" y="195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5D6DAC3C-4F92-4869-B40B-15D54DC0F8AA}"/>
                </a:ext>
              </a:extLst>
            </p:cNvPr>
            <p:cNvSpPr/>
            <p:nvPr userDrawn="1"/>
          </p:nvSpPr>
          <p:spPr>
            <a:xfrm>
              <a:off x="2450462" y="6399406"/>
              <a:ext cx="70055" cy="107777"/>
            </a:xfrm>
            <a:custGeom>
              <a:avLst/>
              <a:gdLst>
                <a:gd name="connsiteX0" fmla="*/ 889304 w 879160"/>
                <a:gd name="connsiteY0" fmla="*/ 248600 h 1352554"/>
                <a:gd name="connsiteX1" fmla="*/ 683649 w 879160"/>
                <a:gd name="connsiteY1" fmla="*/ 404211 h 1352554"/>
                <a:gd name="connsiteX2" fmla="*/ 556981 w 879160"/>
                <a:gd name="connsiteY2" fmla="*/ 219655 h 1352554"/>
                <a:gd name="connsiteX3" fmla="*/ 253740 w 879160"/>
                <a:gd name="connsiteY3" fmla="*/ 773526 h 1352554"/>
                <a:gd name="connsiteX4" fmla="*/ 520125 w 879160"/>
                <a:gd name="connsiteY4" fmla="*/ 1155893 h 1352554"/>
                <a:gd name="connsiteX5" fmla="*/ 826006 w 879160"/>
                <a:gd name="connsiteY5" fmla="*/ 1050326 h 1352554"/>
                <a:gd name="connsiteX6" fmla="*/ 847173 w 879160"/>
                <a:gd name="connsiteY6" fmla="*/ 1095231 h 1352554"/>
                <a:gd name="connsiteX7" fmla="*/ 398733 w 879160"/>
                <a:gd name="connsiteY7" fmla="*/ 1345792 h 1352554"/>
                <a:gd name="connsiteX8" fmla="*/ 50721 w 879160"/>
                <a:gd name="connsiteY8" fmla="*/ 868340 h 1352554"/>
                <a:gd name="connsiteX9" fmla="*/ 636243 w 879160"/>
                <a:gd name="connsiteY9" fmla="*/ 50721 h 1352554"/>
                <a:gd name="connsiteX10" fmla="*/ 889304 w 879160"/>
                <a:gd name="connsiteY10" fmla="*/ 2486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160" h="1352554">
                  <a:moveTo>
                    <a:pt x="889304" y="248600"/>
                  </a:moveTo>
                  <a:cubicBezTo>
                    <a:pt x="889304" y="354166"/>
                    <a:pt x="804906" y="404211"/>
                    <a:pt x="683649" y="404211"/>
                  </a:cubicBezTo>
                  <a:cubicBezTo>
                    <a:pt x="683649" y="272404"/>
                    <a:pt x="646657" y="219655"/>
                    <a:pt x="556981" y="219655"/>
                  </a:cubicBezTo>
                  <a:cubicBezTo>
                    <a:pt x="414626" y="219655"/>
                    <a:pt x="253740" y="499228"/>
                    <a:pt x="253740" y="773526"/>
                  </a:cubicBezTo>
                  <a:cubicBezTo>
                    <a:pt x="253740" y="1047756"/>
                    <a:pt x="361945" y="1155893"/>
                    <a:pt x="520125" y="1155893"/>
                  </a:cubicBezTo>
                  <a:cubicBezTo>
                    <a:pt x="630968" y="1155893"/>
                    <a:pt x="746949" y="1108486"/>
                    <a:pt x="826006" y="1050326"/>
                  </a:cubicBezTo>
                  <a:cubicBezTo>
                    <a:pt x="841830" y="1058239"/>
                    <a:pt x="847173" y="1074131"/>
                    <a:pt x="847173" y="1095231"/>
                  </a:cubicBezTo>
                  <a:cubicBezTo>
                    <a:pt x="847173" y="1213850"/>
                    <a:pt x="628330" y="1345792"/>
                    <a:pt x="398733" y="1345792"/>
                  </a:cubicBezTo>
                  <a:cubicBezTo>
                    <a:pt x="185165" y="1345792"/>
                    <a:pt x="50721" y="1234950"/>
                    <a:pt x="50721" y="868340"/>
                  </a:cubicBezTo>
                  <a:cubicBezTo>
                    <a:pt x="50721" y="480630"/>
                    <a:pt x="293370" y="50721"/>
                    <a:pt x="636243" y="50721"/>
                  </a:cubicBezTo>
                  <a:cubicBezTo>
                    <a:pt x="823435" y="50788"/>
                    <a:pt x="889304" y="150945"/>
                    <a:pt x="889304" y="24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5DEA29CC-5ABF-4D1F-96D6-24B05424C6AA}"/>
                </a:ext>
              </a:extLst>
            </p:cNvPr>
            <p:cNvSpPr/>
            <p:nvPr userDrawn="1"/>
          </p:nvSpPr>
          <p:spPr>
            <a:xfrm>
              <a:off x="2524402" y="6339719"/>
              <a:ext cx="102388" cy="167055"/>
            </a:xfrm>
            <a:custGeom>
              <a:avLst/>
              <a:gdLst>
                <a:gd name="connsiteX0" fmla="*/ 527501 w 1284926"/>
                <a:gd name="connsiteY0" fmla="*/ 193213 h 2096459"/>
                <a:gd name="connsiteX1" fmla="*/ 435190 w 1284926"/>
                <a:gd name="connsiteY1" fmla="*/ 968632 h 2096459"/>
                <a:gd name="connsiteX2" fmla="*/ 395560 w 1284926"/>
                <a:gd name="connsiteY2" fmla="*/ 1232312 h 2096459"/>
                <a:gd name="connsiteX3" fmla="*/ 408748 w 1284926"/>
                <a:gd name="connsiteY3" fmla="*/ 1242863 h 2096459"/>
                <a:gd name="connsiteX4" fmla="*/ 925761 w 1284926"/>
                <a:gd name="connsiteY4" fmla="*/ 799766 h 2096459"/>
                <a:gd name="connsiteX5" fmla="*/ 1112955 w 1284926"/>
                <a:gd name="connsiteY5" fmla="*/ 1052964 h 2096459"/>
                <a:gd name="connsiteX6" fmla="*/ 1004886 w 1284926"/>
                <a:gd name="connsiteY6" fmla="*/ 1738709 h 2096459"/>
                <a:gd name="connsiteX7" fmla="*/ 1070822 w 1284926"/>
                <a:gd name="connsiteY7" fmla="*/ 1881065 h 2096459"/>
                <a:gd name="connsiteX8" fmla="*/ 1239621 w 1284926"/>
                <a:gd name="connsiteY8" fmla="*/ 1804578 h 2096459"/>
                <a:gd name="connsiteX9" fmla="*/ 915211 w 1284926"/>
                <a:gd name="connsiteY9" fmla="*/ 2092131 h 2096459"/>
                <a:gd name="connsiteX10" fmla="*/ 785907 w 1284926"/>
                <a:gd name="connsiteY10" fmla="*/ 1844208 h 2096459"/>
                <a:gd name="connsiteX11" fmla="*/ 894112 w 1284926"/>
                <a:gd name="connsiteY11" fmla="*/ 1182200 h 2096459"/>
                <a:gd name="connsiteX12" fmla="*/ 777995 w 1284926"/>
                <a:gd name="connsiteY12" fmla="*/ 1002852 h 2096459"/>
                <a:gd name="connsiteX13" fmla="*/ 474751 w 1284926"/>
                <a:gd name="connsiteY13" fmla="*/ 1332537 h 2096459"/>
                <a:gd name="connsiteX14" fmla="*/ 335034 w 1284926"/>
                <a:gd name="connsiteY14" fmla="*/ 2034107 h 2096459"/>
                <a:gd name="connsiteX15" fmla="*/ 100297 w 1284926"/>
                <a:gd name="connsiteY15" fmla="*/ 2076306 h 2096459"/>
                <a:gd name="connsiteX16" fmla="*/ 298040 w 1284926"/>
                <a:gd name="connsiteY16" fmla="*/ 348756 h 2096459"/>
                <a:gd name="connsiteX17" fmla="*/ 226829 w 1284926"/>
                <a:gd name="connsiteY17" fmla="*/ 216882 h 2096459"/>
                <a:gd name="connsiteX18" fmla="*/ 65943 w 1284926"/>
                <a:gd name="connsiteY18" fmla="*/ 224795 h 2096459"/>
                <a:gd name="connsiteX19" fmla="*/ 84404 w 1284926"/>
                <a:gd name="connsiteY19" fmla="*/ 143033 h 2096459"/>
                <a:gd name="connsiteX20" fmla="*/ 472048 w 1284926"/>
                <a:gd name="connsiteY20" fmla="*/ 50721 h 2096459"/>
                <a:gd name="connsiteX21" fmla="*/ 527501 w 1284926"/>
                <a:gd name="connsiteY21" fmla="*/ 193213 h 209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4926" h="2096459">
                  <a:moveTo>
                    <a:pt x="527501" y="193213"/>
                  </a:moveTo>
                  <a:cubicBezTo>
                    <a:pt x="527501" y="280250"/>
                    <a:pt x="474685" y="704884"/>
                    <a:pt x="435190" y="968632"/>
                  </a:cubicBezTo>
                  <a:cubicBezTo>
                    <a:pt x="419364" y="1082043"/>
                    <a:pt x="408748" y="1163805"/>
                    <a:pt x="395560" y="1232312"/>
                  </a:cubicBezTo>
                  <a:lnTo>
                    <a:pt x="408748" y="1242863"/>
                  </a:lnTo>
                  <a:cubicBezTo>
                    <a:pt x="548465" y="950170"/>
                    <a:pt x="711989" y="799766"/>
                    <a:pt x="925761" y="799766"/>
                  </a:cubicBezTo>
                  <a:cubicBezTo>
                    <a:pt x="1057568" y="799766"/>
                    <a:pt x="1115592" y="894715"/>
                    <a:pt x="1112955" y="1052964"/>
                  </a:cubicBezTo>
                  <a:cubicBezTo>
                    <a:pt x="1112955" y="1174288"/>
                    <a:pt x="1007524" y="1585735"/>
                    <a:pt x="1004886" y="1738709"/>
                  </a:cubicBezTo>
                  <a:cubicBezTo>
                    <a:pt x="1004886" y="1852188"/>
                    <a:pt x="1025917" y="1881065"/>
                    <a:pt x="1070822" y="1881065"/>
                  </a:cubicBezTo>
                  <a:cubicBezTo>
                    <a:pt x="1123505" y="1881065"/>
                    <a:pt x="1197353" y="1846846"/>
                    <a:pt x="1239621" y="1804578"/>
                  </a:cubicBezTo>
                  <a:cubicBezTo>
                    <a:pt x="1337209" y="1870583"/>
                    <a:pt x="1057636" y="2092131"/>
                    <a:pt x="915211" y="2092131"/>
                  </a:cubicBezTo>
                  <a:cubicBezTo>
                    <a:pt x="822899" y="2092131"/>
                    <a:pt x="783270" y="1994544"/>
                    <a:pt x="785907" y="1844208"/>
                  </a:cubicBezTo>
                  <a:cubicBezTo>
                    <a:pt x="788545" y="1709697"/>
                    <a:pt x="891475" y="1306094"/>
                    <a:pt x="894112" y="1182200"/>
                  </a:cubicBezTo>
                  <a:cubicBezTo>
                    <a:pt x="896750" y="1050326"/>
                    <a:pt x="875649" y="1002852"/>
                    <a:pt x="777995" y="1002852"/>
                  </a:cubicBezTo>
                  <a:cubicBezTo>
                    <a:pt x="701507" y="1002852"/>
                    <a:pt x="553877" y="1171650"/>
                    <a:pt x="474751" y="1332537"/>
                  </a:cubicBezTo>
                  <a:cubicBezTo>
                    <a:pt x="356132" y="1569910"/>
                    <a:pt x="321778" y="1796666"/>
                    <a:pt x="335034" y="2034107"/>
                  </a:cubicBezTo>
                  <a:lnTo>
                    <a:pt x="100297" y="2076306"/>
                  </a:lnTo>
                  <a:cubicBezTo>
                    <a:pt x="187333" y="1509248"/>
                    <a:pt x="295404" y="559755"/>
                    <a:pt x="298040" y="348756"/>
                  </a:cubicBezTo>
                  <a:cubicBezTo>
                    <a:pt x="300677" y="253807"/>
                    <a:pt x="287491" y="216882"/>
                    <a:pt x="226829" y="216882"/>
                  </a:cubicBezTo>
                  <a:cubicBezTo>
                    <a:pt x="171510" y="216882"/>
                    <a:pt x="123968" y="224795"/>
                    <a:pt x="65943" y="224795"/>
                  </a:cubicBezTo>
                  <a:cubicBezTo>
                    <a:pt x="42137" y="190507"/>
                    <a:pt x="44774" y="166770"/>
                    <a:pt x="84404" y="143033"/>
                  </a:cubicBezTo>
                  <a:cubicBezTo>
                    <a:pt x="163529" y="95558"/>
                    <a:pt x="435258" y="50721"/>
                    <a:pt x="472048" y="50721"/>
                  </a:cubicBezTo>
                  <a:cubicBezTo>
                    <a:pt x="516953" y="50788"/>
                    <a:pt x="530138" y="79801"/>
                    <a:pt x="527501" y="193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EB28E222-B3F7-46B7-8556-06C76A86B88C}"/>
                </a:ext>
              </a:extLst>
            </p:cNvPr>
            <p:cNvSpPr/>
            <p:nvPr userDrawn="1"/>
          </p:nvSpPr>
          <p:spPr>
            <a:xfrm>
              <a:off x="262879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6 w 811532"/>
                <a:gd name="connsiteY1" fmla="*/ 1237655 h 1690692"/>
                <a:gd name="connsiteX2" fmla="*/ 450460 w 811532"/>
                <a:gd name="connsiteY2" fmla="*/ 1443311 h 1690692"/>
                <a:gd name="connsiteX3" fmla="*/ 669304 w 811532"/>
                <a:gd name="connsiteY3" fmla="*/ 1308867 h 1690692"/>
                <a:gd name="connsiteX4" fmla="*/ 579629 w 811532"/>
                <a:gd name="connsiteY4" fmla="*/ 1548878 h 1690692"/>
                <a:gd name="connsiteX5" fmla="*/ 294849 w 811532"/>
                <a:gd name="connsiteY5" fmla="*/ 1651740 h 1690692"/>
                <a:gd name="connsiteX6" fmla="*/ 136600 w 811532"/>
                <a:gd name="connsiteY6" fmla="*/ 1358911 h 1690692"/>
                <a:gd name="connsiteX7" fmla="*/ 244668 w 811532"/>
                <a:gd name="connsiteY7" fmla="*/ 551842 h 1690692"/>
                <a:gd name="connsiteX8" fmla="*/ 57477 w 811532"/>
                <a:gd name="connsiteY8" fmla="*/ 533447 h 1690692"/>
                <a:gd name="connsiteX9" fmla="*/ 149652 w 811532"/>
                <a:gd name="connsiteY9" fmla="*/ 420036 h 1690692"/>
                <a:gd name="connsiteX10" fmla="*/ 268407 w 811532"/>
                <a:gd name="connsiteY10" fmla="*/ 412123 h 1690692"/>
                <a:gd name="connsiteX11" fmla="*/ 315813 w 811532"/>
                <a:gd name="connsiteY11" fmla="*/ 114088 h 1690692"/>
                <a:gd name="connsiteX12" fmla="*/ 521604 w 811532"/>
                <a:gd name="connsiteY12" fmla="*/ 50721 h 1690692"/>
                <a:gd name="connsiteX13" fmla="*/ 466285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6" y="1237655"/>
                  </a:cubicBezTo>
                  <a:cubicBezTo>
                    <a:pt x="352873" y="1390629"/>
                    <a:pt x="371336" y="1443311"/>
                    <a:pt x="450460" y="1443311"/>
                  </a:cubicBezTo>
                  <a:cubicBezTo>
                    <a:pt x="508418" y="1443311"/>
                    <a:pt x="579629" y="1398541"/>
                    <a:pt x="669304" y="1308867"/>
                  </a:cubicBezTo>
                  <a:cubicBezTo>
                    <a:pt x="732604" y="1374804"/>
                    <a:pt x="701021" y="1453928"/>
                    <a:pt x="579629" y="1548878"/>
                  </a:cubicBezTo>
                  <a:cubicBezTo>
                    <a:pt x="474064" y="1635915"/>
                    <a:pt x="397644" y="1651740"/>
                    <a:pt x="294849" y="1651740"/>
                  </a:cubicBezTo>
                  <a:cubicBezTo>
                    <a:pt x="165545" y="1651740"/>
                    <a:pt x="118139" y="1564703"/>
                    <a:pt x="136600" y="1358911"/>
                  </a:cubicBezTo>
                  <a:cubicBezTo>
                    <a:pt x="147014" y="1213850"/>
                    <a:pt x="199900" y="805108"/>
                    <a:pt x="244668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2" y="420036"/>
                  </a:cubicBezTo>
                  <a:cubicBezTo>
                    <a:pt x="189281" y="412123"/>
                    <a:pt x="218363" y="412123"/>
                    <a:pt x="268407" y="412123"/>
                  </a:cubicBezTo>
                  <a:lnTo>
                    <a:pt x="315813" y="114088"/>
                  </a:lnTo>
                  <a:cubicBezTo>
                    <a:pt x="371268" y="74526"/>
                    <a:pt x="450394" y="50721"/>
                    <a:pt x="521604" y="50721"/>
                  </a:cubicBezTo>
                  <a:lnTo>
                    <a:pt x="466285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5" y="580922"/>
                    <a:pt x="679921" y="580922"/>
                  </a:cubicBezTo>
                  <a:cubicBezTo>
                    <a:pt x="621964" y="580922"/>
                    <a:pt x="490023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52" name="LOGO Beeld" hidden="1">
            <a:extLst>
              <a:ext uri="{FF2B5EF4-FFF2-40B4-BE49-F238E27FC236}">
                <a16:creationId xmlns:a16="http://schemas.microsoft.com/office/drawing/2014/main" id="{04C1EA74-FF1F-43BB-8210-5E57A9EB7535}"/>
              </a:ext>
            </a:extLst>
          </p:cNvPr>
          <p:cNvGrpSpPr/>
          <p:nvPr userDrawn="1"/>
        </p:nvGrpSpPr>
        <p:grpSpPr>
          <a:xfrm>
            <a:off x="400549" y="6015666"/>
            <a:ext cx="447275" cy="657446"/>
            <a:chOff x="400549" y="6015666"/>
            <a:chExt cx="447275" cy="657446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222C48C-F201-47E1-BF53-B4C47FFDBE40}"/>
                </a:ext>
              </a:extLst>
            </p:cNvPr>
            <p:cNvSpPr/>
            <p:nvPr/>
          </p:nvSpPr>
          <p:spPr>
            <a:xfrm>
              <a:off x="480357" y="6048246"/>
              <a:ext cx="274832" cy="436497"/>
            </a:xfrm>
            <a:custGeom>
              <a:avLst/>
              <a:gdLst>
                <a:gd name="connsiteX0" fmla="*/ 1136467 w 3449013"/>
                <a:gd name="connsiteY0" fmla="*/ 1866803 h 5477844"/>
                <a:gd name="connsiteX1" fmla="*/ 1135926 w 3449013"/>
                <a:gd name="connsiteY1" fmla="*/ 1861866 h 5477844"/>
                <a:gd name="connsiteX2" fmla="*/ 1084529 w 3449013"/>
                <a:gd name="connsiteY2" fmla="*/ 1800393 h 5477844"/>
                <a:gd name="connsiteX3" fmla="*/ 992082 w 3449013"/>
                <a:gd name="connsiteY3" fmla="*/ 2285554 h 5477844"/>
                <a:gd name="connsiteX4" fmla="*/ 1196588 w 3449013"/>
                <a:gd name="connsiteY4" fmla="*/ 2270067 h 5477844"/>
                <a:gd name="connsiteX5" fmla="*/ 1193207 w 3449013"/>
                <a:gd name="connsiteY5" fmla="*/ 2251740 h 5477844"/>
                <a:gd name="connsiteX6" fmla="*/ 1136467 w 3449013"/>
                <a:gd name="connsiteY6" fmla="*/ 1866803 h 5477844"/>
                <a:gd name="connsiteX7" fmla="*/ 2475293 w 3449013"/>
                <a:gd name="connsiteY7" fmla="*/ 1797552 h 5477844"/>
                <a:gd name="connsiteX8" fmla="*/ 2399685 w 3449013"/>
                <a:gd name="connsiteY8" fmla="*/ 1851181 h 5477844"/>
                <a:gd name="connsiteX9" fmla="*/ 2398468 w 3449013"/>
                <a:gd name="connsiteY9" fmla="*/ 1858011 h 5477844"/>
                <a:gd name="connsiteX10" fmla="*/ 2333343 w 3449013"/>
                <a:gd name="connsiteY10" fmla="*/ 2162133 h 5477844"/>
                <a:gd name="connsiteX11" fmla="*/ 2327594 w 3449013"/>
                <a:gd name="connsiteY11" fmla="*/ 2184721 h 5477844"/>
                <a:gd name="connsiteX12" fmla="*/ 2464879 w 3449013"/>
                <a:gd name="connsiteY12" fmla="*/ 2174374 h 5477844"/>
                <a:gd name="connsiteX13" fmla="*/ 2475293 w 3449013"/>
                <a:gd name="connsiteY13" fmla="*/ 1797552 h 5477844"/>
                <a:gd name="connsiteX14" fmla="*/ 1055246 w 3449013"/>
                <a:gd name="connsiteY14" fmla="*/ 4206722 h 5477844"/>
                <a:gd name="connsiteX15" fmla="*/ 1022109 w 3449013"/>
                <a:gd name="connsiteY15" fmla="*/ 4163778 h 5477844"/>
                <a:gd name="connsiteX16" fmla="*/ 904233 w 3449013"/>
                <a:gd name="connsiteY16" fmla="*/ 4042116 h 5477844"/>
                <a:gd name="connsiteX17" fmla="*/ 773239 w 3449013"/>
                <a:gd name="connsiteY17" fmla="*/ 3727918 h 5477844"/>
                <a:gd name="connsiteX18" fmla="*/ 715755 w 3449013"/>
                <a:gd name="connsiteY18" fmla="*/ 3510833 h 5477844"/>
                <a:gd name="connsiteX19" fmla="*/ 594025 w 3449013"/>
                <a:gd name="connsiteY19" fmla="*/ 2590284 h 5477844"/>
                <a:gd name="connsiteX20" fmla="*/ 869946 w 3449013"/>
                <a:gd name="connsiteY20" fmla="*/ 1217374 h 5477844"/>
                <a:gd name="connsiteX21" fmla="*/ 1049363 w 3449013"/>
                <a:gd name="connsiteY21" fmla="*/ 1141225 h 5477844"/>
                <a:gd name="connsiteX22" fmla="*/ 831601 w 3449013"/>
                <a:gd name="connsiteY22" fmla="*/ 375950 h 5477844"/>
                <a:gd name="connsiteX23" fmla="*/ 858923 w 3449013"/>
                <a:gd name="connsiteY23" fmla="*/ 128365 h 5477844"/>
                <a:gd name="connsiteX24" fmla="*/ 465465 w 3449013"/>
                <a:gd name="connsiteY24" fmla="*/ 135533 h 5477844"/>
                <a:gd name="connsiteX25" fmla="*/ 114747 w 3449013"/>
                <a:gd name="connsiteY25" fmla="*/ 2527729 h 5477844"/>
                <a:gd name="connsiteX26" fmla="*/ 781760 w 3449013"/>
                <a:gd name="connsiteY26" fmla="*/ 4566502 h 5477844"/>
                <a:gd name="connsiteX27" fmla="*/ 1137617 w 3449013"/>
                <a:gd name="connsiteY27" fmla="*/ 5222287 h 5477844"/>
                <a:gd name="connsiteX28" fmla="*/ 1169334 w 3449013"/>
                <a:gd name="connsiteY28" fmla="*/ 5213158 h 5477844"/>
                <a:gd name="connsiteX29" fmla="*/ 1055584 w 3449013"/>
                <a:gd name="connsiteY29" fmla="*/ 4211389 h 5477844"/>
                <a:gd name="connsiteX30" fmla="*/ 1055246 w 3449013"/>
                <a:gd name="connsiteY30" fmla="*/ 4206722 h 5477844"/>
                <a:gd name="connsiteX31" fmla="*/ 3000084 w 3449013"/>
                <a:gd name="connsiteY31" fmla="*/ 180776 h 5477844"/>
                <a:gd name="connsiteX32" fmla="*/ 2606626 w 3449013"/>
                <a:gd name="connsiteY32" fmla="*/ 173608 h 5477844"/>
                <a:gd name="connsiteX33" fmla="*/ 2633948 w 3449013"/>
                <a:gd name="connsiteY33" fmla="*/ 421193 h 5477844"/>
                <a:gd name="connsiteX34" fmla="*/ 2384672 w 3449013"/>
                <a:gd name="connsiteY34" fmla="*/ 1199385 h 5477844"/>
                <a:gd name="connsiteX35" fmla="*/ 2623330 w 3449013"/>
                <a:gd name="connsiteY35" fmla="*/ 1335114 h 5477844"/>
                <a:gd name="connsiteX36" fmla="*/ 2723352 w 3449013"/>
                <a:gd name="connsiteY36" fmla="*/ 2137179 h 5477844"/>
                <a:gd name="connsiteX37" fmla="*/ 2723825 w 3449013"/>
                <a:gd name="connsiteY37" fmla="*/ 2154829 h 5477844"/>
                <a:gd name="connsiteX38" fmla="*/ 2889986 w 3449013"/>
                <a:gd name="connsiteY38" fmla="*/ 2142251 h 5477844"/>
                <a:gd name="connsiteX39" fmla="*/ 2930360 w 3449013"/>
                <a:gd name="connsiteY39" fmla="*/ 2676645 h 5477844"/>
                <a:gd name="connsiteX40" fmla="*/ 2952677 w 3449013"/>
                <a:gd name="connsiteY40" fmla="*/ 2665554 h 5477844"/>
                <a:gd name="connsiteX41" fmla="*/ 2961131 w 3449013"/>
                <a:gd name="connsiteY41" fmla="*/ 2649188 h 5477844"/>
                <a:gd name="connsiteX42" fmla="*/ 2961942 w 3449013"/>
                <a:gd name="connsiteY42" fmla="*/ 2649120 h 5477844"/>
                <a:gd name="connsiteX43" fmla="*/ 2961536 w 3449013"/>
                <a:gd name="connsiteY43" fmla="*/ 2644454 h 5477844"/>
                <a:gd name="connsiteX44" fmla="*/ 3031869 w 3449013"/>
                <a:gd name="connsiteY44" fmla="*/ 2799186 h 5477844"/>
                <a:gd name="connsiteX45" fmla="*/ 3001437 w 3449013"/>
                <a:gd name="connsiteY45" fmla="*/ 2964739 h 5477844"/>
                <a:gd name="connsiteX46" fmla="*/ 2970396 w 3449013"/>
                <a:gd name="connsiteY46" fmla="*/ 2991046 h 5477844"/>
                <a:gd name="connsiteX47" fmla="*/ 2958020 w 3449013"/>
                <a:gd name="connsiteY47" fmla="*/ 2995172 h 5477844"/>
                <a:gd name="connsiteX48" fmla="*/ 2955450 w 3449013"/>
                <a:gd name="connsiteY48" fmla="*/ 3008764 h 5477844"/>
                <a:gd name="connsiteX49" fmla="*/ 2999070 w 3449013"/>
                <a:gd name="connsiteY49" fmla="*/ 3585967 h 5477844"/>
                <a:gd name="connsiteX50" fmla="*/ 3001978 w 3449013"/>
                <a:gd name="connsiteY50" fmla="*/ 3663401 h 5477844"/>
                <a:gd name="connsiteX51" fmla="*/ 2461497 w 3449013"/>
                <a:gd name="connsiteY51" fmla="*/ 4568733 h 5477844"/>
                <a:gd name="connsiteX52" fmla="*/ 2453855 w 3449013"/>
                <a:gd name="connsiteY52" fmla="*/ 4572859 h 5477844"/>
                <a:gd name="connsiteX53" fmla="*/ 2351196 w 3449013"/>
                <a:gd name="connsiteY53" fmla="*/ 5446879 h 5477844"/>
                <a:gd name="connsiteX54" fmla="*/ 2366751 w 3449013"/>
                <a:gd name="connsiteY54" fmla="*/ 5451140 h 5477844"/>
                <a:gd name="connsiteX55" fmla="*/ 3350734 w 3449013"/>
                <a:gd name="connsiteY55" fmla="*/ 2573107 h 5477844"/>
                <a:gd name="connsiteX56" fmla="*/ 3000084 w 3449013"/>
                <a:gd name="connsiteY56" fmla="*/ 180776 h 547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49013" h="5477844">
                  <a:moveTo>
                    <a:pt x="1136467" y="1866803"/>
                  </a:moveTo>
                  <a:lnTo>
                    <a:pt x="1135926" y="1861866"/>
                  </a:lnTo>
                  <a:lnTo>
                    <a:pt x="1084529" y="1800393"/>
                  </a:lnTo>
                  <a:lnTo>
                    <a:pt x="992082" y="2285554"/>
                  </a:lnTo>
                  <a:lnTo>
                    <a:pt x="1196588" y="2270067"/>
                  </a:lnTo>
                  <a:lnTo>
                    <a:pt x="1193207" y="2251740"/>
                  </a:lnTo>
                  <a:cubicBezTo>
                    <a:pt x="1164803" y="2098158"/>
                    <a:pt x="1136738" y="1869102"/>
                    <a:pt x="1136467" y="1866803"/>
                  </a:cubicBezTo>
                  <a:close/>
                  <a:moveTo>
                    <a:pt x="2475293" y="1797552"/>
                  </a:moveTo>
                  <a:lnTo>
                    <a:pt x="2399685" y="1851181"/>
                  </a:lnTo>
                  <a:lnTo>
                    <a:pt x="2398468" y="1858011"/>
                  </a:lnTo>
                  <a:cubicBezTo>
                    <a:pt x="2398130" y="1859567"/>
                    <a:pt x="2369997" y="2018357"/>
                    <a:pt x="2333343" y="2162133"/>
                  </a:cubicBezTo>
                  <a:lnTo>
                    <a:pt x="2327594" y="2184721"/>
                  </a:lnTo>
                  <a:lnTo>
                    <a:pt x="2464879" y="2174374"/>
                  </a:lnTo>
                  <a:lnTo>
                    <a:pt x="2475293" y="1797552"/>
                  </a:lnTo>
                  <a:close/>
                  <a:moveTo>
                    <a:pt x="1055246" y="4206722"/>
                  </a:moveTo>
                  <a:lnTo>
                    <a:pt x="1022109" y="4163778"/>
                  </a:lnTo>
                  <a:cubicBezTo>
                    <a:pt x="990459" y="4123607"/>
                    <a:pt x="914784" y="4052057"/>
                    <a:pt x="904233" y="4042116"/>
                  </a:cubicBezTo>
                  <a:cubicBezTo>
                    <a:pt x="834847" y="3926540"/>
                    <a:pt x="773915" y="3729879"/>
                    <a:pt x="773239" y="3727918"/>
                  </a:cubicBezTo>
                  <a:cubicBezTo>
                    <a:pt x="773442" y="3728594"/>
                    <a:pt x="715755" y="3510833"/>
                    <a:pt x="715755" y="3510833"/>
                  </a:cubicBezTo>
                  <a:cubicBezTo>
                    <a:pt x="715755" y="3509818"/>
                    <a:pt x="594025" y="2590284"/>
                    <a:pt x="594025" y="2590284"/>
                  </a:cubicBezTo>
                  <a:cubicBezTo>
                    <a:pt x="637104" y="2034317"/>
                    <a:pt x="801642" y="1344852"/>
                    <a:pt x="869946" y="1217374"/>
                  </a:cubicBezTo>
                  <a:cubicBezTo>
                    <a:pt x="922290" y="1190932"/>
                    <a:pt x="984981" y="1164895"/>
                    <a:pt x="1049363" y="1141225"/>
                  </a:cubicBezTo>
                  <a:cubicBezTo>
                    <a:pt x="902543" y="916228"/>
                    <a:pt x="824027" y="645108"/>
                    <a:pt x="831601" y="375950"/>
                  </a:cubicBezTo>
                  <a:cubicBezTo>
                    <a:pt x="834171" y="286614"/>
                    <a:pt x="858923" y="128365"/>
                    <a:pt x="858923" y="128365"/>
                  </a:cubicBezTo>
                  <a:cubicBezTo>
                    <a:pt x="821390" y="-3644"/>
                    <a:pt x="617086" y="56003"/>
                    <a:pt x="465465" y="135533"/>
                  </a:cubicBezTo>
                  <a:cubicBezTo>
                    <a:pt x="255345" y="397929"/>
                    <a:pt x="-93614" y="1131149"/>
                    <a:pt x="114747" y="2527729"/>
                  </a:cubicBezTo>
                  <a:cubicBezTo>
                    <a:pt x="205166" y="3133944"/>
                    <a:pt x="464180" y="3829494"/>
                    <a:pt x="781760" y="4566502"/>
                  </a:cubicBezTo>
                  <a:cubicBezTo>
                    <a:pt x="906195" y="4768032"/>
                    <a:pt x="1025084" y="4986943"/>
                    <a:pt x="1137617" y="5222287"/>
                  </a:cubicBezTo>
                  <a:lnTo>
                    <a:pt x="1169334" y="5213158"/>
                  </a:lnTo>
                  <a:cubicBezTo>
                    <a:pt x="1119357" y="4794678"/>
                    <a:pt x="1081080" y="4457756"/>
                    <a:pt x="1055584" y="4211389"/>
                  </a:cubicBezTo>
                  <a:lnTo>
                    <a:pt x="1055246" y="4206722"/>
                  </a:lnTo>
                  <a:close/>
                  <a:moveTo>
                    <a:pt x="3000084" y="180776"/>
                  </a:moveTo>
                  <a:cubicBezTo>
                    <a:pt x="2848463" y="101179"/>
                    <a:pt x="2644092" y="41531"/>
                    <a:pt x="2606626" y="173608"/>
                  </a:cubicBezTo>
                  <a:cubicBezTo>
                    <a:pt x="2606626" y="173608"/>
                    <a:pt x="2631446" y="331857"/>
                    <a:pt x="2633948" y="421193"/>
                  </a:cubicBezTo>
                  <a:cubicBezTo>
                    <a:pt x="2641590" y="695559"/>
                    <a:pt x="2545288" y="971886"/>
                    <a:pt x="2384672" y="1199385"/>
                  </a:cubicBezTo>
                  <a:cubicBezTo>
                    <a:pt x="2463255" y="1234957"/>
                    <a:pt x="2550428" y="1281350"/>
                    <a:pt x="2623330" y="1335114"/>
                  </a:cubicBezTo>
                  <a:cubicBezTo>
                    <a:pt x="2701170" y="1527312"/>
                    <a:pt x="2719226" y="1959318"/>
                    <a:pt x="2723352" y="2137179"/>
                  </a:cubicBezTo>
                  <a:lnTo>
                    <a:pt x="2723825" y="2154829"/>
                  </a:lnTo>
                  <a:cubicBezTo>
                    <a:pt x="2723825" y="2154829"/>
                    <a:pt x="2863003" y="2144415"/>
                    <a:pt x="2889986" y="2142251"/>
                  </a:cubicBezTo>
                  <a:cubicBezTo>
                    <a:pt x="2892286" y="2173562"/>
                    <a:pt x="2930360" y="2676645"/>
                    <a:pt x="2930360" y="2676645"/>
                  </a:cubicBezTo>
                  <a:lnTo>
                    <a:pt x="2952677" y="2665554"/>
                  </a:lnTo>
                  <a:cubicBezTo>
                    <a:pt x="2958628" y="2662511"/>
                    <a:pt x="2960996" y="2660955"/>
                    <a:pt x="2961131" y="2649188"/>
                  </a:cubicBezTo>
                  <a:lnTo>
                    <a:pt x="2961942" y="2649120"/>
                  </a:lnTo>
                  <a:cubicBezTo>
                    <a:pt x="2961942" y="2649120"/>
                    <a:pt x="2961536" y="2644589"/>
                    <a:pt x="2961536" y="2644454"/>
                  </a:cubicBezTo>
                  <a:cubicBezTo>
                    <a:pt x="2988587" y="2670153"/>
                    <a:pt x="3025986" y="2719453"/>
                    <a:pt x="3031869" y="2799186"/>
                  </a:cubicBezTo>
                  <a:cubicBezTo>
                    <a:pt x="3030990" y="2803988"/>
                    <a:pt x="3003263" y="2955001"/>
                    <a:pt x="3001437" y="2964739"/>
                  </a:cubicBezTo>
                  <a:cubicBezTo>
                    <a:pt x="2989061" y="2977453"/>
                    <a:pt x="2975130" y="2989356"/>
                    <a:pt x="2970396" y="2991046"/>
                  </a:cubicBezTo>
                  <a:lnTo>
                    <a:pt x="2958020" y="2995172"/>
                  </a:lnTo>
                  <a:lnTo>
                    <a:pt x="2955450" y="3008764"/>
                  </a:lnTo>
                  <a:lnTo>
                    <a:pt x="2999070" y="3585967"/>
                  </a:lnTo>
                  <a:cubicBezTo>
                    <a:pt x="3000963" y="3611868"/>
                    <a:pt x="3001978" y="3637635"/>
                    <a:pt x="3001978" y="3663401"/>
                  </a:cubicBezTo>
                  <a:cubicBezTo>
                    <a:pt x="3001978" y="4038938"/>
                    <a:pt x="2795646" y="4388438"/>
                    <a:pt x="2461497" y="4568733"/>
                  </a:cubicBezTo>
                  <a:lnTo>
                    <a:pt x="2453855" y="4572859"/>
                  </a:lnTo>
                  <a:lnTo>
                    <a:pt x="2351196" y="5446879"/>
                  </a:lnTo>
                  <a:lnTo>
                    <a:pt x="2366751" y="5451140"/>
                  </a:lnTo>
                  <a:cubicBezTo>
                    <a:pt x="2819383" y="4406224"/>
                    <a:pt x="3226366" y="3406754"/>
                    <a:pt x="3350734" y="2573107"/>
                  </a:cubicBezTo>
                  <a:cubicBezTo>
                    <a:pt x="3559028" y="1176392"/>
                    <a:pt x="3210203" y="443104"/>
                    <a:pt x="3000084" y="180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F4526207-991B-4C2E-A193-281540C834D9}"/>
                </a:ext>
              </a:extLst>
            </p:cNvPr>
            <p:cNvSpPr/>
            <p:nvPr/>
          </p:nvSpPr>
          <p:spPr>
            <a:xfrm>
              <a:off x="400549" y="6355169"/>
              <a:ext cx="447275" cy="317943"/>
            </a:xfrm>
            <a:custGeom>
              <a:avLst/>
              <a:gdLst>
                <a:gd name="connsiteX0" fmla="*/ 2148496 w 5613100"/>
                <a:gd name="connsiteY0" fmla="*/ 451821 h 3990035"/>
                <a:gd name="connsiteX1" fmla="*/ 2119687 w 5613100"/>
                <a:gd name="connsiteY1" fmla="*/ 467307 h 3990035"/>
                <a:gd name="connsiteX2" fmla="*/ 2040630 w 5613100"/>
                <a:gd name="connsiteY2" fmla="*/ 361538 h 3990035"/>
                <a:gd name="connsiteX3" fmla="*/ 2154380 w 5613100"/>
                <a:gd name="connsiteY3" fmla="*/ 1363510 h 3990035"/>
                <a:gd name="connsiteX4" fmla="*/ 1321409 w 5613100"/>
                <a:gd name="connsiteY4" fmla="*/ 118349 h 3990035"/>
                <a:gd name="connsiteX5" fmla="*/ 231318 w 5613100"/>
                <a:gd name="connsiteY5" fmla="*/ 50721 h 3990035"/>
                <a:gd name="connsiteX6" fmla="*/ 226111 w 5613100"/>
                <a:gd name="connsiteY6" fmla="*/ 640028 h 3990035"/>
                <a:gd name="connsiteX7" fmla="*/ 704306 w 5613100"/>
                <a:gd name="connsiteY7" fmla="*/ 619267 h 3990035"/>
                <a:gd name="connsiteX8" fmla="*/ 631607 w 5613100"/>
                <a:gd name="connsiteY8" fmla="*/ 3140225 h 3990035"/>
                <a:gd name="connsiteX9" fmla="*/ 124669 w 5613100"/>
                <a:gd name="connsiteY9" fmla="*/ 3109252 h 3990035"/>
                <a:gd name="connsiteX10" fmla="*/ 109182 w 5613100"/>
                <a:gd name="connsiteY10" fmla="*/ 3697004 h 3990035"/>
                <a:gd name="connsiteX11" fmla="*/ 1308290 w 5613100"/>
                <a:gd name="connsiteY11" fmla="*/ 3666909 h 3990035"/>
                <a:gd name="connsiteX12" fmla="*/ 1286310 w 5613100"/>
                <a:gd name="connsiteY12" fmla="*/ 945030 h 3990035"/>
                <a:gd name="connsiteX13" fmla="*/ 2321691 w 5613100"/>
                <a:gd name="connsiteY13" fmla="*/ 3600635 h 3990035"/>
                <a:gd name="connsiteX14" fmla="*/ 2243513 w 5613100"/>
                <a:gd name="connsiteY14" fmla="*/ 3654263 h 3990035"/>
                <a:gd name="connsiteX15" fmla="*/ 2043065 w 5613100"/>
                <a:gd name="connsiteY15" fmla="*/ 3772747 h 3990035"/>
                <a:gd name="connsiteX16" fmla="*/ 2167432 w 5613100"/>
                <a:gd name="connsiteY16" fmla="*/ 3840240 h 3990035"/>
                <a:gd name="connsiteX17" fmla="*/ 2608500 w 5613100"/>
                <a:gd name="connsiteY17" fmla="*/ 3751986 h 3990035"/>
                <a:gd name="connsiteX18" fmla="*/ 2960232 w 5613100"/>
                <a:gd name="connsiteY18" fmla="*/ 3765173 h 3990035"/>
                <a:gd name="connsiteX19" fmla="*/ 3540342 w 5613100"/>
                <a:gd name="connsiteY19" fmla="*/ 3981109 h 3990035"/>
                <a:gd name="connsiteX20" fmla="*/ 3691625 w 5613100"/>
                <a:gd name="connsiteY20" fmla="*/ 3925383 h 3990035"/>
                <a:gd name="connsiteX21" fmla="*/ 3477855 w 5613100"/>
                <a:gd name="connsiteY21" fmla="*/ 3753676 h 3990035"/>
                <a:gd name="connsiteX22" fmla="*/ 3308514 w 5613100"/>
                <a:gd name="connsiteY22" fmla="*/ 3604422 h 3990035"/>
                <a:gd name="connsiteX23" fmla="*/ 4344166 w 5613100"/>
                <a:gd name="connsiteY23" fmla="*/ 945030 h 3990035"/>
                <a:gd name="connsiteX24" fmla="*/ 4322254 w 5613100"/>
                <a:gd name="connsiteY24" fmla="*/ 3666909 h 3990035"/>
                <a:gd name="connsiteX25" fmla="*/ 5521293 w 5613100"/>
                <a:gd name="connsiteY25" fmla="*/ 3697004 h 3990035"/>
                <a:gd name="connsiteX26" fmla="*/ 5505807 w 5613100"/>
                <a:gd name="connsiteY26" fmla="*/ 3109252 h 3990035"/>
                <a:gd name="connsiteX27" fmla="*/ 4998869 w 5613100"/>
                <a:gd name="connsiteY27" fmla="*/ 3140225 h 3990035"/>
                <a:gd name="connsiteX28" fmla="*/ 4926237 w 5613100"/>
                <a:gd name="connsiteY28" fmla="*/ 619267 h 3990035"/>
                <a:gd name="connsiteX29" fmla="*/ 5404433 w 5613100"/>
                <a:gd name="connsiteY29" fmla="*/ 640028 h 3990035"/>
                <a:gd name="connsiteX30" fmla="*/ 5399225 w 5613100"/>
                <a:gd name="connsiteY30" fmla="*/ 50721 h 3990035"/>
                <a:gd name="connsiteX31" fmla="*/ 4309135 w 5613100"/>
                <a:gd name="connsiteY31" fmla="*/ 118349 h 3990035"/>
                <a:gd name="connsiteX32" fmla="*/ 3369244 w 5613100"/>
                <a:gd name="connsiteY32" fmla="*/ 1597028 h 3990035"/>
                <a:gd name="connsiteX33" fmla="*/ 3473053 w 5613100"/>
                <a:gd name="connsiteY33" fmla="*/ 711782 h 3990035"/>
                <a:gd name="connsiteX34" fmla="*/ 3052341 w 5613100"/>
                <a:gd name="connsiteY34" fmla="*/ 837028 h 3990035"/>
                <a:gd name="connsiteX35" fmla="*/ 2168920 w 5613100"/>
                <a:gd name="connsiteY35" fmla="*/ 449589 h 3990035"/>
                <a:gd name="connsiteX36" fmla="*/ 2148496 w 5613100"/>
                <a:gd name="connsiteY36" fmla="*/ 451821 h 39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13100" h="3990035">
                  <a:moveTo>
                    <a:pt x="2148496" y="451821"/>
                  </a:moveTo>
                  <a:cubicBezTo>
                    <a:pt x="2142613" y="458719"/>
                    <a:pt x="2133010" y="463994"/>
                    <a:pt x="2119687" y="467307"/>
                  </a:cubicBezTo>
                  <a:cubicBezTo>
                    <a:pt x="2119687" y="467307"/>
                    <a:pt x="2076135" y="408404"/>
                    <a:pt x="2040630" y="361538"/>
                  </a:cubicBezTo>
                  <a:cubicBezTo>
                    <a:pt x="2068628" y="632589"/>
                    <a:pt x="2109408" y="987229"/>
                    <a:pt x="2154380" y="1363510"/>
                  </a:cubicBezTo>
                  <a:cubicBezTo>
                    <a:pt x="1924581" y="882609"/>
                    <a:pt x="1644940" y="490977"/>
                    <a:pt x="1321409" y="118349"/>
                  </a:cubicBezTo>
                  <a:lnTo>
                    <a:pt x="231318" y="50721"/>
                  </a:lnTo>
                  <a:cubicBezTo>
                    <a:pt x="231318" y="50721"/>
                    <a:pt x="86933" y="304798"/>
                    <a:pt x="226111" y="640028"/>
                  </a:cubicBezTo>
                  <a:lnTo>
                    <a:pt x="704306" y="619267"/>
                  </a:lnTo>
                  <a:cubicBezTo>
                    <a:pt x="639113" y="1613056"/>
                    <a:pt x="627211" y="2390504"/>
                    <a:pt x="631607" y="3140225"/>
                  </a:cubicBezTo>
                  <a:lnTo>
                    <a:pt x="124669" y="3109252"/>
                  </a:lnTo>
                  <a:cubicBezTo>
                    <a:pt x="28435" y="3350683"/>
                    <a:pt x="29179" y="3479513"/>
                    <a:pt x="109182" y="3697004"/>
                  </a:cubicBezTo>
                  <a:lnTo>
                    <a:pt x="1308290" y="3666909"/>
                  </a:lnTo>
                  <a:cubicBezTo>
                    <a:pt x="1218818" y="2636804"/>
                    <a:pt x="1243570" y="1921168"/>
                    <a:pt x="1286310" y="945030"/>
                  </a:cubicBezTo>
                  <a:cubicBezTo>
                    <a:pt x="1864595" y="1814046"/>
                    <a:pt x="2171557" y="2265122"/>
                    <a:pt x="2321691" y="3600635"/>
                  </a:cubicBezTo>
                  <a:cubicBezTo>
                    <a:pt x="2278815" y="3630121"/>
                    <a:pt x="2243513" y="3654263"/>
                    <a:pt x="2243513" y="3654263"/>
                  </a:cubicBezTo>
                  <a:cubicBezTo>
                    <a:pt x="2073159" y="3686724"/>
                    <a:pt x="2043065" y="3772747"/>
                    <a:pt x="2043065" y="3772747"/>
                  </a:cubicBezTo>
                  <a:cubicBezTo>
                    <a:pt x="2043065" y="3772747"/>
                    <a:pt x="2053953" y="3818734"/>
                    <a:pt x="2167432" y="3840240"/>
                  </a:cubicBezTo>
                  <a:cubicBezTo>
                    <a:pt x="2291529" y="3852683"/>
                    <a:pt x="2480413" y="3791480"/>
                    <a:pt x="2608500" y="3751986"/>
                  </a:cubicBezTo>
                  <a:cubicBezTo>
                    <a:pt x="2608500" y="3751986"/>
                    <a:pt x="2958609" y="3764902"/>
                    <a:pt x="2960232" y="3765173"/>
                  </a:cubicBezTo>
                  <a:cubicBezTo>
                    <a:pt x="3145261" y="3793847"/>
                    <a:pt x="3325557" y="3976780"/>
                    <a:pt x="3540342" y="3981109"/>
                  </a:cubicBezTo>
                  <a:cubicBezTo>
                    <a:pt x="3675598" y="3971978"/>
                    <a:pt x="3691625" y="3925383"/>
                    <a:pt x="3691625" y="3925383"/>
                  </a:cubicBezTo>
                  <a:cubicBezTo>
                    <a:pt x="3691625" y="3925383"/>
                    <a:pt x="3671743" y="3815488"/>
                    <a:pt x="3477855" y="3753676"/>
                  </a:cubicBezTo>
                  <a:cubicBezTo>
                    <a:pt x="3477855" y="3753676"/>
                    <a:pt x="3360453" y="3650409"/>
                    <a:pt x="3308514" y="3604422"/>
                  </a:cubicBezTo>
                  <a:cubicBezTo>
                    <a:pt x="3458378" y="2266002"/>
                    <a:pt x="3765407" y="1814925"/>
                    <a:pt x="4344166" y="945030"/>
                  </a:cubicBezTo>
                  <a:cubicBezTo>
                    <a:pt x="4386974" y="1921168"/>
                    <a:pt x="4411658" y="2636804"/>
                    <a:pt x="4322254" y="3666909"/>
                  </a:cubicBezTo>
                  <a:lnTo>
                    <a:pt x="5521293" y="3697004"/>
                  </a:lnTo>
                  <a:cubicBezTo>
                    <a:pt x="5601365" y="3479446"/>
                    <a:pt x="5602041" y="3350683"/>
                    <a:pt x="5505807" y="3109252"/>
                  </a:cubicBezTo>
                  <a:lnTo>
                    <a:pt x="4998869" y="3140225"/>
                  </a:lnTo>
                  <a:cubicBezTo>
                    <a:pt x="5003333" y="2390504"/>
                    <a:pt x="4991498" y="1613056"/>
                    <a:pt x="4926237" y="619267"/>
                  </a:cubicBezTo>
                  <a:lnTo>
                    <a:pt x="5404433" y="640028"/>
                  </a:lnTo>
                  <a:cubicBezTo>
                    <a:pt x="5543611" y="304798"/>
                    <a:pt x="5399225" y="50721"/>
                    <a:pt x="5399225" y="50721"/>
                  </a:cubicBezTo>
                  <a:lnTo>
                    <a:pt x="4309135" y="118349"/>
                  </a:lnTo>
                  <a:cubicBezTo>
                    <a:pt x="3933462" y="551030"/>
                    <a:pt x="3617167" y="1032675"/>
                    <a:pt x="3369244" y="1597028"/>
                  </a:cubicBezTo>
                  <a:cubicBezTo>
                    <a:pt x="3407048" y="1284927"/>
                    <a:pt x="3443161" y="978573"/>
                    <a:pt x="3473053" y="711782"/>
                  </a:cubicBezTo>
                  <a:cubicBezTo>
                    <a:pt x="3345169" y="782588"/>
                    <a:pt x="3202475" y="825802"/>
                    <a:pt x="3052341" y="837028"/>
                  </a:cubicBezTo>
                  <a:cubicBezTo>
                    <a:pt x="2710821" y="862930"/>
                    <a:pt x="2381677" y="718003"/>
                    <a:pt x="2168920" y="449589"/>
                  </a:cubicBezTo>
                  <a:lnTo>
                    <a:pt x="2148496" y="45182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35A6C7F0-2D8D-4D40-B719-751AB2E486C6}"/>
                </a:ext>
              </a:extLst>
            </p:cNvPr>
            <p:cNvSpPr/>
            <p:nvPr/>
          </p:nvSpPr>
          <p:spPr>
            <a:xfrm>
              <a:off x="522329" y="6015666"/>
              <a:ext cx="177832" cy="328720"/>
            </a:xfrm>
            <a:custGeom>
              <a:avLst/>
              <a:gdLst>
                <a:gd name="connsiteX0" fmla="*/ 2213794 w 2231714"/>
                <a:gd name="connsiteY0" fmla="*/ 2562414 h 4125290"/>
                <a:gd name="connsiteX1" fmla="*/ 2110729 w 2231714"/>
                <a:gd name="connsiteY1" fmla="*/ 1733366 h 4125290"/>
                <a:gd name="connsiteX2" fmla="*/ 1666618 w 2231714"/>
                <a:gd name="connsiteY2" fmla="*/ 1519662 h 4125290"/>
                <a:gd name="connsiteX3" fmla="*/ 1475704 w 2231714"/>
                <a:gd name="connsiteY3" fmla="*/ 1234882 h 4125290"/>
                <a:gd name="connsiteX4" fmla="*/ 1651740 w 2231714"/>
                <a:gd name="connsiteY4" fmla="*/ 718680 h 4125290"/>
                <a:gd name="connsiteX5" fmla="*/ 1656474 w 2231714"/>
                <a:gd name="connsiteY5" fmla="*/ 255159 h 4125290"/>
                <a:gd name="connsiteX6" fmla="*/ 1292772 w 2231714"/>
                <a:gd name="connsiteY6" fmla="*/ 50721 h 4125290"/>
                <a:gd name="connsiteX7" fmla="*/ 862389 w 2231714"/>
                <a:gd name="connsiteY7" fmla="*/ 313725 h 4125290"/>
                <a:gd name="connsiteX8" fmla="*/ 930084 w 2231714"/>
                <a:gd name="connsiteY8" fmla="*/ 918858 h 4125290"/>
                <a:gd name="connsiteX9" fmla="*/ 998929 w 2231714"/>
                <a:gd name="connsiteY9" fmla="*/ 1067504 h 4125290"/>
                <a:gd name="connsiteX10" fmla="*/ 819310 w 2231714"/>
                <a:gd name="connsiteY10" fmla="*/ 1445813 h 4125290"/>
                <a:gd name="connsiteX11" fmla="*/ 330767 w 2231714"/>
                <a:gd name="connsiteY11" fmla="*/ 1613665 h 4125290"/>
                <a:gd name="connsiteX12" fmla="*/ 50721 w 2231714"/>
                <a:gd name="connsiteY12" fmla="*/ 3001318 h 4125290"/>
                <a:gd name="connsiteX13" fmla="*/ 172924 w 2231714"/>
                <a:gd name="connsiteY13" fmla="*/ 3924030 h 4125290"/>
                <a:gd name="connsiteX14" fmla="*/ 230678 w 2231714"/>
                <a:gd name="connsiteY14" fmla="*/ 4141724 h 4125290"/>
                <a:gd name="connsiteX15" fmla="*/ 259082 w 2231714"/>
                <a:gd name="connsiteY15" fmla="*/ 4043867 h 4125290"/>
                <a:gd name="connsiteX16" fmla="*/ 401100 w 2231714"/>
                <a:gd name="connsiteY16" fmla="*/ 4013502 h 4125290"/>
                <a:gd name="connsiteX17" fmla="*/ 411041 w 2231714"/>
                <a:gd name="connsiteY17" fmla="*/ 4035955 h 4125290"/>
                <a:gd name="connsiteX18" fmla="*/ 411177 w 2231714"/>
                <a:gd name="connsiteY18" fmla="*/ 3989562 h 4125290"/>
                <a:gd name="connsiteX19" fmla="*/ 407863 w 2231714"/>
                <a:gd name="connsiteY19" fmla="*/ 3978877 h 4125290"/>
                <a:gd name="connsiteX20" fmla="*/ 312237 w 2231714"/>
                <a:gd name="connsiteY20" fmla="*/ 2705988 h 4125290"/>
                <a:gd name="connsiteX21" fmla="*/ 482727 w 2231714"/>
                <a:gd name="connsiteY21" fmla="*/ 2693206 h 4125290"/>
                <a:gd name="connsiteX22" fmla="*/ 567667 w 2231714"/>
                <a:gd name="connsiteY22" fmla="*/ 2247269 h 4125290"/>
                <a:gd name="connsiteX23" fmla="*/ 593163 w 2231714"/>
                <a:gd name="connsiteY23" fmla="*/ 2277769 h 4125290"/>
                <a:gd name="connsiteX24" fmla="*/ 653081 w 2231714"/>
                <a:gd name="connsiteY24" fmla="*/ 2680289 h 4125290"/>
                <a:gd name="connsiteX25" fmla="*/ 1818442 w 2231714"/>
                <a:gd name="connsiteY25" fmla="*/ 2592306 h 4125290"/>
                <a:gd name="connsiteX26" fmla="*/ 1888166 w 2231714"/>
                <a:gd name="connsiteY26" fmla="*/ 2269789 h 4125290"/>
                <a:gd name="connsiteX27" fmla="*/ 1930839 w 2231714"/>
                <a:gd name="connsiteY27" fmla="*/ 2239559 h 4125290"/>
                <a:gd name="connsiteX28" fmla="*/ 1921371 w 2231714"/>
                <a:gd name="connsiteY28" fmla="*/ 2584596 h 4125290"/>
                <a:gd name="connsiteX29" fmla="*/ 2213794 w 2231714"/>
                <a:gd name="connsiteY29" fmla="*/ 2562414 h 4125290"/>
                <a:gd name="connsiteX30" fmla="*/ 988988 w 2231714"/>
                <a:gd name="connsiteY30" fmla="*/ 738089 h 4125290"/>
                <a:gd name="connsiteX31" fmla="*/ 1165091 w 2231714"/>
                <a:gd name="connsiteY31" fmla="*/ 623122 h 4125290"/>
                <a:gd name="connsiteX32" fmla="*/ 1394145 w 2231714"/>
                <a:gd name="connsiteY32" fmla="*/ 331444 h 4125290"/>
                <a:gd name="connsiteX33" fmla="*/ 1603115 w 2231714"/>
                <a:gd name="connsiteY33" fmla="*/ 721047 h 4125290"/>
                <a:gd name="connsiteX34" fmla="*/ 1331860 w 2231714"/>
                <a:gd name="connsiteY34" fmla="*/ 1244621 h 4125290"/>
                <a:gd name="connsiteX35" fmla="*/ 988988 w 2231714"/>
                <a:gd name="connsiteY35" fmla="*/ 738089 h 4125290"/>
                <a:gd name="connsiteX36" fmla="*/ 1315291 w 2231714"/>
                <a:gd name="connsiteY36" fmla="*/ 1825881 h 4125290"/>
                <a:gd name="connsiteX37" fmla="*/ 899449 w 2231714"/>
                <a:gd name="connsiteY37" fmla="*/ 1496399 h 4125290"/>
                <a:gd name="connsiteX38" fmla="*/ 1053640 w 2231714"/>
                <a:gd name="connsiteY38" fmla="*/ 1148589 h 4125290"/>
                <a:gd name="connsiteX39" fmla="*/ 1331928 w 2231714"/>
                <a:gd name="connsiteY39" fmla="*/ 1314750 h 4125290"/>
                <a:gd name="connsiteX40" fmla="*/ 1423564 w 2231714"/>
                <a:gd name="connsiteY40" fmla="*/ 1269913 h 4125290"/>
                <a:gd name="connsiteX41" fmla="*/ 1606429 w 2231714"/>
                <a:gd name="connsiteY41" fmla="*/ 1550568 h 4125290"/>
                <a:gd name="connsiteX42" fmla="*/ 1315291 w 2231714"/>
                <a:gd name="connsiteY42" fmla="*/ 1825881 h 412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31714" h="4125290">
                  <a:moveTo>
                    <a:pt x="2213794" y="2562414"/>
                  </a:moveTo>
                  <a:cubicBezTo>
                    <a:pt x="2208451" y="2300424"/>
                    <a:pt x="2184578" y="1910889"/>
                    <a:pt x="2110729" y="1733366"/>
                  </a:cubicBezTo>
                  <a:cubicBezTo>
                    <a:pt x="1954171" y="1616235"/>
                    <a:pt x="1728226" y="1532918"/>
                    <a:pt x="1666618" y="1519662"/>
                  </a:cubicBezTo>
                  <a:cubicBezTo>
                    <a:pt x="1593918" y="1490718"/>
                    <a:pt x="1466507" y="1381229"/>
                    <a:pt x="1475704" y="1234882"/>
                  </a:cubicBezTo>
                  <a:cubicBezTo>
                    <a:pt x="1634292" y="1096178"/>
                    <a:pt x="1716933" y="885382"/>
                    <a:pt x="1651740" y="718680"/>
                  </a:cubicBezTo>
                  <a:cubicBezTo>
                    <a:pt x="1741076" y="609664"/>
                    <a:pt x="1788821" y="387574"/>
                    <a:pt x="1656474" y="255159"/>
                  </a:cubicBezTo>
                  <a:cubicBezTo>
                    <a:pt x="1509451" y="108069"/>
                    <a:pt x="1292772" y="50721"/>
                    <a:pt x="1292772" y="50721"/>
                  </a:cubicBezTo>
                  <a:cubicBezTo>
                    <a:pt x="1292772" y="50721"/>
                    <a:pt x="950372" y="143100"/>
                    <a:pt x="862389" y="313725"/>
                  </a:cubicBezTo>
                  <a:cubicBezTo>
                    <a:pt x="762638" y="507343"/>
                    <a:pt x="769130" y="785969"/>
                    <a:pt x="930084" y="918858"/>
                  </a:cubicBezTo>
                  <a:cubicBezTo>
                    <a:pt x="954498" y="983848"/>
                    <a:pt x="975800" y="1026724"/>
                    <a:pt x="998929" y="1067504"/>
                  </a:cubicBezTo>
                  <a:cubicBezTo>
                    <a:pt x="990881" y="1295071"/>
                    <a:pt x="819310" y="1445813"/>
                    <a:pt x="819310" y="1445813"/>
                  </a:cubicBezTo>
                  <a:cubicBezTo>
                    <a:pt x="695551" y="1469821"/>
                    <a:pt x="475558" y="1539748"/>
                    <a:pt x="330767" y="1613665"/>
                  </a:cubicBezTo>
                  <a:cubicBezTo>
                    <a:pt x="264492" y="1730188"/>
                    <a:pt x="94950" y="2426212"/>
                    <a:pt x="50721" y="3001318"/>
                  </a:cubicBezTo>
                  <a:lnTo>
                    <a:pt x="172924" y="3924030"/>
                  </a:lnTo>
                  <a:lnTo>
                    <a:pt x="230678" y="4141724"/>
                  </a:lnTo>
                  <a:cubicBezTo>
                    <a:pt x="230678" y="4089516"/>
                    <a:pt x="259082" y="4043867"/>
                    <a:pt x="259082" y="4043867"/>
                  </a:cubicBezTo>
                  <a:cubicBezTo>
                    <a:pt x="327183" y="3993958"/>
                    <a:pt x="401100" y="4013502"/>
                    <a:pt x="401100" y="4013502"/>
                  </a:cubicBezTo>
                  <a:lnTo>
                    <a:pt x="411041" y="4035955"/>
                  </a:lnTo>
                  <a:lnTo>
                    <a:pt x="411177" y="3989562"/>
                  </a:lnTo>
                  <a:cubicBezTo>
                    <a:pt x="409418" y="3983881"/>
                    <a:pt x="407863" y="3978877"/>
                    <a:pt x="407863" y="3978877"/>
                  </a:cubicBezTo>
                  <a:cubicBezTo>
                    <a:pt x="407863" y="3973669"/>
                    <a:pt x="323396" y="2853890"/>
                    <a:pt x="312237" y="2705988"/>
                  </a:cubicBezTo>
                  <a:cubicBezTo>
                    <a:pt x="317850" y="2705582"/>
                    <a:pt x="381285" y="2700848"/>
                    <a:pt x="482727" y="2693206"/>
                  </a:cubicBezTo>
                  <a:lnTo>
                    <a:pt x="567667" y="2247269"/>
                  </a:lnTo>
                  <a:lnTo>
                    <a:pt x="593163" y="2277769"/>
                  </a:lnTo>
                  <a:cubicBezTo>
                    <a:pt x="593163" y="2277769"/>
                    <a:pt x="623257" y="2524813"/>
                    <a:pt x="653081" y="2680289"/>
                  </a:cubicBezTo>
                  <a:cubicBezTo>
                    <a:pt x="970390" y="2656349"/>
                    <a:pt x="1448315" y="2620236"/>
                    <a:pt x="1818442" y="2592306"/>
                  </a:cubicBezTo>
                  <a:cubicBezTo>
                    <a:pt x="1857869" y="2441834"/>
                    <a:pt x="1888166" y="2269789"/>
                    <a:pt x="1888166" y="2269789"/>
                  </a:cubicBezTo>
                  <a:lnTo>
                    <a:pt x="1930839" y="2239559"/>
                  </a:lnTo>
                  <a:lnTo>
                    <a:pt x="1921371" y="2584596"/>
                  </a:lnTo>
                  <a:cubicBezTo>
                    <a:pt x="2037082" y="2575804"/>
                    <a:pt x="2137780" y="2568163"/>
                    <a:pt x="2213794" y="2562414"/>
                  </a:cubicBezTo>
                  <a:close/>
                  <a:moveTo>
                    <a:pt x="988988" y="738089"/>
                  </a:moveTo>
                  <a:cubicBezTo>
                    <a:pt x="988988" y="738089"/>
                    <a:pt x="1053505" y="707995"/>
                    <a:pt x="1165091" y="623122"/>
                  </a:cubicBezTo>
                  <a:cubicBezTo>
                    <a:pt x="1310287" y="512889"/>
                    <a:pt x="1371693" y="416316"/>
                    <a:pt x="1394145" y="331444"/>
                  </a:cubicBezTo>
                  <a:cubicBezTo>
                    <a:pt x="1653295" y="398598"/>
                    <a:pt x="1635712" y="644695"/>
                    <a:pt x="1603115" y="721047"/>
                  </a:cubicBezTo>
                  <a:cubicBezTo>
                    <a:pt x="1676829" y="927244"/>
                    <a:pt x="1529130" y="1166849"/>
                    <a:pt x="1331860" y="1244621"/>
                  </a:cubicBezTo>
                  <a:cubicBezTo>
                    <a:pt x="1127151" y="1183620"/>
                    <a:pt x="988988" y="1019420"/>
                    <a:pt x="988988" y="738089"/>
                  </a:cubicBezTo>
                  <a:close/>
                  <a:moveTo>
                    <a:pt x="1315291" y="1825881"/>
                  </a:moveTo>
                  <a:cubicBezTo>
                    <a:pt x="1128368" y="1736274"/>
                    <a:pt x="899449" y="1496399"/>
                    <a:pt x="899449" y="1496399"/>
                  </a:cubicBezTo>
                  <a:cubicBezTo>
                    <a:pt x="982631" y="1394957"/>
                    <a:pt x="1035651" y="1287023"/>
                    <a:pt x="1053640" y="1148589"/>
                  </a:cubicBezTo>
                  <a:cubicBezTo>
                    <a:pt x="1109500" y="1207628"/>
                    <a:pt x="1240766" y="1290810"/>
                    <a:pt x="1331928" y="1314750"/>
                  </a:cubicBezTo>
                  <a:cubicBezTo>
                    <a:pt x="1331928" y="1314750"/>
                    <a:pt x="1385084" y="1297032"/>
                    <a:pt x="1423564" y="1269913"/>
                  </a:cubicBezTo>
                  <a:cubicBezTo>
                    <a:pt x="1429380" y="1334565"/>
                    <a:pt x="1471782" y="1451020"/>
                    <a:pt x="1606429" y="1550568"/>
                  </a:cubicBezTo>
                  <a:cubicBezTo>
                    <a:pt x="1606361" y="1550636"/>
                    <a:pt x="1497075" y="1731337"/>
                    <a:pt x="1315291" y="1825881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A93B262D-A742-46AD-9D64-8FB209DD3903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rgbClr val="DD0B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EA7815B6-54D4-4EF8-8FCB-F47EFA94915D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024900C-E4A0-477A-BB55-B25917510CFF}"/>
                </a:ext>
              </a:extLst>
            </p:cNvPr>
            <p:cNvSpPr/>
            <p:nvPr/>
          </p:nvSpPr>
          <p:spPr>
            <a:xfrm>
              <a:off x="571532" y="6248850"/>
              <a:ext cx="123944" cy="123944"/>
            </a:xfrm>
            <a:custGeom>
              <a:avLst/>
              <a:gdLst>
                <a:gd name="connsiteX0" fmla="*/ 51706 w 1555437"/>
                <a:gd name="connsiteY0" fmla="*/ 662514 h 1555437"/>
                <a:gd name="connsiteX1" fmla="*/ 77676 w 1555437"/>
                <a:gd name="connsiteY1" fmla="*/ 635936 h 1555437"/>
                <a:gd name="connsiteX2" fmla="*/ 542008 w 1555437"/>
                <a:gd name="connsiteY2" fmla="*/ 529964 h 1555437"/>
                <a:gd name="connsiteX3" fmla="*/ 718584 w 1555437"/>
                <a:gd name="connsiteY3" fmla="*/ 73274 h 1555437"/>
                <a:gd name="connsiteX4" fmla="*/ 748137 w 1555437"/>
                <a:gd name="connsiteY4" fmla="*/ 50822 h 1555437"/>
                <a:gd name="connsiteX5" fmla="*/ 780598 w 1555437"/>
                <a:gd name="connsiteY5" fmla="*/ 68608 h 1555437"/>
                <a:gd name="connsiteX6" fmla="*/ 1023720 w 1555437"/>
                <a:gd name="connsiteY6" fmla="*/ 493715 h 1555437"/>
                <a:gd name="connsiteX7" fmla="*/ 1498804 w 1555437"/>
                <a:gd name="connsiteY7" fmla="*/ 528882 h 1555437"/>
                <a:gd name="connsiteX8" fmla="*/ 1528561 w 1555437"/>
                <a:gd name="connsiteY8" fmla="*/ 551199 h 1555437"/>
                <a:gd name="connsiteX9" fmla="*/ 1522406 w 1555437"/>
                <a:gd name="connsiteY9" fmla="*/ 588327 h 1555437"/>
                <a:gd name="connsiteX10" fmla="*/ 1208546 w 1555437"/>
                <a:gd name="connsiteY10" fmla="*/ 957506 h 1555437"/>
                <a:gd name="connsiteX11" fmla="*/ 1325340 w 1555437"/>
                <a:gd name="connsiteY11" fmla="*/ 1435770 h 1555437"/>
                <a:gd name="connsiteX12" fmla="*/ 1314181 w 1555437"/>
                <a:gd name="connsiteY12" fmla="*/ 1471815 h 1555437"/>
                <a:gd name="connsiteX13" fmla="*/ 1278067 w 1555437"/>
                <a:gd name="connsiteY13" fmla="*/ 1477496 h 1555437"/>
                <a:gd name="connsiteX14" fmla="*/ 840855 w 1555437"/>
                <a:gd name="connsiteY14" fmla="*/ 1280023 h 1555437"/>
                <a:gd name="connsiteX15" fmla="*/ 437996 w 1555437"/>
                <a:gd name="connsiteY15" fmla="*/ 1540660 h 1555437"/>
                <a:gd name="connsiteX16" fmla="*/ 401477 w 1555437"/>
                <a:gd name="connsiteY16" fmla="*/ 1540660 h 1555437"/>
                <a:gd name="connsiteX17" fmla="*/ 385111 w 1555437"/>
                <a:gd name="connsiteY17" fmla="*/ 1506846 h 1555437"/>
                <a:gd name="connsiteX18" fmla="*/ 429002 w 1555437"/>
                <a:gd name="connsiteY18" fmla="*/ 1016410 h 1555437"/>
                <a:gd name="connsiteX19" fmla="*/ 62865 w 1555437"/>
                <a:gd name="connsiteY19" fmla="*/ 698425 h 1555437"/>
                <a:gd name="connsiteX20" fmla="*/ 51706 w 1555437"/>
                <a:gd name="connsiteY20" fmla="*/ 662514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437" h="1555437">
                  <a:moveTo>
                    <a:pt x="51706" y="662514"/>
                  </a:moveTo>
                  <a:cubicBezTo>
                    <a:pt x="54817" y="649327"/>
                    <a:pt x="64894" y="639115"/>
                    <a:pt x="77676" y="635936"/>
                  </a:cubicBezTo>
                  <a:lnTo>
                    <a:pt x="542008" y="529964"/>
                  </a:lnTo>
                  <a:lnTo>
                    <a:pt x="718584" y="73274"/>
                  </a:lnTo>
                  <a:cubicBezTo>
                    <a:pt x="723385" y="60492"/>
                    <a:pt x="735085" y="51768"/>
                    <a:pt x="748137" y="50822"/>
                  </a:cubicBezTo>
                  <a:cubicBezTo>
                    <a:pt x="761392" y="49807"/>
                    <a:pt x="773903" y="56502"/>
                    <a:pt x="780598" y="68608"/>
                  </a:cubicBezTo>
                  <a:lnTo>
                    <a:pt x="1023720" y="493715"/>
                  </a:lnTo>
                  <a:lnTo>
                    <a:pt x="1498804" y="528882"/>
                  </a:lnTo>
                  <a:cubicBezTo>
                    <a:pt x="1511857" y="530032"/>
                    <a:pt x="1523353" y="538553"/>
                    <a:pt x="1528561" y="551199"/>
                  </a:cubicBezTo>
                  <a:cubicBezTo>
                    <a:pt x="1533362" y="563642"/>
                    <a:pt x="1531063" y="578250"/>
                    <a:pt x="1522406" y="588327"/>
                  </a:cubicBezTo>
                  <a:lnTo>
                    <a:pt x="1208546" y="957506"/>
                  </a:lnTo>
                  <a:lnTo>
                    <a:pt x="1325340" y="1435770"/>
                  </a:lnTo>
                  <a:cubicBezTo>
                    <a:pt x="1328653" y="1449227"/>
                    <a:pt x="1324257" y="1463226"/>
                    <a:pt x="1314181" y="1471815"/>
                  </a:cubicBezTo>
                  <a:cubicBezTo>
                    <a:pt x="1304239" y="1480810"/>
                    <a:pt x="1290240" y="1482906"/>
                    <a:pt x="1278067" y="1477496"/>
                  </a:cubicBezTo>
                  <a:lnTo>
                    <a:pt x="840855" y="1280023"/>
                  </a:lnTo>
                  <a:lnTo>
                    <a:pt x="437996" y="1540660"/>
                  </a:lnTo>
                  <a:cubicBezTo>
                    <a:pt x="426702" y="1547761"/>
                    <a:pt x="412568" y="1548031"/>
                    <a:pt x="401477" y="1540660"/>
                  </a:cubicBezTo>
                  <a:cubicBezTo>
                    <a:pt x="390183" y="1533559"/>
                    <a:pt x="383691" y="1520439"/>
                    <a:pt x="385111" y="1506846"/>
                  </a:cubicBezTo>
                  <a:lnTo>
                    <a:pt x="429002" y="1016410"/>
                  </a:lnTo>
                  <a:lnTo>
                    <a:pt x="62865" y="698425"/>
                  </a:lnTo>
                  <a:cubicBezTo>
                    <a:pt x="52991" y="689701"/>
                    <a:pt x="48596" y="675905"/>
                    <a:pt x="51706" y="6625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FB074DC1-1DF0-409D-B6F5-694823C632AC}"/>
                </a:ext>
              </a:extLst>
            </p:cNvPr>
            <p:cNvSpPr/>
            <p:nvPr/>
          </p:nvSpPr>
          <p:spPr>
            <a:xfrm>
              <a:off x="536653" y="6331131"/>
              <a:ext cx="37722" cy="64666"/>
            </a:xfrm>
            <a:custGeom>
              <a:avLst/>
              <a:gdLst>
                <a:gd name="connsiteX0" fmla="*/ 79192 w 473394"/>
                <a:gd name="connsiteY0" fmla="*/ 84856 h 811532"/>
                <a:gd name="connsiteX1" fmla="*/ 221210 w 473394"/>
                <a:gd name="connsiteY1" fmla="*/ 54491 h 811532"/>
                <a:gd name="connsiteX2" fmla="*/ 260502 w 473394"/>
                <a:gd name="connsiteY2" fmla="*/ 142880 h 811532"/>
                <a:gd name="connsiteX3" fmla="*/ 414964 w 473394"/>
                <a:gd name="connsiteY3" fmla="*/ 323041 h 811532"/>
                <a:gd name="connsiteX4" fmla="*/ 412123 w 473394"/>
                <a:gd name="connsiteY4" fmla="*/ 357937 h 811532"/>
                <a:gd name="connsiteX5" fmla="*/ 381150 w 473394"/>
                <a:gd name="connsiteY5" fmla="*/ 373288 h 811532"/>
                <a:gd name="connsiteX6" fmla="*/ 266048 w 473394"/>
                <a:gd name="connsiteY6" fmla="*/ 311071 h 811532"/>
                <a:gd name="connsiteX7" fmla="*/ 266656 w 473394"/>
                <a:gd name="connsiteY7" fmla="*/ 314384 h 811532"/>
                <a:gd name="connsiteX8" fmla="*/ 283022 w 473394"/>
                <a:gd name="connsiteY8" fmla="*/ 467223 h 811532"/>
                <a:gd name="connsiteX9" fmla="*/ 353896 w 473394"/>
                <a:gd name="connsiteY9" fmla="*/ 575901 h 811532"/>
                <a:gd name="connsiteX10" fmla="*/ 435996 w 473394"/>
                <a:gd name="connsiteY10" fmla="*/ 697698 h 811532"/>
                <a:gd name="connsiteX11" fmla="*/ 411582 w 473394"/>
                <a:gd name="connsiteY11" fmla="*/ 769045 h 811532"/>
                <a:gd name="connsiteX12" fmla="*/ 302431 w 473394"/>
                <a:gd name="connsiteY12" fmla="*/ 624254 h 811532"/>
                <a:gd name="connsiteX13" fmla="*/ 184285 w 473394"/>
                <a:gd name="connsiteY13" fmla="*/ 502592 h 811532"/>
                <a:gd name="connsiteX14" fmla="*/ 50721 w 473394"/>
                <a:gd name="connsiteY14" fmla="*/ 182781 h 811532"/>
                <a:gd name="connsiteX15" fmla="*/ 79192 w 473394"/>
                <a:gd name="connsiteY15" fmla="*/ 84856 h 8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94" h="811532">
                  <a:moveTo>
                    <a:pt x="79192" y="84856"/>
                  </a:moveTo>
                  <a:cubicBezTo>
                    <a:pt x="147293" y="34947"/>
                    <a:pt x="221210" y="54491"/>
                    <a:pt x="221210" y="54491"/>
                  </a:cubicBezTo>
                  <a:lnTo>
                    <a:pt x="260502" y="142880"/>
                  </a:lnTo>
                  <a:cubicBezTo>
                    <a:pt x="260502" y="142880"/>
                    <a:pt x="305272" y="227956"/>
                    <a:pt x="414964" y="323041"/>
                  </a:cubicBezTo>
                  <a:cubicBezTo>
                    <a:pt x="414964" y="323041"/>
                    <a:pt x="423282" y="341300"/>
                    <a:pt x="412123" y="357937"/>
                  </a:cubicBezTo>
                  <a:cubicBezTo>
                    <a:pt x="400965" y="374437"/>
                    <a:pt x="381150" y="373288"/>
                    <a:pt x="381150" y="373288"/>
                  </a:cubicBezTo>
                  <a:lnTo>
                    <a:pt x="266048" y="311071"/>
                  </a:lnTo>
                  <a:cubicBezTo>
                    <a:pt x="266386" y="312423"/>
                    <a:pt x="266656" y="313302"/>
                    <a:pt x="266656" y="314384"/>
                  </a:cubicBezTo>
                  <a:cubicBezTo>
                    <a:pt x="282211" y="392968"/>
                    <a:pt x="283022" y="455320"/>
                    <a:pt x="283022" y="467223"/>
                  </a:cubicBezTo>
                  <a:cubicBezTo>
                    <a:pt x="299658" y="478449"/>
                    <a:pt x="322922" y="527953"/>
                    <a:pt x="353896" y="575901"/>
                  </a:cubicBezTo>
                  <a:cubicBezTo>
                    <a:pt x="387710" y="627974"/>
                    <a:pt x="425108" y="678559"/>
                    <a:pt x="435996" y="697698"/>
                  </a:cubicBezTo>
                  <a:cubicBezTo>
                    <a:pt x="457096" y="734014"/>
                    <a:pt x="450401" y="759239"/>
                    <a:pt x="411582" y="769045"/>
                  </a:cubicBezTo>
                  <a:cubicBezTo>
                    <a:pt x="411582" y="769045"/>
                    <a:pt x="335433" y="666048"/>
                    <a:pt x="302431" y="624254"/>
                  </a:cubicBezTo>
                  <a:cubicBezTo>
                    <a:pt x="269497" y="582393"/>
                    <a:pt x="184285" y="502592"/>
                    <a:pt x="184285" y="502592"/>
                  </a:cubicBezTo>
                  <a:cubicBezTo>
                    <a:pt x="112533" y="383973"/>
                    <a:pt x="50721" y="182781"/>
                    <a:pt x="50721" y="182781"/>
                  </a:cubicBezTo>
                  <a:cubicBezTo>
                    <a:pt x="50788" y="130505"/>
                    <a:pt x="79192" y="84856"/>
                    <a:pt x="79192" y="8485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725B43E6-1FEF-46B0-8521-431811CA454B}"/>
                </a:ext>
              </a:extLst>
            </p:cNvPr>
            <p:cNvSpPr/>
            <p:nvPr/>
          </p:nvSpPr>
          <p:spPr>
            <a:xfrm>
              <a:off x="691781" y="6252005"/>
              <a:ext cx="32333" cy="37722"/>
            </a:xfrm>
            <a:custGeom>
              <a:avLst/>
              <a:gdLst>
                <a:gd name="connsiteX0" fmla="*/ 291896 w 405766"/>
                <a:gd name="connsiteY0" fmla="*/ 93394 h 473393"/>
                <a:gd name="connsiteX1" fmla="*/ 288650 w 405766"/>
                <a:gd name="connsiteY1" fmla="*/ 50721 h 473393"/>
                <a:gd name="connsiteX2" fmla="*/ 395434 w 405766"/>
                <a:gd name="connsiteY2" fmla="*/ 242513 h 473393"/>
                <a:gd name="connsiteX3" fmla="*/ 363581 w 405766"/>
                <a:gd name="connsiteY3" fmla="*/ 415910 h 473393"/>
                <a:gd name="connsiteX4" fmla="*/ 318676 w 405766"/>
                <a:gd name="connsiteY4" fmla="*/ 450401 h 473393"/>
                <a:gd name="connsiteX5" fmla="*/ 130536 w 405766"/>
                <a:gd name="connsiteY5" fmla="*/ 427272 h 473393"/>
                <a:gd name="connsiteX6" fmla="*/ 53643 w 405766"/>
                <a:gd name="connsiteY6" fmla="*/ 307368 h 473393"/>
                <a:gd name="connsiteX7" fmla="*/ 74811 w 405766"/>
                <a:gd name="connsiteY7" fmla="*/ 162036 h 473393"/>
                <a:gd name="connsiteX8" fmla="*/ 291896 w 405766"/>
                <a:gd name="connsiteY8" fmla="*/ 93394 h 4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66" h="473393">
                  <a:moveTo>
                    <a:pt x="291896" y="93394"/>
                  </a:moveTo>
                  <a:lnTo>
                    <a:pt x="288650" y="50721"/>
                  </a:lnTo>
                  <a:cubicBezTo>
                    <a:pt x="288650" y="50721"/>
                    <a:pt x="386236" y="106446"/>
                    <a:pt x="395434" y="242513"/>
                  </a:cubicBezTo>
                  <a:lnTo>
                    <a:pt x="363581" y="415910"/>
                  </a:lnTo>
                  <a:cubicBezTo>
                    <a:pt x="363581" y="415910"/>
                    <a:pt x="330308" y="451280"/>
                    <a:pt x="318676" y="450401"/>
                  </a:cubicBezTo>
                  <a:cubicBezTo>
                    <a:pt x="309344" y="449859"/>
                    <a:pt x="130536" y="427272"/>
                    <a:pt x="130536" y="427272"/>
                  </a:cubicBezTo>
                  <a:cubicBezTo>
                    <a:pt x="109233" y="422470"/>
                    <a:pt x="61962" y="354775"/>
                    <a:pt x="53643" y="307368"/>
                  </a:cubicBezTo>
                  <a:cubicBezTo>
                    <a:pt x="40727" y="233992"/>
                    <a:pt x="74811" y="162036"/>
                    <a:pt x="74811" y="162036"/>
                  </a:cubicBezTo>
                  <a:cubicBezTo>
                    <a:pt x="74811" y="162036"/>
                    <a:pt x="225012" y="125247"/>
                    <a:pt x="291896" y="9339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9EFF4448-2CC1-4097-A97B-8DF0CF2C8AC1}"/>
                </a:ext>
              </a:extLst>
            </p:cNvPr>
            <p:cNvSpPr/>
            <p:nvPr/>
          </p:nvSpPr>
          <p:spPr>
            <a:xfrm>
              <a:off x="589959" y="6038035"/>
              <a:ext cx="64666" cy="123944"/>
            </a:xfrm>
            <a:custGeom>
              <a:avLst/>
              <a:gdLst>
                <a:gd name="connsiteX0" fmla="*/ 140260 w 811532"/>
                <a:gd name="connsiteY0" fmla="*/ 457366 h 1555437"/>
                <a:gd name="connsiteX1" fmla="*/ 316363 w 811532"/>
                <a:gd name="connsiteY1" fmla="*/ 342399 h 1555437"/>
                <a:gd name="connsiteX2" fmla="*/ 545417 w 811532"/>
                <a:gd name="connsiteY2" fmla="*/ 50721 h 1555437"/>
                <a:gd name="connsiteX3" fmla="*/ 754387 w 811532"/>
                <a:gd name="connsiteY3" fmla="*/ 440324 h 1555437"/>
                <a:gd name="connsiteX4" fmla="*/ 483132 w 811532"/>
                <a:gd name="connsiteY4" fmla="*/ 963898 h 1555437"/>
                <a:gd name="connsiteX5" fmla="*/ 140260 w 811532"/>
                <a:gd name="connsiteY5" fmla="*/ 457366 h 1555437"/>
                <a:gd name="connsiteX6" fmla="*/ 466563 w 811532"/>
                <a:gd name="connsiteY6" fmla="*/ 1545158 h 1555437"/>
                <a:gd name="connsiteX7" fmla="*/ 50721 w 811532"/>
                <a:gd name="connsiteY7" fmla="*/ 1215676 h 1555437"/>
                <a:gd name="connsiteX8" fmla="*/ 204912 w 811532"/>
                <a:gd name="connsiteY8" fmla="*/ 867866 h 1555437"/>
                <a:gd name="connsiteX9" fmla="*/ 483200 w 811532"/>
                <a:gd name="connsiteY9" fmla="*/ 1034028 h 1555437"/>
                <a:gd name="connsiteX10" fmla="*/ 574836 w 811532"/>
                <a:gd name="connsiteY10" fmla="*/ 989191 h 1555437"/>
                <a:gd name="connsiteX11" fmla="*/ 757701 w 811532"/>
                <a:gd name="connsiteY11" fmla="*/ 1269846 h 1555437"/>
                <a:gd name="connsiteX12" fmla="*/ 466563 w 811532"/>
                <a:gd name="connsiteY12" fmla="*/ 1545158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2" h="1555437">
                  <a:moveTo>
                    <a:pt x="140260" y="457366"/>
                  </a:moveTo>
                  <a:cubicBezTo>
                    <a:pt x="140260" y="457366"/>
                    <a:pt x="204777" y="427272"/>
                    <a:pt x="316363" y="342399"/>
                  </a:cubicBezTo>
                  <a:cubicBezTo>
                    <a:pt x="461559" y="232166"/>
                    <a:pt x="522965" y="135594"/>
                    <a:pt x="545417" y="50721"/>
                  </a:cubicBezTo>
                  <a:cubicBezTo>
                    <a:pt x="804567" y="117875"/>
                    <a:pt x="786984" y="363972"/>
                    <a:pt x="754387" y="440324"/>
                  </a:cubicBezTo>
                  <a:cubicBezTo>
                    <a:pt x="828101" y="646521"/>
                    <a:pt x="680402" y="886126"/>
                    <a:pt x="483132" y="963898"/>
                  </a:cubicBezTo>
                  <a:cubicBezTo>
                    <a:pt x="278423" y="902898"/>
                    <a:pt x="140260" y="738697"/>
                    <a:pt x="140260" y="457366"/>
                  </a:cubicBezTo>
                  <a:close/>
                  <a:moveTo>
                    <a:pt x="466563" y="1545158"/>
                  </a:moveTo>
                  <a:cubicBezTo>
                    <a:pt x="279640" y="1455551"/>
                    <a:pt x="50721" y="1215676"/>
                    <a:pt x="50721" y="1215676"/>
                  </a:cubicBezTo>
                  <a:cubicBezTo>
                    <a:pt x="133903" y="1114234"/>
                    <a:pt x="186923" y="1006300"/>
                    <a:pt x="204912" y="867866"/>
                  </a:cubicBezTo>
                  <a:cubicBezTo>
                    <a:pt x="260772" y="926905"/>
                    <a:pt x="392038" y="1010087"/>
                    <a:pt x="483200" y="1034028"/>
                  </a:cubicBezTo>
                  <a:cubicBezTo>
                    <a:pt x="483200" y="1034028"/>
                    <a:pt x="536355" y="1016309"/>
                    <a:pt x="574836" y="989191"/>
                  </a:cubicBezTo>
                  <a:cubicBezTo>
                    <a:pt x="580652" y="1053843"/>
                    <a:pt x="623054" y="1170298"/>
                    <a:pt x="757701" y="1269846"/>
                  </a:cubicBezTo>
                  <a:cubicBezTo>
                    <a:pt x="757633" y="1269913"/>
                    <a:pt x="648347" y="1450614"/>
                    <a:pt x="466563" y="1545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16648" y="921379"/>
            <a:ext cx="3150570" cy="38605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144000" tIns="36000" rIns="144000" bIns="72000" rtlCol="0" anchor="ctr">
            <a:spAutoFit/>
          </a:bodyPr>
          <a:lstStyle/>
          <a:p>
            <a:r>
              <a:rPr lang="nl-NL" dirty="0"/>
              <a:t>Klik om de titel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72000" y="1571747"/>
            <a:ext cx="10248000" cy="4320000"/>
          </a:xfrm>
          <a:prstGeom prst="rect">
            <a:avLst/>
          </a:prstGeom>
        </p:spPr>
        <p:txBody>
          <a:bodyPr vert="horz" lIns="0" tIns="108000" rIns="0" bIns="108000" rtlCol="0">
            <a:noAutofit/>
          </a:bodyPr>
          <a:lstStyle/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139357" y="6397899"/>
            <a:ext cx="191328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B7CA10C8-6B5E-4643-8C09-93450B18C943}" type="datetime1">
              <a:rPr lang="nl-NL" smtClean="0"/>
              <a:t>11-4-2024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grpSp>
        <p:nvGrpSpPr>
          <p:cNvPr id="121" name="LOGO Woord">
            <a:extLst>
              <a:ext uri="{FF2B5EF4-FFF2-40B4-BE49-F238E27FC236}">
                <a16:creationId xmlns:a16="http://schemas.microsoft.com/office/drawing/2014/main" id="{0A34C2EC-F78A-44B0-BAAC-71C241707D4E}"/>
              </a:ext>
            </a:extLst>
          </p:cNvPr>
          <p:cNvGrpSpPr/>
          <p:nvPr userDrawn="1"/>
        </p:nvGrpSpPr>
        <p:grpSpPr>
          <a:xfrm>
            <a:off x="700161" y="-451031"/>
            <a:ext cx="1711673" cy="169819"/>
            <a:chOff x="981783" y="6339719"/>
            <a:chExt cx="1711673" cy="169819"/>
          </a:xfrm>
          <a:solidFill>
            <a:schemeClr val="tx2"/>
          </a:solidFill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D5840A17-38CA-454D-82C2-90A28BEECB8B}"/>
                </a:ext>
              </a:extLst>
            </p:cNvPr>
            <p:cNvSpPr/>
            <p:nvPr userDrawn="1"/>
          </p:nvSpPr>
          <p:spPr>
            <a:xfrm>
              <a:off x="981783" y="6359696"/>
              <a:ext cx="118555" cy="145499"/>
            </a:xfrm>
            <a:custGeom>
              <a:avLst/>
              <a:gdLst>
                <a:gd name="connsiteX0" fmla="*/ 1234950 w 1487809"/>
                <a:gd name="connsiteY0" fmla="*/ 1662154 h 1825948"/>
                <a:gd name="connsiteX1" fmla="*/ 644154 w 1487809"/>
                <a:gd name="connsiteY1" fmla="*/ 1838865 h 1825948"/>
                <a:gd name="connsiteX2" fmla="*/ 50721 w 1487809"/>
                <a:gd name="connsiteY2" fmla="*/ 1161033 h 1825948"/>
                <a:gd name="connsiteX3" fmla="*/ 984389 w 1487809"/>
                <a:gd name="connsiteY3" fmla="*/ 50721 h 1825948"/>
                <a:gd name="connsiteX4" fmla="*/ 1406386 w 1487809"/>
                <a:gd name="connsiteY4" fmla="*/ 114021 h 1825948"/>
                <a:gd name="connsiteX5" fmla="*/ 1361549 w 1487809"/>
                <a:gd name="connsiteY5" fmla="*/ 385681 h 1825948"/>
                <a:gd name="connsiteX6" fmla="*/ 1198025 w 1487809"/>
                <a:gd name="connsiteY6" fmla="*/ 504368 h 1825948"/>
                <a:gd name="connsiteX7" fmla="*/ 1221762 w 1487809"/>
                <a:gd name="connsiteY7" fmla="*/ 256444 h 1825948"/>
                <a:gd name="connsiteX8" fmla="*/ 910540 w 1487809"/>
                <a:gd name="connsiteY8" fmla="*/ 203762 h 1825948"/>
                <a:gd name="connsiteX9" fmla="*/ 290731 w 1487809"/>
                <a:gd name="connsiteY9" fmla="*/ 1079338 h 1825948"/>
                <a:gd name="connsiteX10" fmla="*/ 741741 w 1487809"/>
                <a:gd name="connsiteY10" fmla="*/ 1678114 h 1825948"/>
                <a:gd name="connsiteX11" fmla="*/ 1034501 w 1487809"/>
                <a:gd name="connsiteY11" fmla="*/ 1620090 h 1825948"/>
                <a:gd name="connsiteX12" fmla="*/ 1079339 w 1487809"/>
                <a:gd name="connsiteY12" fmla="*/ 1187543 h 1825948"/>
                <a:gd name="connsiteX13" fmla="*/ 794491 w 1487809"/>
                <a:gd name="connsiteY13" fmla="*/ 1169081 h 1825948"/>
                <a:gd name="connsiteX14" fmla="*/ 929002 w 1487809"/>
                <a:gd name="connsiteY14" fmla="*/ 1050394 h 1825948"/>
                <a:gd name="connsiteX15" fmla="*/ 1482873 w 1487809"/>
                <a:gd name="connsiteY15" fmla="*/ 1050394 h 1825948"/>
                <a:gd name="connsiteX16" fmla="*/ 1411661 w 1487809"/>
                <a:gd name="connsiteY16" fmla="*/ 1174356 h 1825948"/>
                <a:gd name="connsiteX17" fmla="*/ 1279787 w 1487809"/>
                <a:gd name="connsiteY17" fmla="*/ 1198160 h 1825948"/>
                <a:gd name="connsiteX18" fmla="*/ 1234950 w 1487809"/>
                <a:gd name="connsiteY18" fmla="*/ 1662154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7809" h="1825948">
                  <a:moveTo>
                    <a:pt x="1234950" y="1662154"/>
                  </a:moveTo>
                  <a:cubicBezTo>
                    <a:pt x="1052963" y="1778203"/>
                    <a:pt x="881528" y="1838865"/>
                    <a:pt x="644154" y="1838865"/>
                  </a:cubicBezTo>
                  <a:cubicBezTo>
                    <a:pt x="274907" y="1838865"/>
                    <a:pt x="50721" y="1575117"/>
                    <a:pt x="50721" y="1161033"/>
                  </a:cubicBezTo>
                  <a:cubicBezTo>
                    <a:pt x="50721" y="601887"/>
                    <a:pt x="404143" y="50721"/>
                    <a:pt x="984389" y="50721"/>
                  </a:cubicBezTo>
                  <a:cubicBezTo>
                    <a:pt x="1124176" y="50721"/>
                    <a:pt x="1279787" y="66478"/>
                    <a:pt x="1406386" y="114021"/>
                  </a:cubicBezTo>
                  <a:lnTo>
                    <a:pt x="1361549" y="385681"/>
                  </a:lnTo>
                  <a:cubicBezTo>
                    <a:pt x="1340449" y="507005"/>
                    <a:pt x="1266600" y="525468"/>
                    <a:pt x="1198025" y="504368"/>
                  </a:cubicBezTo>
                  <a:lnTo>
                    <a:pt x="1221762" y="256444"/>
                  </a:lnTo>
                  <a:cubicBezTo>
                    <a:pt x="1137363" y="219520"/>
                    <a:pt x="1050327" y="203762"/>
                    <a:pt x="910540" y="203762"/>
                  </a:cubicBezTo>
                  <a:cubicBezTo>
                    <a:pt x="467443" y="203762"/>
                    <a:pt x="290731" y="670529"/>
                    <a:pt x="290731" y="1079338"/>
                  </a:cubicBezTo>
                  <a:cubicBezTo>
                    <a:pt x="290731" y="1424848"/>
                    <a:pt x="427880" y="1678114"/>
                    <a:pt x="741741" y="1678114"/>
                  </a:cubicBezTo>
                  <a:cubicBezTo>
                    <a:pt x="849878" y="1678114"/>
                    <a:pt x="952739" y="1654310"/>
                    <a:pt x="1034501" y="1620090"/>
                  </a:cubicBezTo>
                  <a:lnTo>
                    <a:pt x="1079339" y="1187543"/>
                  </a:lnTo>
                  <a:lnTo>
                    <a:pt x="794491" y="1169081"/>
                  </a:lnTo>
                  <a:cubicBezTo>
                    <a:pt x="791853" y="1108486"/>
                    <a:pt x="836690" y="1050394"/>
                    <a:pt x="929002" y="1050394"/>
                  </a:cubicBezTo>
                  <a:lnTo>
                    <a:pt x="1482873" y="1050394"/>
                  </a:lnTo>
                  <a:cubicBezTo>
                    <a:pt x="1514523" y="1105781"/>
                    <a:pt x="1488148" y="1161168"/>
                    <a:pt x="1411661" y="1174356"/>
                  </a:cubicBezTo>
                  <a:lnTo>
                    <a:pt x="1279787" y="1198160"/>
                  </a:lnTo>
                  <a:lnTo>
                    <a:pt x="1234950" y="1662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86C99DC9-A8F4-41AC-BFF7-DFAA749335E9}"/>
                </a:ext>
              </a:extLst>
            </p:cNvPr>
            <p:cNvSpPr/>
            <p:nvPr userDrawn="1"/>
          </p:nvSpPr>
          <p:spPr>
            <a:xfrm>
              <a:off x="1106303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2 w 879160"/>
                <a:gd name="connsiteY1" fmla="*/ 781371 h 1352554"/>
                <a:gd name="connsiteX2" fmla="*/ 507006 w 879160"/>
                <a:gd name="connsiteY2" fmla="*/ 1155826 h 1352554"/>
                <a:gd name="connsiteX3" fmla="*/ 805041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29 w 879160"/>
                <a:gd name="connsiteY9" fmla="*/ 314401 h 1352554"/>
                <a:gd name="connsiteX10" fmla="*/ 536018 w 879160"/>
                <a:gd name="connsiteY10" fmla="*/ 216882 h 1352554"/>
                <a:gd name="connsiteX11" fmla="*/ 269632 w 879160"/>
                <a:gd name="connsiteY11" fmla="*/ 633604 h 1352554"/>
                <a:gd name="connsiteX12" fmla="*/ 670529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1" y="636309"/>
                    <a:pt x="259082" y="781371"/>
                  </a:cubicBezTo>
                  <a:cubicBezTo>
                    <a:pt x="259082" y="1016107"/>
                    <a:pt x="327656" y="1155826"/>
                    <a:pt x="507006" y="1155826"/>
                  </a:cubicBezTo>
                  <a:cubicBezTo>
                    <a:pt x="633604" y="1155826"/>
                    <a:pt x="739103" y="1108418"/>
                    <a:pt x="805041" y="1050258"/>
                  </a:cubicBezTo>
                  <a:cubicBezTo>
                    <a:pt x="818228" y="1058171"/>
                    <a:pt x="826140" y="1074063"/>
                    <a:pt x="826140" y="1095163"/>
                  </a:cubicBezTo>
                  <a:cubicBezTo>
                    <a:pt x="826140" y="1240224"/>
                    <a:pt x="617780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7" y="50721"/>
                    <a:pt x="612505" y="50721"/>
                  </a:cubicBezTo>
                  <a:cubicBezTo>
                    <a:pt x="810316" y="50721"/>
                    <a:pt x="873615" y="140395"/>
                    <a:pt x="873615" y="277612"/>
                  </a:cubicBezTo>
                  <a:close/>
                  <a:moveTo>
                    <a:pt x="670529" y="314401"/>
                  </a:moveTo>
                  <a:cubicBezTo>
                    <a:pt x="670529" y="266994"/>
                    <a:pt x="641517" y="216882"/>
                    <a:pt x="536018" y="216882"/>
                  </a:cubicBezTo>
                  <a:cubicBezTo>
                    <a:pt x="417331" y="216882"/>
                    <a:pt x="309194" y="417330"/>
                    <a:pt x="269632" y="633604"/>
                  </a:cubicBezTo>
                  <a:cubicBezTo>
                    <a:pt x="638880" y="512280"/>
                    <a:pt x="670529" y="419968"/>
                    <a:pt x="670529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F4D84A64-7606-4929-9B0A-75E203B59991}"/>
                </a:ext>
              </a:extLst>
            </p:cNvPr>
            <p:cNvSpPr/>
            <p:nvPr userDrawn="1"/>
          </p:nvSpPr>
          <p:spPr>
            <a:xfrm>
              <a:off x="1183094" y="6399411"/>
              <a:ext cx="156277" cy="107777"/>
            </a:xfrm>
            <a:custGeom>
              <a:avLst/>
              <a:gdLst>
                <a:gd name="connsiteX0" fmla="*/ 1131620 w 1961203"/>
                <a:gd name="connsiteY0" fmla="*/ 499092 h 1352554"/>
                <a:gd name="connsiteX1" fmla="*/ 1635379 w 1961203"/>
                <a:gd name="connsiteY1" fmla="*/ 50721 h 1352554"/>
                <a:gd name="connsiteX2" fmla="*/ 1830553 w 1961203"/>
                <a:gd name="connsiteY2" fmla="*/ 301282 h 1352554"/>
                <a:gd name="connsiteX3" fmla="*/ 1724986 w 1961203"/>
                <a:gd name="connsiteY3" fmla="*/ 994939 h 1352554"/>
                <a:gd name="connsiteX4" fmla="*/ 1790990 w 1961203"/>
                <a:gd name="connsiteY4" fmla="*/ 1137295 h 1352554"/>
                <a:gd name="connsiteX5" fmla="*/ 1959789 w 1961203"/>
                <a:gd name="connsiteY5" fmla="*/ 1060808 h 1352554"/>
                <a:gd name="connsiteX6" fmla="*/ 1627466 w 1961203"/>
                <a:gd name="connsiteY6" fmla="*/ 1343086 h 1352554"/>
                <a:gd name="connsiteX7" fmla="*/ 1506143 w 1961203"/>
                <a:gd name="connsiteY7" fmla="*/ 1100438 h 1352554"/>
                <a:gd name="connsiteX8" fmla="*/ 1611642 w 1961203"/>
                <a:gd name="connsiteY8" fmla="*/ 425243 h 1352554"/>
                <a:gd name="connsiteX9" fmla="*/ 1492955 w 1961203"/>
                <a:gd name="connsiteY9" fmla="*/ 259082 h 1352554"/>
                <a:gd name="connsiteX10" fmla="*/ 1202832 w 1961203"/>
                <a:gd name="connsiteY10" fmla="*/ 559687 h 1352554"/>
                <a:gd name="connsiteX11" fmla="*/ 1052496 w 1961203"/>
                <a:gd name="connsiteY11" fmla="*/ 1285062 h 1352554"/>
                <a:gd name="connsiteX12" fmla="*/ 799297 w 1961203"/>
                <a:gd name="connsiteY12" fmla="*/ 1327262 h 1352554"/>
                <a:gd name="connsiteX13" fmla="*/ 933808 w 1961203"/>
                <a:gd name="connsiteY13" fmla="*/ 425243 h 1352554"/>
                <a:gd name="connsiteX14" fmla="*/ 836222 w 1961203"/>
                <a:gd name="connsiteY14" fmla="*/ 259082 h 1352554"/>
                <a:gd name="connsiteX15" fmla="*/ 551374 w 1961203"/>
                <a:gd name="connsiteY15" fmla="*/ 559687 h 1352554"/>
                <a:gd name="connsiteX16" fmla="*/ 395763 w 1961203"/>
                <a:gd name="connsiteY16" fmla="*/ 1287699 h 1352554"/>
                <a:gd name="connsiteX17" fmla="*/ 142564 w 1961203"/>
                <a:gd name="connsiteY17" fmla="*/ 1324624 h 1352554"/>
                <a:gd name="connsiteX18" fmla="*/ 287626 w 1961203"/>
                <a:gd name="connsiteY18" fmla="*/ 409418 h 1352554"/>
                <a:gd name="connsiteX19" fmla="*/ 226964 w 1961203"/>
                <a:gd name="connsiteY19" fmla="*/ 261719 h 1352554"/>
                <a:gd name="connsiteX20" fmla="*/ 68715 w 1961203"/>
                <a:gd name="connsiteY20" fmla="*/ 309194 h 1352554"/>
                <a:gd name="connsiteX21" fmla="*/ 190039 w 1961203"/>
                <a:gd name="connsiteY21" fmla="*/ 132483 h 1352554"/>
                <a:gd name="connsiteX22" fmla="*/ 408950 w 1961203"/>
                <a:gd name="connsiteY22" fmla="*/ 50721 h 1352554"/>
                <a:gd name="connsiteX23" fmla="*/ 503899 w 1961203"/>
                <a:gd name="connsiteY23" fmla="*/ 206400 h 1352554"/>
                <a:gd name="connsiteX24" fmla="*/ 461700 w 1961203"/>
                <a:gd name="connsiteY24" fmla="*/ 488543 h 1352554"/>
                <a:gd name="connsiteX25" fmla="*/ 474887 w 1961203"/>
                <a:gd name="connsiteY25" fmla="*/ 499092 h 1352554"/>
                <a:gd name="connsiteX26" fmla="*/ 965458 w 1961203"/>
                <a:gd name="connsiteY26" fmla="*/ 50721 h 1352554"/>
                <a:gd name="connsiteX27" fmla="*/ 1136895 w 1961203"/>
                <a:gd name="connsiteY27" fmla="*/ 301282 h 1352554"/>
                <a:gd name="connsiteX28" fmla="*/ 1110520 w 1961203"/>
                <a:gd name="connsiteY28" fmla="*/ 493818 h 1352554"/>
                <a:gd name="connsiteX29" fmla="*/ 1131620 w 1961203"/>
                <a:gd name="connsiteY29" fmla="*/ 499092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1203" h="1352554">
                  <a:moveTo>
                    <a:pt x="1131620" y="499092"/>
                  </a:moveTo>
                  <a:cubicBezTo>
                    <a:pt x="1260856" y="195850"/>
                    <a:pt x="1440205" y="50721"/>
                    <a:pt x="1635379" y="50721"/>
                  </a:cubicBezTo>
                  <a:cubicBezTo>
                    <a:pt x="1780441" y="50721"/>
                    <a:pt x="1830553" y="140395"/>
                    <a:pt x="1830553" y="301282"/>
                  </a:cubicBezTo>
                  <a:cubicBezTo>
                    <a:pt x="1830553" y="422606"/>
                    <a:pt x="1724986" y="841965"/>
                    <a:pt x="1724986" y="994939"/>
                  </a:cubicBezTo>
                  <a:cubicBezTo>
                    <a:pt x="1724986" y="1108418"/>
                    <a:pt x="1746153" y="1137295"/>
                    <a:pt x="1790990" y="1137295"/>
                  </a:cubicBezTo>
                  <a:cubicBezTo>
                    <a:pt x="1833190" y="1137295"/>
                    <a:pt x="1920226" y="1097801"/>
                    <a:pt x="1959789" y="1060808"/>
                  </a:cubicBezTo>
                  <a:cubicBezTo>
                    <a:pt x="2036276" y="1113558"/>
                    <a:pt x="1830553" y="1343086"/>
                    <a:pt x="1627466" y="1343086"/>
                  </a:cubicBezTo>
                  <a:cubicBezTo>
                    <a:pt x="1543067" y="1343086"/>
                    <a:pt x="1506143" y="1269237"/>
                    <a:pt x="1506143" y="1100438"/>
                  </a:cubicBezTo>
                  <a:cubicBezTo>
                    <a:pt x="1506143" y="965859"/>
                    <a:pt x="1611642" y="549205"/>
                    <a:pt x="1611642" y="425243"/>
                  </a:cubicBezTo>
                  <a:cubicBezTo>
                    <a:pt x="1611642" y="303919"/>
                    <a:pt x="1595884" y="259082"/>
                    <a:pt x="1492955" y="259082"/>
                  </a:cubicBezTo>
                  <a:cubicBezTo>
                    <a:pt x="1416468" y="259082"/>
                    <a:pt x="1276682" y="406781"/>
                    <a:pt x="1202832" y="559687"/>
                  </a:cubicBezTo>
                  <a:cubicBezTo>
                    <a:pt x="1078870" y="820798"/>
                    <a:pt x="1039309" y="1029159"/>
                    <a:pt x="1052496" y="1285062"/>
                  </a:cubicBezTo>
                  <a:lnTo>
                    <a:pt x="799297" y="1327262"/>
                  </a:lnTo>
                  <a:cubicBezTo>
                    <a:pt x="873147" y="960652"/>
                    <a:pt x="933808" y="551842"/>
                    <a:pt x="933808" y="425243"/>
                  </a:cubicBezTo>
                  <a:cubicBezTo>
                    <a:pt x="933808" y="303919"/>
                    <a:pt x="936446" y="259082"/>
                    <a:pt x="836222" y="259082"/>
                  </a:cubicBezTo>
                  <a:cubicBezTo>
                    <a:pt x="759735" y="259082"/>
                    <a:pt x="622586" y="406781"/>
                    <a:pt x="551374" y="559687"/>
                  </a:cubicBezTo>
                  <a:cubicBezTo>
                    <a:pt x="422138" y="826072"/>
                    <a:pt x="382575" y="1055534"/>
                    <a:pt x="395763" y="1287699"/>
                  </a:cubicBezTo>
                  <a:lnTo>
                    <a:pt x="142564" y="1324624"/>
                  </a:lnTo>
                  <a:cubicBezTo>
                    <a:pt x="226964" y="886735"/>
                    <a:pt x="287626" y="501730"/>
                    <a:pt x="287626" y="409418"/>
                  </a:cubicBezTo>
                  <a:cubicBezTo>
                    <a:pt x="287626" y="282887"/>
                    <a:pt x="274438" y="261719"/>
                    <a:pt x="226964" y="261719"/>
                  </a:cubicBezTo>
                  <a:cubicBezTo>
                    <a:pt x="168939" y="261719"/>
                    <a:pt x="126740" y="274907"/>
                    <a:pt x="68715" y="309194"/>
                  </a:cubicBezTo>
                  <a:cubicBezTo>
                    <a:pt x="31790" y="266994"/>
                    <a:pt x="42340" y="222157"/>
                    <a:pt x="190039" y="132483"/>
                  </a:cubicBezTo>
                  <a:cubicBezTo>
                    <a:pt x="258614" y="90283"/>
                    <a:pt x="366750" y="50721"/>
                    <a:pt x="408950" y="50721"/>
                  </a:cubicBezTo>
                  <a:cubicBezTo>
                    <a:pt x="474887" y="50721"/>
                    <a:pt x="503899" y="90283"/>
                    <a:pt x="503899" y="206400"/>
                  </a:cubicBezTo>
                  <a:cubicBezTo>
                    <a:pt x="503899" y="282887"/>
                    <a:pt x="477525" y="433223"/>
                    <a:pt x="461700" y="488543"/>
                  </a:cubicBezTo>
                  <a:lnTo>
                    <a:pt x="474887" y="499092"/>
                  </a:lnTo>
                  <a:cubicBezTo>
                    <a:pt x="614674" y="201125"/>
                    <a:pt x="762373" y="50721"/>
                    <a:pt x="965458" y="50721"/>
                  </a:cubicBezTo>
                  <a:cubicBezTo>
                    <a:pt x="1097332" y="50721"/>
                    <a:pt x="1136895" y="153582"/>
                    <a:pt x="1136895" y="301282"/>
                  </a:cubicBezTo>
                  <a:cubicBezTo>
                    <a:pt x="1136895" y="359306"/>
                    <a:pt x="1126345" y="446410"/>
                    <a:pt x="1110520" y="493818"/>
                  </a:cubicBezTo>
                  <a:lnTo>
                    <a:pt x="1131620" y="499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B416483C-EDF1-4111-BA0C-9A895BBEC3FE}"/>
                </a:ext>
              </a:extLst>
            </p:cNvPr>
            <p:cNvSpPr/>
            <p:nvPr userDrawn="1"/>
          </p:nvSpPr>
          <p:spPr>
            <a:xfrm>
              <a:off x="1347449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536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0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DAC7BD04-EB94-4C3E-B062-8E592AC91D09}"/>
                </a:ext>
              </a:extLst>
            </p:cNvPr>
            <p:cNvSpPr/>
            <p:nvPr userDrawn="1"/>
          </p:nvSpPr>
          <p:spPr>
            <a:xfrm>
              <a:off x="1423507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604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1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7" name="Vrije vorm: vorm 126">
              <a:extLst>
                <a:ext uri="{FF2B5EF4-FFF2-40B4-BE49-F238E27FC236}">
                  <a16:creationId xmlns:a16="http://schemas.microsoft.com/office/drawing/2014/main" id="{1E9210D2-AEF8-488D-8DA9-3441B61A9CBF}"/>
                </a:ext>
              </a:extLst>
            </p:cNvPr>
            <p:cNvSpPr/>
            <p:nvPr userDrawn="1"/>
          </p:nvSpPr>
          <p:spPr>
            <a:xfrm>
              <a:off x="1500298" y="6399411"/>
              <a:ext cx="107777" cy="107777"/>
            </a:xfrm>
            <a:custGeom>
              <a:avLst/>
              <a:gdLst>
                <a:gd name="connsiteX0" fmla="*/ 503900 w 1352554"/>
                <a:gd name="connsiteY0" fmla="*/ 206400 h 1352554"/>
                <a:gd name="connsiteX1" fmla="*/ 461633 w 1352554"/>
                <a:gd name="connsiteY1" fmla="*/ 493818 h 1352554"/>
                <a:gd name="connsiteX2" fmla="*/ 474820 w 1352554"/>
                <a:gd name="connsiteY2" fmla="*/ 496455 h 1352554"/>
                <a:gd name="connsiteX3" fmla="*/ 978579 w 1352554"/>
                <a:gd name="connsiteY3" fmla="*/ 50721 h 1352554"/>
                <a:gd name="connsiteX4" fmla="*/ 1171047 w 1352554"/>
                <a:gd name="connsiteY4" fmla="*/ 301282 h 1352554"/>
                <a:gd name="connsiteX5" fmla="*/ 1065616 w 1352554"/>
                <a:gd name="connsiteY5" fmla="*/ 992301 h 1352554"/>
                <a:gd name="connsiteX6" fmla="*/ 1131552 w 1352554"/>
                <a:gd name="connsiteY6" fmla="*/ 1134658 h 1352554"/>
                <a:gd name="connsiteX7" fmla="*/ 1300351 w 1352554"/>
                <a:gd name="connsiteY7" fmla="*/ 1058171 h 1352554"/>
                <a:gd name="connsiteX8" fmla="*/ 970666 w 1352554"/>
                <a:gd name="connsiteY8" fmla="*/ 1340449 h 1352554"/>
                <a:gd name="connsiteX9" fmla="*/ 846637 w 1352554"/>
                <a:gd name="connsiteY9" fmla="*/ 1097801 h 1352554"/>
                <a:gd name="connsiteX10" fmla="*/ 954842 w 1352554"/>
                <a:gd name="connsiteY10" fmla="*/ 425243 h 1352554"/>
                <a:gd name="connsiteX11" fmla="*/ 836223 w 1352554"/>
                <a:gd name="connsiteY11" fmla="*/ 259082 h 1352554"/>
                <a:gd name="connsiteX12" fmla="*/ 551306 w 1352554"/>
                <a:gd name="connsiteY12" fmla="*/ 559687 h 1352554"/>
                <a:gd name="connsiteX13" fmla="*/ 395695 w 1352554"/>
                <a:gd name="connsiteY13" fmla="*/ 1285062 h 1352554"/>
                <a:gd name="connsiteX14" fmla="*/ 139927 w 1352554"/>
                <a:gd name="connsiteY14" fmla="*/ 1324624 h 1352554"/>
                <a:gd name="connsiteX15" fmla="*/ 287626 w 1352554"/>
                <a:gd name="connsiteY15" fmla="*/ 409418 h 1352554"/>
                <a:gd name="connsiteX16" fmla="*/ 227031 w 1352554"/>
                <a:gd name="connsiteY16" fmla="*/ 259082 h 1352554"/>
                <a:gd name="connsiteX17" fmla="*/ 68715 w 1352554"/>
                <a:gd name="connsiteY17" fmla="*/ 306556 h 1352554"/>
                <a:gd name="connsiteX18" fmla="*/ 190039 w 1352554"/>
                <a:gd name="connsiteY18" fmla="*/ 132483 h 1352554"/>
                <a:gd name="connsiteX19" fmla="*/ 409018 w 1352554"/>
                <a:gd name="connsiteY19" fmla="*/ 50721 h 1352554"/>
                <a:gd name="connsiteX20" fmla="*/ 503900 w 1352554"/>
                <a:gd name="connsiteY20" fmla="*/ 2064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2554" h="1352554">
                  <a:moveTo>
                    <a:pt x="503900" y="206400"/>
                  </a:moveTo>
                  <a:cubicBezTo>
                    <a:pt x="503900" y="269699"/>
                    <a:pt x="490712" y="417330"/>
                    <a:pt x="461633" y="493818"/>
                  </a:cubicBezTo>
                  <a:lnTo>
                    <a:pt x="474820" y="496455"/>
                  </a:lnTo>
                  <a:cubicBezTo>
                    <a:pt x="609264" y="195850"/>
                    <a:pt x="783405" y="50721"/>
                    <a:pt x="978579" y="50721"/>
                  </a:cubicBezTo>
                  <a:cubicBezTo>
                    <a:pt x="1123641" y="50721"/>
                    <a:pt x="1171047" y="140395"/>
                    <a:pt x="1171047" y="301282"/>
                  </a:cubicBezTo>
                  <a:cubicBezTo>
                    <a:pt x="1171047" y="422606"/>
                    <a:pt x="1065616" y="839328"/>
                    <a:pt x="1065616" y="992301"/>
                  </a:cubicBezTo>
                  <a:cubicBezTo>
                    <a:pt x="1065616" y="1095163"/>
                    <a:pt x="1084078" y="1134658"/>
                    <a:pt x="1131552" y="1134658"/>
                  </a:cubicBezTo>
                  <a:cubicBezTo>
                    <a:pt x="1176322" y="1134658"/>
                    <a:pt x="1263359" y="1095163"/>
                    <a:pt x="1300351" y="1058171"/>
                  </a:cubicBezTo>
                  <a:cubicBezTo>
                    <a:pt x="1390026" y="1118833"/>
                    <a:pt x="1160633" y="1340449"/>
                    <a:pt x="970666" y="1340449"/>
                  </a:cubicBezTo>
                  <a:cubicBezTo>
                    <a:pt x="888904" y="1340449"/>
                    <a:pt x="846637" y="1274444"/>
                    <a:pt x="846637" y="1097801"/>
                  </a:cubicBezTo>
                  <a:cubicBezTo>
                    <a:pt x="846637" y="963289"/>
                    <a:pt x="954842" y="549205"/>
                    <a:pt x="954842" y="425243"/>
                  </a:cubicBezTo>
                  <a:cubicBezTo>
                    <a:pt x="954842" y="303919"/>
                    <a:pt x="936379" y="259082"/>
                    <a:pt x="836223" y="259082"/>
                  </a:cubicBezTo>
                  <a:cubicBezTo>
                    <a:pt x="759600" y="259082"/>
                    <a:pt x="622519" y="406781"/>
                    <a:pt x="551306" y="559687"/>
                  </a:cubicBezTo>
                  <a:cubicBezTo>
                    <a:pt x="427412" y="812885"/>
                    <a:pt x="379871" y="1045051"/>
                    <a:pt x="395695" y="1285062"/>
                  </a:cubicBezTo>
                  <a:lnTo>
                    <a:pt x="139927" y="1324624"/>
                  </a:lnTo>
                  <a:cubicBezTo>
                    <a:pt x="213776" y="960652"/>
                    <a:pt x="287626" y="501730"/>
                    <a:pt x="287626" y="409418"/>
                  </a:cubicBezTo>
                  <a:cubicBezTo>
                    <a:pt x="287626" y="282887"/>
                    <a:pt x="274439" y="259082"/>
                    <a:pt x="227031" y="259082"/>
                  </a:cubicBezTo>
                  <a:cubicBezTo>
                    <a:pt x="169007" y="259082"/>
                    <a:pt x="126808" y="272269"/>
                    <a:pt x="68715" y="306556"/>
                  </a:cubicBezTo>
                  <a:cubicBezTo>
                    <a:pt x="31791" y="264357"/>
                    <a:pt x="42340" y="222157"/>
                    <a:pt x="190039" y="132483"/>
                  </a:cubicBezTo>
                  <a:cubicBezTo>
                    <a:pt x="258681" y="90283"/>
                    <a:pt x="366751" y="50721"/>
                    <a:pt x="409018" y="50721"/>
                  </a:cubicBezTo>
                  <a:cubicBezTo>
                    <a:pt x="474820" y="50721"/>
                    <a:pt x="503900" y="90283"/>
                    <a:pt x="503900" y="206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17E7F233-8F89-4216-A718-21988CE99035}"/>
                </a:ext>
              </a:extLst>
            </p:cNvPr>
            <p:cNvSpPr/>
            <p:nvPr userDrawn="1"/>
          </p:nvSpPr>
          <p:spPr>
            <a:xfrm>
              <a:off x="1609531" y="6374817"/>
              <a:ext cx="64666" cy="134721"/>
            </a:xfrm>
            <a:custGeom>
              <a:avLst/>
              <a:gdLst>
                <a:gd name="connsiteX0" fmla="*/ 442548 w 811532"/>
                <a:gd name="connsiteY0" fmla="*/ 567735 h 1690692"/>
                <a:gd name="connsiteX1" fmla="*/ 360787 w 811532"/>
                <a:gd name="connsiteY1" fmla="*/ 1237655 h 1690692"/>
                <a:gd name="connsiteX2" fmla="*/ 450460 w 811532"/>
                <a:gd name="connsiteY2" fmla="*/ 1443311 h 1690692"/>
                <a:gd name="connsiteX3" fmla="*/ 669305 w 811532"/>
                <a:gd name="connsiteY3" fmla="*/ 1308867 h 1690692"/>
                <a:gd name="connsiteX4" fmla="*/ 579629 w 811532"/>
                <a:gd name="connsiteY4" fmla="*/ 1548878 h 1690692"/>
                <a:gd name="connsiteX5" fmla="*/ 294850 w 811532"/>
                <a:gd name="connsiteY5" fmla="*/ 1651740 h 1690692"/>
                <a:gd name="connsiteX6" fmla="*/ 136601 w 811532"/>
                <a:gd name="connsiteY6" fmla="*/ 1358911 h 1690692"/>
                <a:gd name="connsiteX7" fmla="*/ 244670 w 811532"/>
                <a:gd name="connsiteY7" fmla="*/ 551842 h 1690692"/>
                <a:gd name="connsiteX8" fmla="*/ 57476 w 811532"/>
                <a:gd name="connsiteY8" fmla="*/ 533447 h 1690692"/>
                <a:gd name="connsiteX9" fmla="*/ 149653 w 811532"/>
                <a:gd name="connsiteY9" fmla="*/ 420036 h 1690692"/>
                <a:gd name="connsiteX10" fmla="*/ 268407 w 811532"/>
                <a:gd name="connsiteY10" fmla="*/ 412123 h 1690692"/>
                <a:gd name="connsiteX11" fmla="*/ 315815 w 811532"/>
                <a:gd name="connsiteY11" fmla="*/ 114088 h 1690692"/>
                <a:gd name="connsiteX12" fmla="*/ 521605 w 811532"/>
                <a:gd name="connsiteY12" fmla="*/ 50721 h 1690692"/>
                <a:gd name="connsiteX13" fmla="*/ 466286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8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8" y="567735"/>
                  </a:moveTo>
                  <a:cubicBezTo>
                    <a:pt x="395006" y="831483"/>
                    <a:pt x="368699" y="1108418"/>
                    <a:pt x="360787" y="1237655"/>
                  </a:cubicBezTo>
                  <a:cubicBezTo>
                    <a:pt x="352874" y="1390629"/>
                    <a:pt x="371337" y="1443311"/>
                    <a:pt x="450460" y="1443311"/>
                  </a:cubicBezTo>
                  <a:cubicBezTo>
                    <a:pt x="508419" y="1443311"/>
                    <a:pt x="579629" y="1398541"/>
                    <a:pt x="669305" y="1308867"/>
                  </a:cubicBezTo>
                  <a:cubicBezTo>
                    <a:pt x="732605" y="1374804"/>
                    <a:pt x="701022" y="1453928"/>
                    <a:pt x="579629" y="1548878"/>
                  </a:cubicBezTo>
                  <a:cubicBezTo>
                    <a:pt x="474062" y="1635915"/>
                    <a:pt x="397644" y="1651740"/>
                    <a:pt x="294850" y="1651740"/>
                  </a:cubicBezTo>
                  <a:cubicBezTo>
                    <a:pt x="165546" y="1651740"/>
                    <a:pt x="118138" y="1564703"/>
                    <a:pt x="136601" y="1358911"/>
                  </a:cubicBezTo>
                  <a:cubicBezTo>
                    <a:pt x="147016" y="1213850"/>
                    <a:pt x="199900" y="805108"/>
                    <a:pt x="244670" y="551842"/>
                  </a:cubicBezTo>
                  <a:lnTo>
                    <a:pt x="57476" y="533447"/>
                  </a:lnTo>
                  <a:cubicBezTo>
                    <a:pt x="39014" y="478060"/>
                    <a:pt x="54839" y="433291"/>
                    <a:pt x="149653" y="420036"/>
                  </a:cubicBezTo>
                  <a:cubicBezTo>
                    <a:pt x="189283" y="412123"/>
                    <a:pt x="218362" y="412123"/>
                    <a:pt x="268407" y="412123"/>
                  </a:cubicBezTo>
                  <a:lnTo>
                    <a:pt x="315815" y="114088"/>
                  </a:lnTo>
                  <a:cubicBezTo>
                    <a:pt x="371269" y="74526"/>
                    <a:pt x="450394" y="50721"/>
                    <a:pt x="521605" y="50721"/>
                  </a:cubicBezTo>
                  <a:lnTo>
                    <a:pt x="466286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1" y="496523"/>
                    <a:pt x="780145" y="580922"/>
                    <a:pt x="679921" y="580922"/>
                  </a:cubicBezTo>
                  <a:cubicBezTo>
                    <a:pt x="621897" y="580922"/>
                    <a:pt x="489956" y="573010"/>
                    <a:pt x="442548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E38D1915-B3E8-4F0C-9194-8FC4D29AEC81}"/>
                </a:ext>
              </a:extLst>
            </p:cNvPr>
            <p:cNvSpPr/>
            <p:nvPr userDrawn="1"/>
          </p:nvSpPr>
          <p:spPr>
            <a:xfrm>
              <a:off x="1676115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149 w 879160"/>
                <a:gd name="connsiteY1" fmla="*/ 781371 h 1352554"/>
                <a:gd name="connsiteX2" fmla="*/ 507074 w 879160"/>
                <a:gd name="connsiteY2" fmla="*/ 1155826 h 1352554"/>
                <a:gd name="connsiteX3" fmla="*/ 805040 w 879160"/>
                <a:gd name="connsiteY3" fmla="*/ 1050258 h 1352554"/>
                <a:gd name="connsiteX4" fmla="*/ 826209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9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9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358" y="636309"/>
                    <a:pt x="259149" y="781371"/>
                  </a:cubicBezTo>
                  <a:cubicBezTo>
                    <a:pt x="259149" y="1016107"/>
                    <a:pt x="327724" y="1155826"/>
                    <a:pt x="507074" y="1155826"/>
                  </a:cubicBezTo>
                  <a:cubicBezTo>
                    <a:pt x="633605" y="1155826"/>
                    <a:pt x="739170" y="1108418"/>
                    <a:pt x="805040" y="1050258"/>
                  </a:cubicBezTo>
                  <a:cubicBezTo>
                    <a:pt x="818228" y="1058171"/>
                    <a:pt x="826209" y="1074063"/>
                    <a:pt x="826209" y="1095163"/>
                  </a:cubicBezTo>
                  <a:cubicBezTo>
                    <a:pt x="826209" y="1240224"/>
                    <a:pt x="617780" y="1345724"/>
                    <a:pt x="380406" y="1345724"/>
                  </a:cubicBezTo>
                  <a:cubicBezTo>
                    <a:pt x="166838" y="1345724"/>
                    <a:pt x="50721" y="1195320"/>
                    <a:pt x="50721" y="873615"/>
                  </a:cubicBezTo>
                  <a:cubicBezTo>
                    <a:pt x="50721" y="454323"/>
                    <a:pt x="338275" y="50721"/>
                    <a:pt x="612505" y="50721"/>
                  </a:cubicBezTo>
                  <a:cubicBezTo>
                    <a:pt x="810383" y="50721"/>
                    <a:pt x="873615" y="140395"/>
                    <a:pt x="873615" y="277612"/>
                  </a:cubicBezTo>
                  <a:close/>
                  <a:moveTo>
                    <a:pt x="670598" y="314401"/>
                  </a:moveTo>
                  <a:cubicBezTo>
                    <a:pt x="670598" y="266994"/>
                    <a:pt x="641516" y="216882"/>
                    <a:pt x="536017" y="216882"/>
                  </a:cubicBezTo>
                  <a:cubicBezTo>
                    <a:pt x="417398" y="216882"/>
                    <a:pt x="309193" y="417330"/>
                    <a:pt x="269632" y="633604"/>
                  </a:cubicBezTo>
                  <a:cubicBezTo>
                    <a:pt x="638947" y="512280"/>
                    <a:pt x="670598" y="419968"/>
                    <a:pt x="67059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0FDCE9F2-3352-4719-83EF-F1B13542C307}"/>
                </a:ext>
              </a:extLst>
            </p:cNvPr>
            <p:cNvSpPr/>
            <p:nvPr userDrawn="1"/>
          </p:nvSpPr>
          <p:spPr>
            <a:xfrm>
              <a:off x="1783801" y="6362207"/>
              <a:ext cx="177832" cy="145499"/>
            </a:xfrm>
            <a:custGeom>
              <a:avLst/>
              <a:gdLst>
                <a:gd name="connsiteX0" fmla="*/ 1911764 w 2231714"/>
                <a:gd name="connsiteY0" fmla="*/ 1628002 h 1825948"/>
                <a:gd name="connsiteX1" fmla="*/ 2099092 w 2231714"/>
                <a:gd name="connsiteY1" fmla="*/ 1670202 h 1825948"/>
                <a:gd name="connsiteX2" fmla="*/ 1972427 w 2231714"/>
                <a:gd name="connsiteY2" fmla="*/ 1770358 h 1825948"/>
                <a:gd name="connsiteX3" fmla="*/ 1732415 w 2231714"/>
                <a:gd name="connsiteY3" fmla="*/ 1765083 h 1825948"/>
                <a:gd name="connsiteX4" fmla="*/ 1466030 w 2231714"/>
                <a:gd name="connsiteY4" fmla="*/ 1770358 h 1825948"/>
                <a:gd name="connsiteX5" fmla="*/ 1524123 w 2231714"/>
                <a:gd name="connsiteY5" fmla="*/ 1664859 h 1825948"/>
                <a:gd name="connsiteX6" fmla="*/ 1698061 w 2231714"/>
                <a:gd name="connsiteY6" fmla="*/ 1622659 h 1825948"/>
                <a:gd name="connsiteX7" fmla="*/ 1737690 w 2231714"/>
                <a:gd name="connsiteY7" fmla="*/ 414760 h 1825948"/>
                <a:gd name="connsiteX8" fmla="*/ 1189162 w 2231714"/>
                <a:gd name="connsiteY8" fmla="*/ 1598922 h 1825948"/>
                <a:gd name="connsiteX9" fmla="*/ 1004538 w 2231714"/>
                <a:gd name="connsiteY9" fmla="*/ 1783546 h 1825948"/>
                <a:gd name="connsiteX10" fmla="*/ 690678 w 2231714"/>
                <a:gd name="connsiteY10" fmla="*/ 412123 h 1825948"/>
                <a:gd name="connsiteX11" fmla="*/ 442754 w 2231714"/>
                <a:gd name="connsiteY11" fmla="*/ 1633277 h 1825948"/>
                <a:gd name="connsiteX12" fmla="*/ 688041 w 2231714"/>
                <a:gd name="connsiteY12" fmla="*/ 1678046 h 1825948"/>
                <a:gd name="connsiteX13" fmla="*/ 561373 w 2231714"/>
                <a:gd name="connsiteY13" fmla="*/ 1770358 h 1825948"/>
                <a:gd name="connsiteX14" fmla="*/ 289781 w 2231714"/>
                <a:gd name="connsiteY14" fmla="*/ 1765083 h 1825948"/>
                <a:gd name="connsiteX15" fmla="*/ 55044 w 2231714"/>
                <a:gd name="connsiteY15" fmla="*/ 1770358 h 1825948"/>
                <a:gd name="connsiteX16" fmla="*/ 120982 w 2231714"/>
                <a:gd name="connsiteY16" fmla="*/ 1664859 h 1825948"/>
                <a:gd name="connsiteX17" fmla="*/ 255426 w 2231714"/>
                <a:gd name="connsiteY17" fmla="*/ 1627934 h 1825948"/>
                <a:gd name="connsiteX18" fmla="*/ 579836 w 2231714"/>
                <a:gd name="connsiteY18" fmla="*/ 224794 h 1825948"/>
                <a:gd name="connsiteX19" fmla="*/ 363631 w 2231714"/>
                <a:gd name="connsiteY19" fmla="*/ 166837 h 1825948"/>
                <a:gd name="connsiteX20" fmla="*/ 529792 w 2231714"/>
                <a:gd name="connsiteY20" fmla="*/ 50721 h 1825948"/>
                <a:gd name="connsiteX21" fmla="*/ 841014 w 2231714"/>
                <a:gd name="connsiteY21" fmla="*/ 50721 h 1825948"/>
                <a:gd name="connsiteX22" fmla="*/ 1144257 w 2231714"/>
                <a:gd name="connsiteY22" fmla="*/ 1382649 h 1825948"/>
                <a:gd name="connsiteX23" fmla="*/ 1766770 w 2231714"/>
                <a:gd name="connsiteY23" fmla="*/ 50721 h 1825948"/>
                <a:gd name="connsiteX24" fmla="*/ 2222987 w 2231714"/>
                <a:gd name="connsiteY24" fmla="*/ 50721 h 1825948"/>
                <a:gd name="connsiteX25" fmla="*/ 1967152 w 2231714"/>
                <a:gd name="connsiteY25" fmla="*/ 201125 h 1825948"/>
                <a:gd name="connsiteX26" fmla="*/ 1911764 w 2231714"/>
                <a:gd name="connsiteY26" fmla="*/ 1628002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31714" h="1825948">
                  <a:moveTo>
                    <a:pt x="1911764" y="1628002"/>
                  </a:moveTo>
                  <a:lnTo>
                    <a:pt x="2099092" y="1670202"/>
                  </a:lnTo>
                  <a:cubicBezTo>
                    <a:pt x="2085905" y="1728226"/>
                    <a:pt x="2046275" y="1773064"/>
                    <a:pt x="1972427" y="1770358"/>
                  </a:cubicBezTo>
                  <a:cubicBezTo>
                    <a:pt x="1903852" y="1767721"/>
                    <a:pt x="1822089" y="1765083"/>
                    <a:pt x="1732415" y="1765083"/>
                  </a:cubicBezTo>
                  <a:cubicBezTo>
                    <a:pt x="1640104" y="1765083"/>
                    <a:pt x="1547791" y="1765083"/>
                    <a:pt x="1466030" y="1770358"/>
                  </a:cubicBezTo>
                  <a:cubicBezTo>
                    <a:pt x="1455480" y="1725589"/>
                    <a:pt x="1476580" y="1675477"/>
                    <a:pt x="1524123" y="1664859"/>
                  </a:cubicBezTo>
                  <a:lnTo>
                    <a:pt x="1698061" y="1622659"/>
                  </a:lnTo>
                  <a:lnTo>
                    <a:pt x="1737690" y="414760"/>
                  </a:lnTo>
                  <a:cubicBezTo>
                    <a:pt x="1737690" y="414760"/>
                    <a:pt x="1489766" y="1055669"/>
                    <a:pt x="1189162" y="1598922"/>
                  </a:cubicBezTo>
                  <a:cubicBezTo>
                    <a:pt x="1128432" y="1707126"/>
                    <a:pt x="1083595" y="1759808"/>
                    <a:pt x="1004538" y="1783546"/>
                  </a:cubicBezTo>
                  <a:lnTo>
                    <a:pt x="690678" y="412123"/>
                  </a:lnTo>
                  <a:lnTo>
                    <a:pt x="442754" y="1633277"/>
                  </a:lnTo>
                  <a:lnTo>
                    <a:pt x="688041" y="1678046"/>
                  </a:lnTo>
                  <a:cubicBezTo>
                    <a:pt x="674853" y="1738776"/>
                    <a:pt x="622103" y="1772995"/>
                    <a:pt x="561373" y="1770358"/>
                  </a:cubicBezTo>
                  <a:cubicBezTo>
                    <a:pt x="484887" y="1767721"/>
                    <a:pt x="387435" y="1765083"/>
                    <a:pt x="289781" y="1765083"/>
                  </a:cubicBezTo>
                  <a:cubicBezTo>
                    <a:pt x="208020" y="1765083"/>
                    <a:pt x="126257" y="1765083"/>
                    <a:pt x="55044" y="1770358"/>
                  </a:cubicBezTo>
                  <a:cubicBezTo>
                    <a:pt x="39221" y="1709764"/>
                    <a:pt x="68098" y="1678046"/>
                    <a:pt x="120982" y="1664859"/>
                  </a:cubicBezTo>
                  <a:lnTo>
                    <a:pt x="255426" y="1627934"/>
                  </a:lnTo>
                  <a:lnTo>
                    <a:pt x="579836" y="224794"/>
                  </a:lnTo>
                  <a:lnTo>
                    <a:pt x="363631" y="166837"/>
                  </a:lnTo>
                  <a:cubicBezTo>
                    <a:pt x="347805" y="103470"/>
                    <a:pt x="395212" y="50721"/>
                    <a:pt x="529792" y="50721"/>
                  </a:cubicBezTo>
                  <a:lnTo>
                    <a:pt x="841014" y="50721"/>
                  </a:lnTo>
                  <a:lnTo>
                    <a:pt x="1144257" y="1382649"/>
                  </a:lnTo>
                  <a:lnTo>
                    <a:pt x="1766770" y="50721"/>
                  </a:lnTo>
                  <a:lnTo>
                    <a:pt x="2222987" y="50721"/>
                  </a:lnTo>
                  <a:cubicBezTo>
                    <a:pt x="2233537" y="135120"/>
                    <a:pt x="2175580" y="172112"/>
                    <a:pt x="1967152" y="201125"/>
                  </a:cubicBezTo>
                  <a:lnTo>
                    <a:pt x="1911764" y="16280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6D5C72E8-F16C-43F3-BD2D-4FD179C254B7}"/>
                </a:ext>
              </a:extLst>
            </p:cNvPr>
            <p:cNvSpPr/>
            <p:nvPr userDrawn="1"/>
          </p:nvSpPr>
          <p:spPr>
            <a:xfrm>
              <a:off x="1959763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606 w 1217298"/>
                <a:gd name="connsiteY1" fmla="*/ 1303457 h 1487809"/>
                <a:gd name="connsiteX2" fmla="*/ 768048 w 1217298"/>
                <a:gd name="connsiteY2" fmla="*/ 1015971 h 1487809"/>
                <a:gd name="connsiteX3" fmla="*/ 754860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222 w 1217298"/>
                <a:gd name="connsiteY6" fmla="*/ 169407 h 1487809"/>
                <a:gd name="connsiteX7" fmla="*/ 897283 w 1217298"/>
                <a:gd name="connsiteY7" fmla="*/ 185165 h 1487809"/>
                <a:gd name="connsiteX8" fmla="*/ 1010763 w 1217298"/>
                <a:gd name="connsiteY8" fmla="*/ 50721 h 1487809"/>
                <a:gd name="connsiteX9" fmla="*/ 1113624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011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2 w 1217298"/>
                <a:gd name="connsiteY14" fmla="*/ 343346 h 1487809"/>
                <a:gd name="connsiteX15" fmla="*/ 256308 w 1217298"/>
                <a:gd name="connsiteY15" fmla="*/ 923592 h 1487809"/>
                <a:gd name="connsiteX16" fmla="*/ 393390 w 1217298"/>
                <a:gd name="connsiteY16" fmla="*/ 1242727 h 1487809"/>
                <a:gd name="connsiteX17" fmla="*/ 794421 w 1217298"/>
                <a:gd name="connsiteY17" fmla="*/ 578150 h 1487809"/>
                <a:gd name="connsiteX18" fmla="*/ 833917 w 1217298"/>
                <a:gd name="connsiteY18" fmla="*/ 396231 h 1487809"/>
                <a:gd name="connsiteX19" fmla="*/ 625622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1" y="1461773"/>
                    <a:pt x="741606" y="1390493"/>
                    <a:pt x="741606" y="1303457"/>
                  </a:cubicBezTo>
                  <a:cubicBezTo>
                    <a:pt x="741606" y="1234882"/>
                    <a:pt x="746879" y="1105645"/>
                    <a:pt x="768048" y="1015971"/>
                  </a:cubicBezTo>
                  <a:lnTo>
                    <a:pt x="754860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702" y="1456498"/>
                    <a:pt x="50721" y="1279787"/>
                    <a:pt x="50721" y="1002784"/>
                  </a:cubicBezTo>
                  <a:cubicBezTo>
                    <a:pt x="50721" y="499092"/>
                    <a:pt x="335501" y="169407"/>
                    <a:pt x="752222" y="169407"/>
                  </a:cubicBezTo>
                  <a:cubicBezTo>
                    <a:pt x="807541" y="169407"/>
                    <a:pt x="855084" y="174682"/>
                    <a:pt x="897283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2896" y="50721"/>
                    <a:pt x="1087251" y="63908"/>
                    <a:pt x="1113624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063" y="1261257"/>
                    <a:pt x="1137294" y="1208575"/>
                    <a:pt x="1169011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2" y="343346"/>
                  </a:moveTo>
                  <a:cubicBezTo>
                    <a:pt x="411921" y="343346"/>
                    <a:pt x="256308" y="585994"/>
                    <a:pt x="256308" y="923592"/>
                  </a:cubicBezTo>
                  <a:cubicBezTo>
                    <a:pt x="256308" y="1126746"/>
                    <a:pt x="316902" y="1242727"/>
                    <a:pt x="393390" y="1242727"/>
                  </a:cubicBezTo>
                  <a:cubicBezTo>
                    <a:pt x="538518" y="1242727"/>
                    <a:pt x="702042" y="992234"/>
                    <a:pt x="794421" y="578150"/>
                  </a:cubicBezTo>
                  <a:cubicBezTo>
                    <a:pt x="812748" y="496388"/>
                    <a:pt x="833917" y="396231"/>
                    <a:pt x="833917" y="396231"/>
                  </a:cubicBezTo>
                  <a:cubicBezTo>
                    <a:pt x="781236" y="364513"/>
                    <a:pt x="723143" y="343346"/>
                    <a:pt x="625622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E95D5259-9C96-413B-8F36-D8230C0C0B39}"/>
                </a:ext>
              </a:extLst>
            </p:cNvPr>
            <p:cNvSpPr/>
            <p:nvPr userDrawn="1"/>
          </p:nvSpPr>
          <p:spPr>
            <a:xfrm>
              <a:off x="2059985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740 w 1217298"/>
                <a:gd name="connsiteY1" fmla="*/ 1303457 h 1487809"/>
                <a:gd name="connsiteX2" fmla="*/ 768048 w 1217298"/>
                <a:gd name="connsiteY2" fmla="*/ 1015971 h 1487809"/>
                <a:gd name="connsiteX3" fmla="*/ 754996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358 w 1217298"/>
                <a:gd name="connsiteY6" fmla="*/ 169407 h 1487809"/>
                <a:gd name="connsiteX7" fmla="*/ 897419 w 1217298"/>
                <a:gd name="connsiteY7" fmla="*/ 185165 h 1487809"/>
                <a:gd name="connsiteX8" fmla="*/ 1010763 w 1217298"/>
                <a:gd name="connsiteY8" fmla="*/ 50721 h 1487809"/>
                <a:gd name="connsiteX9" fmla="*/ 1113626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148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5 w 1217298"/>
                <a:gd name="connsiteY14" fmla="*/ 343346 h 1487809"/>
                <a:gd name="connsiteX15" fmla="*/ 256444 w 1217298"/>
                <a:gd name="connsiteY15" fmla="*/ 923592 h 1487809"/>
                <a:gd name="connsiteX16" fmla="*/ 393526 w 1217298"/>
                <a:gd name="connsiteY16" fmla="*/ 1242727 h 1487809"/>
                <a:gd name="connsiteX17" fmla="*/ 794423 w 1217298"/>
                <a:gd name="connsiteY17" fmla="*/ 578150 h 1487809"/>
                <a:gd name="connsiteX18" fmla="*/ 834053 w 1217298"/>
                <a:gd name="connsiteY18" fmla="*/ 396231 h 1487809"/>
                <a:gd name="connsiteX19" fmla="*/ 625625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3" y="1461773"/>
                    <a:pt x="741740" y="1390493"/>
                    <a:pt x="741740" y="1303457"/>
                  </a:cubicBezTo>
                  <a:cubicBezTo>
                    <a:pt x="741740" y="1234882"/>
                    <a:pt x="747015" y="1105645"/>
                    <a:pt x="768048" y="1015971"/>
                  </a:cubicBezTo>
                  <a:lnTo>
                    <a:pt x="754996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838" y="1456498"/>
                    <a:pt x="50721" y="1279787"/>
                    <a:pt x="50721" y="1002784"/>
                  </a:cubicBezTo>
                  <a:cubicBezTo>
                    <a:pt x="50721" y="499092"/>
                    <a:pt x="335635" y="169407"/>
                    <a:pt x="752358" y="169407"/>
                  </a:cubicBezTo>
                  <a:cubicBezTo>
                    <a:pt x="807677" y="169407"/>
                    <a:pt x="855152" y="174682"/>
                    <a:pt x="897419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3030" y="50721"/>
                    <a:pt x="1087387" y="63908"/>
                    <a:pt x="1113626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199" y="1261257"/>
                    <a:pt x="1137431" y="1208575"/>
                    <a:pt x="1169148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5" y="343346"/>
                  </a:moveTo>
                  <a:cubicBezTo>
                    <a:pt x="412055" y="343346"/>
                    <a:pt x="256444" y="585994"/>
                    <a:pt x="256444" y="923592"/>
                  </a:cubicBezTo>
                  <a:cubicBezTo>
                    <a:pt x="256444" y="1126746"/>
                    <a:pt x="317038" y="1242727"/>
                    <a:pt x="393526" y="1242727"/>
                  </a:cubicBezTo>
                  <a:cubicBezTo>
                    <a:pt x="538586" y="1242727"/>
                    <a:pt x="702110" y="992234"/>
                    <a:pt x="794423" y="578150"/>
                  </a:cubicBezTo>
                  <a:cubicBezTo>
                    <a:pt x="812884" y="496388"/>
                    <a:pt x="834053" y="396231"/>
                    <a:pt x="834053" y="396231"/>
                  </a:cubicBezTo>
                  <a:cubicBezTo>
                    <a:pt x="781236" y="364513"/>
                    <a:pt x="723211" y="343346"/>
                    <a:pt x="625625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555B7A2F-D1DA-42EB-8E25-85AEA1239FBC}"/>
                </a:ext>
              </a:extLst>
            </p:cNvPr>
            <p:cNvSpPr/>
            <p:nvPr userDrawn="1"/>
          </p:nvSpPr>
          <p:spPr>
            <a:xfrm>
              <a:off x="2159135" y="6399196"/>
              <a:ext cx="70055" cy="107777"/>
            </a:xfrm>
            <a:custGeom>
              <a:avLst/>
              <a:gdLst>
                <a:gd name="connsiteX0" fmla="*/ 868340 w 879160"/>
                <a:gd name="connsiteY0" fmla="*/ 230137 h 1352554"/>
                <a:gd name="connsiteX1" fmla="*/ 720507 w 879160"/>
                <a:gd name="connsiteY1" fmla="*/ 369924 h 1352554"/>
                <a:gd name="connsiteX2" fmla="*/ 520125 w 879160"/>
                <a:gd name="connsiteY2" fmla="*/ 211607 h 1352554"/>
                <a:gd name="connsiteX3" fmla="*/ 380406 w 879160"/>
                <a:gd name="connsiteY3" fmla="*/ 346119 h 1352554"/>
                <a:gd name="connsiteX4" fmla="*/ 554480 w 879160"/>
                <a:gd name="connsiteY4" fmla="*/ 601954 h 1352554"/>
                <a:gd name="connsiteX5" fmla="*/ 791854 w 879160"/>
                <a:gd name="connsiteY5" fmla="*/ 963289 h 1352554"/>
                <a:gd name="connsiteX6" fmla="*/ 356602 w 879160"/>
                <a:gd name="connsiteY6" fmla="*/ 1340449 h 1352554"/>
                <a:gd name="connsiteX7" fmla="*/ 50721 w 879160"/>
                <a:gd name="connsiteY7" fmla="*/ 1150483 h 1352554"/>
                <a:gd name="connsiteX8" fmla="*/ 193078 w 879160"/>
                <a:gd name="connsiteY8" fmla="*/ 984321 h 1352554"/>
                <a:gd name="connsiteX9" fmla="*/ 451550 w 879160"/>
                <a:gd name="connsiteY9" fmla="*/ 1187475 h 1352554"/>
                <a:gd name="connsiteX10" fmla="*/ 604524 w 879160"/>
                <a:gd name="connsiteY10" fmla="*/ 1047688 h 1352554"/>
                <a:gd name="connsiteX11" fmla="*/ 393460 w 879160"/>
                <a:gd name="connsiteY11" fmla="*/ 754928 h 1352554"/>
                <a:gd name="connsiteX12" fmla="*/ 203628 w 879160"/>
                <a:gd name="connsiteY12" fmla="*/ 414693 h 1352554"/>
                <a:gd name="connsiteX13" fmla="*/ 599251 w 879160"/>
                <a:gd name="connsiteY13" fmla="*/ 50721 h 1352554"/>
                <a:gd name="connsiteX14" fmla="*/ 868340 w 879160"/>
                <a:gd name="connsiteY14" fmla="*/ 230137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9160" h="1352554">
                  <a:moveTo>
                    <a:pt x="868340" y="230137"/>
                  </a:moveTo>
                  <a:cubicBezTo>
                    <a:pt x="868340" y="314469"/>
                    <a:pt x="786579" y="362011"/>
                    <a:pt x="720507" y="369924"/>
                  </a:cubicBezTo>
                  <a:cubicBezTo>
                    <a:pt x="699475" y="259082"/>
                    <a:pt x="625693" y="211607"/>
                    <a:pt x="520125" y="211607"/>
                  </a:cubicBezTo>
                  <a:cubicBezTo>
                    <a:pt x="427814" y="211607"/>
                    <a:pt x="380406" y="259082"/>
                    <a:pt x="380406" y="346119"/>
                  </a:cubicBezTo>
                  <a:cubicBezTo>
                    <a:pt x="380406" y="409418"/>
                    <a:pt x="430452" y="485837"/>
                    <a:pt x="554480" y="601954"/>
                  </a:cubicBezTo>
                  <a:cubicBezTo>
                    <a:pt x="718004" y="757566"/>
                    <a:pt x="791854" y="836690"/>
                    <a:pt x="791854" y="963289"/>
                  </a:cubicBezTo>
                  <a:cubicBezTo>
                    <a:pt x="791854" y="1150550"/>
                    <a:pt x="559621" y="1340449"/>
                    <a:pt x="356602" y="1340449"/>
                  </a:cubicBezTo>
                  <a:cubicBezTo>
                    <a:pt x="185165" y="1340449"/>
                    <a:pt x="50721" y="1285062"/>
                    <a:pt x="50721" y="1150483"/>
                  </a:cubicBezTo>
                  <a:cubicBezTo>
                    <a:pt x="50721" y="1066083"/>
                    <a:pt x="92854" y="1002784"/>
                    <a:pt x="193078" y="984321"/>
                  </a:cubicBezTo>
                  <a:cubicBezTo>
                    <a:pt x="222157" y="1103075"/>
                    <a:pt x="314334" y="1187475"/>
                    <a:pt x="451550" y="1187475"/>
                  </a:cubicBezTo>
                  <a:cubicBezTo>
                    <a:pt x="546501" y="1187475"/>
                    <a:pt x="604524" y="1134658"/>
                    <a:pt x="604524" y="1047688"/>
                  </a:cubicBezTo>
                  <a:cubicBezTo>
                    <a:pt x="604524" y="1000214"/>
                    <a:pt x="556983" y="905265"/>
                    <a:pt x="393460" y="754928"/>
                  </a:cubicBezTo>
                  <a:cubicBezTo>
                    <a:pt x="229936" y="607230"/>
                    <a:pt x="203628" y="551842"/>
                    <a:pt x="203628" y="414693"/>
                  </a:cubicBezTo>
                  <a:cubicBezTo>
                    <a:pt x="203628" y="259082"/>
                    <a:pt x="401370" y="50721"/>
                    <a:pt x="599251" y="50721"/>
                  </a:cubicBezTo>
                  <a:cubicBezTo>
                    <a:pt x="783941" y="50788"/>
                    <a:pt x="868340" y="119430"/>
                    <a:pt x="868340" y="23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AF40BFE4-60E2-41FA-AF7A-297E3D61A88B}"/>
                </a:ext>
              </a:extLst>
            </p:cNvPr>
            <p:cNvSpPr/>
            <p:nvPr userDrawn="1"/>
          </p:nvSpPr>
          <p:spPr>
            <a:xfrm>
              <a:off x="223667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8 w 811532"/>
                <a:gd name="connsiteY1" fmla="*/ 1237655 h 1690692"/>
                <a:gd name="connsiteX2" fmla="*/ 450462 w 811532"/>
                <a:gd name="connsiteY2" fmla="*/ 1443311 h 1690692"/>
                <a:gd name="connsiteX3" fmla="*/ 669304 w 811532"/>
                <a:gd name="connsiteY3" fmla="*/ 1308867 h 1690692"/>
                <a:gd name="connsiteX4" fmla="*/ 579631 w 811532"/>
                <a:gd name="connsiteY4" fmla="*/ 1548878 h 1690692"/>
                <a:gd name="connsiteX5" fmla="*/ 294851 w 811532"/>
                <a:gd name="connsiteY5" fmla="*/ 1651740 h 1690692"/>
                <a:gd name="connsiteX6" fmla="*/ 136602 w 811532"/>
                <a:gd name="connsiteY6" fmla="*/ 1358911 h 1690692"/>
                <a:gd name="connsiteX7" fmla="*/ 244671 w 811532"/>
                <a:gd name="connsiteY7" fmla="*/ 551842 h 1690692"/>
                <a:gd name="connsiteX8" fmla="*/ 57477 w 811532"/>
                <a:gd name="connsiteY8" fmla="*/ 533447 h 1690692"/>
                <a:gd name="connsiteX9" fmla="*/ 149654 w 811532"/>
                <a:gd name="connsiteY9" fmla="*/ 420036 h 1690692"/>
                <a:gd name="connsiteX10" fmla="*/ 268409 w 811532"/>
                <a:gd name="connsiteY10" fmla="*/ 412123 h 1690692"/>
                <a:gd name="connsiteX11" fmla="*/ 315815 w 811532"/>
                <a:gd name="connsiteY11" fmla="*/ 114088 h 1690692"/>
                <a:gd name="connsiteX12" fmla="*/ 521606 w 811532"/>
                <a:gd name="connsiteY12" fmla="*/ 50721 h 1690692"/>
                <a:gd name="connsiteX13" fmla="*/ 466287 w 811532"/>
                <a:gd name="connsiteY13" fmla="*/ 420036 h 1690692"/>
                <a:gd name="connsiteX14" fmla="*/ 774872 w 811532"/>
                <a:gd name="connsiteY14" fmla="*/ 406848 h 1690692"/>
                <a:gd name="connsiteX15" fmla="*/ 679923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8" y="1237655"/>
                  </a:cubicBezTo>
                  <a:cubicBezTo>
                    <a:pt x="352875" y="1390629"/>
                    <a:pt x="371336" y="1443311"/>
                    <a:pt x="450462" y="1443311"/>
                  </a:cubicBezTo>
                  <a:cubicBezTo>
                    <a:pt x="508418" y="1443311"/>
                    <a:pt x="579631" y="1398541"/>
                    <a:pt x="669304" y="1308867"/>
                  </a:cubicBezTo>
                  <a:cubicBezTo>
                    <a:pt x="732604" y="1374804"/>
                    <a:pt x="701021" y="1453928"/>
                    <a:pt x="579631" y="1548878"/>
                  </a:cubicBezTo>
                  <a:cubicBezTo>
                    <a:pt x="474064" y="1635915"/>
                    <a:pt x="397644" y="1651740"/>
                    <a:pt x="294851" y="1651740"/>
                  </a:cubicBezTo>
                  <a:cubicBezTo>
                    <a:pt x="165545" y="1651740"/>
                    <a:pt x="118139" y="1564703"/>
                    <a:pt x="136602" y="1358911"/>
                  </a:cubicBezTo>
                  <a:cubicBezTo>
                    <a:pt x="147016" y="1213850"/>
                    <a:pt x="199902" y="805108"/>
                    <a:pt x="244671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4" y="420036"/>
                  </a:cubicBezTo>
                  <a:cubicBezTo>
                    <a:pt x="189283" y="412123"/>
                    <a:pt x="218363" y="412123"/>
                    <a:pt x="268409" y="412123"/>
                  </a:cubicBezTo>
                  <a:lnTo>
                    <a:pt x="315815" y="114088"/>
                  </a:lnTo>
                  <a:cubicBezTo>
                    <a:pt x="371270" y="74526"/>
                    <a:pt x="450394" y="50721"/>
                    <a:pt x="521606" y="50721"/>
                  </a:cubicBezTo>
                  <a:lnTo>
                    <a:pt x="466287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7" y="580922"/>
                    <a:pt x="679923" y="580922"/>
                  </a:cubicBezTo>
                  <a:cubicBezTo>
                    <a:pt x="621898" y="580922"/>
                    <a:pt x="489955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D5774C91-3B59-4F8B-A2F5-6C09D2B4B952}"/>
                </a:ext>
              </a:extLst>
            </p:cNvPr>
            <p:cNvSpPr/>
            <p:nvPr userDrawn="1"/>
          </p:nvSpPr>
          <p:spPr>
            <a:xfrm>
              <a:off x="2306297" y="6399201"/>
              <a:ext cx="80833" cy="107777"/>
            </a:xfrm>
            <a:custGeom>
              <a:avLst/>
              <a:gdLst>
                <a:gd name="connsiteX0" fmla="*/ 989893 w 1014415"/>
                <a:gd name="connsiteY0" fmla="*/ 182595 h 1352554"/>
                <a:gd name="connsiteX1" fmla="*/ 887031 w 1014415"/>
                <a:gd name="connsiteY1" fmla="*/ 340844 h 1352554"/>
                <a:gd name="connsiteX2" fmla="*/ 760499 w 1014415"/>
                <a:gd name="connsiteY2" fmla="*/ 303919 h 1352554"/>
                <a:gd name="connsiteX3" fmla="*/ 401735 w 1014415"/>
                <a:gd name="connsiteY3" fmla="*/ 1285062 h 1352554"/>
                <a:gd name="connsiteX4" fmla="*/ 145898 w 1014415"/>
                <a:gd name="connsiteY4" fmla="*/ 1329899 h 1352554"/>
                <a:gd name="connsiteX5" fmla="*/ 285752 w 1014415"/>
                <a:gd name="connsiteY5" fmla="*/ 433155 h 1352554"/>
                <a:gd name="connsiteX6" fmla="*/ 225023 w 1014415"/>
                <a:gd name="connsiteY6" fmla="*/ 264357 h 1352554"/>
                <a:gd name="connsiteX7" fmla="*/ 66775 w 1014415"/>
                <a:gd name="connsiteY7" fmla="*/ 314401 h 1352554"/>
                <a:gd name="connsiteX8" fmla="*/ 190803 w 1014415"/>
                <a:gd name="connsiteY8" fmla="*/ 135120 h 1352554"/>
                <a:gd name="connsiteX9" fmla="*/ 412283 w 1014415"/>
                <a:gd name="connsiteY9" fmla="*/ 53358 h 1352554"/>
                <a:gd name="connsiteX10" fmla="*/ 494046 w 1014415"/>
                <a:gd name="connsiteY10" fmla="*/ 211607 h 1352554"/>
                <a:gd name="connsiteX11" fmla="*/ 451779 w 1014415"/>
                <a:gd name="connsiteY11" fmla="*/ 520192 h 1352554"/>
                <a:gd name="connsiteX12" fmla="*/ 462329 w 1014415"/>
                <a:gd name="connsiteY12" fmla="*/ 522830 h 1352554"/>
                <a:gd name="connsiteX13" fmla="*/ 821094 w 1014415"/>
                <a:gd name="connsiteY13" fmla="*/ 50721 h 1352554"/>
                <a:gd name="connsiteX14" fmla="*/ 989893 w 1014415"/>
                <a:gd name="connsiteY14" fmla="*/ 182595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5" h="1352554">
                  <a:moveTo>
                    <a:pt x="989893" y="182595"/>
                  </a:moveTo>
                  <a:cubicBezTo>
                    <a:pt x="989893" y="264357"/>
                    <a:pt x="952900" y="303919"/>
                    <a:pt x="887031" y="340844"/>
                  </a:cubicBezTo>
                  <a:cubicBezTo>
                    <a:pt x="852811" y="317039"/>
                    <a:pt x="807906" y="303919"/>
                    <a:pt x="760499" y="303919"/>
                  </a:cubicBezTo>
                  <a:cubicBezTo>
                    <a:pt x="567896" y="303919"/>
                    <a:pt x="354327" y="934277"/>
                    <a:pt x="401735" y="1285062"/>
                  </a:cubicBezTo>
                  <a:lnTo>
                    <a:pt x="145898" y="1329899"/>
                  </a:lnTo>
                  <a:cubicBezTo>
                    <a:pt x="219748" y="976409"/>
                    <a:pt x="285752" y="551842"/>
                    <a:pt x="285752" y="433155"/>
                  </a:cubicBezTo>
                  <a:cubicBezTo>
                    <a:pt x="285752" y="301282"/>
                    <a:pt x="280478" y="264357"/>
                    <a:pt x="225023" y="264357"/>
                  </a:cubicBezTo>
                  <a:cubicBezTo>
                    <a:pt x="169704" y="264357"/>
                    <a:pt x="124799" y="277544"/>
                    <a:pt x="66775" y="314401"/>
                  </a:cubicBezTo>
                  <a:cubicBezTo>
                    <a:pt x="35192" y="277544"/>
                    <a:pt x="37829" y="227432"/>
                    <a:pt x="190803" y="135120"/>
                  </a:cubicBezTo>
                  <a:cubicBezTo>
                    <a:pt x="267291" y="85008"/>
                    <a:pt x="372653" y="53358"/>
                    <a:pt x="412283" y="53358"/>
                  </a:cubicBezTo>
                  <a:cubicBezTo>
                    <a:pt x="475583" y="53358"/>
                    <a:pt x="494046" y="100833"/>
                    <a:pt x="494046" y="211607"/>
                  </a:cubicBezTo>
                  <a:cubicBezTo>
                    <a:pt x="494046" y="311831"/>
                    <a:pt x="467604" y="462168"/>
                    <a:pt x="451779" y="520192"/>
                  </a:cubicBezTo>
                  <a:lnTo>
                    <a:pt x="462329" y="522830"/>
                  </a:lnTo>
                  <a:cubicBezTo>
                    <a:pt x="533540" y="314401"/>
                    <a:pt x="683944" y="50721"/>
                    <a:pt x="821094" y="50721"/>
                  </a:cubicBezTo>
                  <a:cubicBezTo>
                    <a:pt x="921318" y="50721"/>
                    <a:pt x="989893" y="92921"/>
                    <a:pt x="989893" y="182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74C315FF-1875-442E-9B0E-5A350AB70D68}"/>
                </a:ext>
              </a:extLst>
            </p:cNvPr>
            <p:cNvSpPr/>
            <p:nvPr userDrawn="1"/>
          </p:nvSpPr>
          <p:spPr>
            <a:xfrm>
              <a:off x="2391993" y="6345394"/>
              <a:ext cx="53889" cy="161666"/>
            </a:xfrm>
            <a:custGeom>
              <a:avLst/>
              <a:gdLst>
                <a:gd name="connsiteX0" fmla="*/ 516402 w 676277"/>
                <a:gd name="connsiteY0" fmla="*/ 892145 h 2028831"/>
                <a:gd name="connsiteX1" fmla="*/ 395009 w 676277"/>
                <a:gd name="connsiteY1" fmla="*/ 1670202 h 2028831"/>
                <a:gd name="connsiteX2" fmla="*/ 453102 w 676277"/>
                <a:gd name="connsiteY2" fmla="*/ 1820538 h 2028831"/>
                <a:gd name="connsiteX3" fmla="*/ 627040 w 676277"/>
                <a:gd name="connsiteY3" fmla="*/ 1741414 h 2028831"/>
                <a:gd name="connsiteX4" fmla="*/ 302630 w 676277"/>
                <a:gd name="connsiteY4" fmla="*/ 2021054 h 2028831"/>
                <a:gd name="connsiteX5" fmla="*/ 168186 w 676277"/>
                <a:gd name="connsiteY5" fmla="*/ 1852255 h 2028831"/>
                <a:gd name="connsiteX6" fmla="*/ 292216 w 676277"/>
                <a:gd name="connsiteY6" fmla="*/ 1005557 h 2028831"/>
                <a:gd name="connsiteX7" fmla="*/ 226144 w 676277"/>
                <a:gd name="connsiteY7" fmla="*/ 923795 h 2028831"/>
                <a:gd name="connsiteX8" fmla="*/ 67894 w 676277"/>
                <a:gd name="connsiteY8" fmla="*/ 976544 h 2028831"/>
                <a:gd name="connsiteX9" fmla="*/ 128624 w 676277"/>
                <a:gd name="connsiteY9" fmla="*/ 836758 h 2028831"/>
                <a:gd name="connsiteX10" fmla="*/ 402854 w 676277"/>
                <a:gd name="connsiteY10" fmla="*/ 731259 h 2028831"/>
                <a:gd name="connsiteX11" fmla="*/ 516402 w 676277"/>
                <a:gd name="connsiteY11" fmla="*/ 892145 h 2028831"/>
                <a:gd name="connsiteX12" fmla="*/ 600800 w 676277"/>
                <a:gd name="connsiteY12" fmla="*/ 195850 h 2028831"/>
                <a:gd name="connsiteX13" fmla="*/ 434639 w 676277"/>
                <a:gd name="connsiteY13" fmla="*/ 372561 h 2028831"/>
                <a:gd name="connsiteX14" fmla="*/ 305336 w 676277"/>
                <a:gd name="connsiteY14" fmla="*/ 227500 h 2028831"/>
                <a:gd name="connsiteX15" fmla="*/ 474135 w 676277"/>
                <a:gd name="connsiteY15" fmla="*/ 50721 h 2028831"/>
                <a:gd name="connsiteX16" fmla="*/ 600800 w 676277"/>
                <a:gd name="connsiteY16" fmla="*/ 195850 h 20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277" h="2028831">
                  <a:moveTo>
                    <a:pt x="516402" y="892145"/>
                  </a:moveTo>
                  <a:cubicBezTo>
                    <a:pt x="516402" y="997644"/>
                    <a:pt x="395009" y="1543603"/>
                    <a:pt x="395009" y="1670202"/>
                  </a:cubicBezTo>
                  <a:cubicBezTo>
                    <a:pt x="395009" y="1796801"/>
                    <a:pt x="426726" y="1820538"/>
                    <a:pt x="453102" y="1820538"/>
                  </a:cubicBezTo>
                  <a:cubicBezTo>
                    <a:pt x="505784" y="1820538"/>
                    <a:pt x="595459" y="1773131"/>
                    <a:pt x="627040" y="1741414"/>
                  </a:cubicBezTo>
                  <a:cubicBezTo>
                    <a:pt x="719353" y="1815263"/>
                    <a:pt x="455740" y="2021054"/>
                    <a:pt x="302630" y="2021054"/>
                  </a:cubicBezTo>
                  <a:cubicBezTo>
                    <a:pt x="226144" y="2021054"/>
                    <a:pt x="168186" y="1965667"/>
                    <a:pt x="168186" y="1852255"/>
                  </a:cubicBezTo>
                  <a:cubicBezTo>
                    <a:pt x="168186" y="1691369"/>
                    <a:pt x="292216" y="1095298"/>
                    <a:pt x="292216" y="1005557"/>
                  </a:cubicBezTo>
                  <a:cubicBezTo>
                    <a:pt x="292216" y="947600"/>
                    <a:pt x="273753" y="923795"/>
                    <a:pt x="226144" y="923795"/>
                  </a:cubicBezTo>
                  <a:cubicBezTo>
                    <a:pt x="176098" y="923795"/>
                    <a:pt x="123349" y="944962"/>
                    <a:pt x="67894" y="976544"/>
                  </a:cubicBezTo>
                  <a:cubicBezTo>
                    <a:pt x="38950" y="942257"/>
                    <a:pt x="38950" y="902695"/>
                    <a:pt x="128624" y="836758"/>
                  </a:cubicBezTo>
                  <a:cubicBezTo>
                    <a:pt x="199837" y="789351"/>
                    <a:pt x="289510" y="731259"/>
                    <a:pt x="402854" y="731259"/>
                  </a:cubicBezTo>
                  <a:cubicBezTo>
                    <a:pt x="484685" y="731259"/>
                    <a:pt x="516402" y="778733"/>
                    <a:pt x="516402" y="892145"/>
                  </a:cubicBezTo>
                  <a:close/>
                  <a:moveTo>
                    <a:pt x="600800" y="195850"/>
                  </a:moveTo>
                  <a:cubicBezTo>
                    <a:pt x="600800" y="296074"/>
                    <a:pt x="553258" y="372561"/>
                    <a:pt x="434639" y="372561"/>
                  </a:cubicBezTo>
                  <a:cubicBezTo>
                    <a:pt x="358153" y="372561"/>
                    <a:pt x="305336" y="317174"/>
                    <a:pt x="305336" y="227500"/>
                  </a:cubicBezTo>
                  <a:cubicBezTo>
                    <a:pt x="305336" y="106175"/>
                    <a:pt x="374045" y="50721"/>
                    <a:pt x="474135" y="50721"/>
                  </a:cubicBezTo>
                  <a:cubicBezTo>
                    <a:pt x="555896" y="50788"/>
                    <a:pt x="600800" y="106175"/>
                    <a:pt x="600800" y="195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CB2B54B8-90C5-4DB5-A4B3-452DC83D48B0}"/>
                </a:ext>
              </a:extLst>
            </p:cNvPr>
            <p:cNvSpPr/>
            <p:nvPr userDrawn="1"/>
          </p:nvSpPr>
          <p:spPr>
            <a:xfrm>
              <a:off x="2450462" y="6399406"/>
              <a:ext cx="70055" cy="107777"/>
            </a:xfrm>
            <a:custGeom>
              <a:avLst/>
              <a:gdLst>
                <a:gd name="connsiteX0" fmla="*/ 889304 w 879160"/>
                <a:gd name="connsiteY0" fmla="*/ 248600 h 1352554"/>
                <a:gd name="connsiteX1" fmla="*/ 683649 w 879160"/>
                <a:gd name="connsiteY1" fmla="*/ 404211 h 1352554"/>
                <a:gd name="connsiteX2" fmla="*/ 556981 w 879160"/>
                <a:gd name="connsiteY2" fmla="*/ 219655 h 1352554"/>
                <a:gd name="connsiteX3" fmla="*/ 253740 w 879160"/>
                <a:gd name="connsiteY3" fmla="*/ 773526 h 1352554"/>
                <a:gd name="connsiteX4" fmla="*/ 520125 w 879160"/>
                <a:gd name="connsiteY4" fmla="*/ 1155893 h 1352554"/>
                <a:gd name="connsiteX5" fmla="*/ 826006 w 879160"/>
                <a:gd name="connsiteY5" fmla="*/ 1050326 h 1352554"/>
                <a:gd name="connsiteX6" fmla="*/ 847173 w 879160"/>
                <a:gd name="connsiteY6" fmla="*/ 1095231 h 1352554"/>
                <a:gd name="connsiteX7" fmla="*/ 398733 w 879160"/>
                <a:gd name="connsiteY7" fmla="*/ 1345792 h 1352554"/>
                <a:gd name="connsiteX8" fmla="*/ 50721 w 879160"/>
                <a:gd name="connsiteY8" fmla="*/ 868340 h 1352554"/>
                <a:gd name="connsiteX9" fmla="*/ 636243 w 879160"/>
                <a:gd name="connsiteY9" fmla="*/ 50721 h 1352554"/>
                <a:gd name="connsiteX10" fmla="*/ 889304 w 879160"/>
                <a:gd name="connsiteY10" fmla="*/ 2486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160" h="1352554">
                  <a:moveTo>
                    <a:pt x="889304" y="248600"/>
                  </a:moveTo>
                  <a:cubicBezTo>
                    <a:pt x="889304" y="354166"/>
                    <a:pt x="804906" y="404211"/>
                    <a:pt x="683649" y="404211"/>
                  </a:cubicBezTo>
                  <a:cubicBezTo>
                    <a:pt x="683649" y="272404"/>
                    <a:pt x="646657" y="219655"/>
                    <a:pt x="556981" y="219655"/>
                  </a:cubicBezTo>
                  <a:cubicBezTo>
                    <a:pt x="414626" y="219655"/>
                    <a:pt x="253740" y="499228"/>
                    <a:pt x="253740" y="773526"/>
                  </a:cubicBezTo>
                  <a:cubicBezTo>
                    <a:pt x="253740" y="1047756"/>
                    <a:pt x="361945" y="1155893"/>
                    <a:pt x="520125" y="1155893"/>
                  </a:cubicBezTo>
                  <a:cubicBezTo>
                    <a:pt x="630968" y="1155893"/>
                    <a:pt x="746949" y="1108486"/>
                    <a:pt x="826006" y="1050326"/>
                  </a:cubicBezTo>
                  <a:cubicBezTo>
                    <a:pt x="841830" y="1058239"/>
                    <a:pt x="847173" y="1074131"/>
                    <a:pt x="847173" y="1095231"/>
                  </a:cubicBezTo>
                  <a:cubicBezTo>
                    <a:pt x="847173" y="1213850"/>
                    <a:pt x="628330" y="1345792"/>
                    <a:pt x="398733" y="1345792"/>
                  </a:cubicBezTo>
                  <a:cubicBezTo>
                    <a:pt x="185165" y="1345792"/>
                    <a:pt x="50721" y="1234950"/>
                    <a:pt x="50721" y="868340"/>
                  </a:cubicBezTo>
                  <a:cubicBezTo>
                    <a:pt x="50721" y="480630"/>
                    <a:pt x="293370" y="50721"/>
                    <a:pt x="636243" y="50721"/>
                  </a:cubicBezTo>
                  <a:cubicBezTo>
                    <a:pt x="823435" y="50788"/>
                    <a:pt x="889304" y="150945"/>
                    <a:pt x="889304" y="24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39CE3180-CFC1-4B0F-8C2E-28667D5116A7}"/>
                </a:ext>
              </a:extLst>
            </p:cNvPr>
            <p:cNvSpPr/>
            <p:nvPr userDrawn="1"/>
          </p:nvSpPr>
          <p:spPr>
            <a:xfrm>
              <a:off x="2524402" y="6339719"/>
              <a:ext cx="102388" cy="167055"/>
            </a:xfrm>
            <a:custGeom>
              <a:avLst/>
              <a:gdLst>
                <a:gd name="connsiteX0" fmla="*/ 527501 w 1284926"/>
                <a:gd name="connsiteY0" fmla="*/ 193213 h 2096459"/>
                <a:gd name="connsiteX1" fmla="*/ 435190 w 1284926"/>
                <a:gd name="connsiteY1" fmla="*/ 968632 h 2096459"/>
                <a:gd name="connsiteX2" fmla="*/ 395560 w 1284926"/>
                <a:gd name="connsiteY2" fmla="*/ 1232312 h 2096459"/>
                <a:gd name="connsiteX3" fmla="*/ 408748 w 1284926"/>
                <a:gd name="connsiteY3" fmla="*/ 1242863 h 2096459"/>
                <a:gd name="connsiteX4" fmla="*/ 925761 w 1284926"/>
                <a:gd name="connsiteY4" fmla="*/ 799766 h 2096459"/>
                <a:gd name="connsiteX5" fmla="*/ 1112955 w 1284926"/>
                <a:gd name="connsiteY5" fmla="*/ 1052964 h 2096459"/>
                <a:gd name="connsiteX6" fmla="*/ 1004886 w 1284926"/>
                <a:gd name="connsiteY6" fmla="*/ 1738709 h 2096459"/>
                <a:gd name="connsiteX7" fmla="*/ 1070822 w 1284926"/>
                <a:gd name="connsiteY7" fmla="*/ 1881065 h 2096459"/>
                <a:gd name="connsiteX8" fmla="*/ 1239621 w 1284926"/>
                <a:gd name="connsiteY8" fmla="*/ 1804578 h 2096459"/>
                <a:gd name="connsiteX9" fmla="*/ 915211 w 1284926"/>
                <a:gd name="connsiteY9" fmla="*/ 2092131 h 2096459"/>
                <a:gd name="connsiteX10" fmla="*/ 785907 w 1284926"/>
                <a:gd name="connsiteY10" fmla="*/ 1844208 h 2096459"/>
                <a:gd name="connsiteX11" fmla="*/ 894112 w 1284926"/>
                <a:gd name="connsiteY11" fmla="*/ 1182200 h 2096459"/>
                <a:gd name="connsiteX12" fmla="*/ 777995 w 1284926"/>
                <a:gd name="connsiteY12" fmla="*/ 1002852 h 2096459"/>
                <a:gd name="connsiteX13" fmla="*/ 474751 w 1284926"/>
                <a:gd name="connsiteY13" fmla="*/ 1332537 h 2096459"/>
                <a:gd name="connsiteX14" fmla="*/ 335034 w 1284926"/>
                <a:gd name="connsiteY14" fmla="*/ 2034107 h 2096459"/>
                <a:gd name="connsiteX15" fmla="*/ 100297 w 1284926"/>
                <a:gd name="connsiteY15" fmla="*/ 2076306 h 2096459"/>
                <a:gd name="connsiteX16" fmla="*/ 298040 w 1284926"/>
                <a:gd name="connsiteY16" fmla="*/ 348756 h 2096459"/>
                <a:gd name="connsiteX17" fmla="*/ 226829 w 1284926"/>
                <a:gd name="connsiteY17" fmla="*/ 216882 h 2096459"/>
                <a:gd name="connsiteX18" fmla="*/ 65943 w 1284926"/>
                <a:gd name="connsiteY18" fmla="*/ 224795 h 2096459"/>
                <a:gd name="connsiteX19" fmla="*/ 84404 w 1284926"/>
                <a:gd name="connsiteY19" fmla="*/ 143033 h 2096459"/>
                <a:gd name="connsiteX20" fmla="*/ 472048 w 1284926"/>
                <a:gd name="connsiteY20" fmla="*/ 50721 h 2096459"/>
                <a:gd name="connsiteX21" fmla="*/ 527501 w 1284926"/>
                <a:gd name="connsiteY21" fmla="*/ 193213 h 209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4926" h="2096459">
                  <a:moveTo>
                    <a:pt x="527501" y="193213"/>
                  </a:moveTo>
                  <a:cubicBezTo>
                    <a:pt x="527501" y="280250"/>
                    <a:pt x="474685" y="704884"/>
                    <a:pt x="435190" y="968632"/>
                  </a:cubicBezTo>
                  <a:cubicBezTo>
                    <a:pt x="419364" y="1082043"/>
                    <a:pt x="408748" y="1163805"/>
                    <a:pt x="395560" y="1232312"/>
                  </a:cubicBezTo>
                  <a:lnTo>
                    <a:pt x="408748" y="1242863"/>
                  </a:lnTo>
                  <a:cubicBezTo>
                    <a:pt x="548465" y="950170"/>
                    <a:pt x="711989" y="799766"/>
                    <a:pt x="925761" y="799766"/>
                  </a:cubicBezTo>
                  <a:cubicBezTo>
                    <a:pt x="1057568" y="799766"/>
                    <a:pt x="1115592" y="894715"/>
                    <a:pt x="1112955" y="1052964"/>
                  </a:cubicBezTo>
                  <a:cubicBezTo>
                    <a:pt x="1112955" y="1174288"/>
                    <a:pt x="1007524" y="1585735"/>
                    <a:pt x="1004886" y="1738709"/>
                  </a:cubicBezTo>
                  <a:cubicBezTo>
                    <a:pt x="1004886" y="1852188"/>
                    <a:pt x="1025917" y="1881065"/>
                    <a:pt x="1070822" y="1881065"/>
                  </a:cubicBezTo>
                  <a:cubicBezTo>
                    <a:pt x="1123505" y="1881065"/>
                    <a:pt x="1197353" y="1846846"/>
                    <a:pt x="1239621" y="1804578"/>
                  </a:cubicBezTo>
                  <a:cubicBezTo>
                    <a:pt x="1337209" y="1870583"/>
                    <a:pt x="1057636" y="2092131"/>
                    <a:pt x="915211" y="2092131"/>
                  </a:cubicBezTo>
                  <a:cubicBezTo>
                    <a:pt x="822899" y="2092131"/>
                    <a:pt x="783270" y="1994544"/>
                    <a:pt x="785907" y="1844208"/>
                  </a:cubicBezTo>
                  <a:cubicBezTo>
                    <a:pt x="788545" y="1709697"/>
                    <a:pt x="891475" y="1306094"/>
                    <a:pt x="894112" y="1182200"/>
                  </a:cubicBezTo>
                  <a:cubicBezTo>
                    <a:pt x="896750" y="1050326"/>
                    <a:pt x="875649" y="1002852"/>
                    <a:pt x="777995" y="1002852"/>
                  </a:cubicBezTo>
                  <a:cubicBezTo>
                    <a:pt x="701507" y="1002852"/>
                    <a:pt x="553877" y="1171650"/>
                    <a:pt x="474751" y="1332537"/>
                  </a:cubicBezTo>
                  <a:cubicBezTo>
                    <a:pt x="356132" y="1569910"/>
                    <a:pt x="321778" y="1796666"/>
                    <a:pt x="335034" y="2034107"/>
                  </a:cubicBezTo>
                  <a:lnTo>
                    <a:pt x="100297" y="2076306"/>
                  </a:lnTo>
                  <a:cubicBezTo>
                    <a:pt x="187333" y="1509248"/>
                    <a:pt x="295404" y="559755"/>
                    <a:pt x="298040" y="348756"/>
                  </a:cubicBezTo>
                  <a:cubicBezTo>
                    <a:pt x="300677" y="253807"/>
                    <a:pt x="287491" y="216882"/>
                    <a:pt x="226829" y="216882"/>
                  </a:cubicBezTo>
                  <a:cubicBezTo>
                    <a:pt x="171510" y="216882"/>
                    <a:pt x="123968" y="224795"/>
                    <a:pt x="65943" y="224795"/>
                  </a:cubicBezTo>
                  <a:cubicBezTo>
                    <a:pt x="42137" y="190507"/>
                    <a:pt x="44774" y="166770"/>
                    <a:pt x="84404" y="143033"/>
                  </a:cubicBezTo>
                  <a:cubicBezTo>
                    <a:pt x="163529" y="95558"/>
                    <a:pt x="435258" y="50721"/>
                    <a:pt x="472048" y="50721"/>
                  </a:cubicBezTo>
                  <a:cubicBezTo>
                    <a:pt x="516953" y="50788"/>
                    <a:pt x="530138" y="79801"/>
                    <a:pt x="527501" y="193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2630FAB6-FEC6-412C-A18A-DA59AB19D6BB}"/>
                </a:ext>
              </a:extLst>
            </p:cNvPr>
            <p:cNvSpPr/>
            <p:nvPr userDrawn="1"/>
          </p:nvSpPr>
          <p:spPr>
            <a:xfrm>
              <a:off x="262879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6 w 811532"/>
                <a:gd name="connsiteY1" fmla="*/ 1237655 h 1690692"/>
                <a:gd name="connsiteX2" fmla="*/ 450460 w 811532"/>
                <a:gd name="connsiteY2" fmla="*/ 1443311 h 1690692"/>
                <a:gd name="connsiteX3" fmla="*/ 669304 w 811532"/>
                <a:gd name="connsiteY3" fmla="*/ 1308867 h 1690692"/>
                <a:gd name="connsiteX4" fmla="*/ 579629 w 811532"/>
                <a:gd name="connsiteY4" fmla="*/ 1548878 h 1690692"/>
                <a:gd name="connsiteX5" fmla="*/ 294849 w 811532"/>
                <a:gd name="connsiteY5" fmla="*/ 1651740 h 1690692"/>
                <a:gd name="connsiteX6" fmla="*/ 136600 w 811532"/>
                <a:gd name="connsiteY6" fmla="*/ 1358911 h 1690692"/>
                <a:gd name="connsiteX7" fmla="*/ 244668 w 811532"/>
                <a:gd name="connsiteY7" fmla="*/ 551842 h 1690692"/>
                <a:gd name="connsiteX8" fmla="*/ 57477 w 811532"/>
                <a:gd name="connsiteY8" fmla="*/ 533447 h 1690692"/>
                <a:gd name="connsiteX9" fmla="*/ 149652 w 811532"/>
                <a:gd name="connsiteY9" fmla="*/ 420036 h 1690692"/>
                <a:gd name="connsiteX10" fmla="*/ 268407 w 811532"/>
                <a:gd name="connsiteY10" fmla="*/ 412123 h 1690692"/>
                <a:gd name="connsiteX11" fmla="*/ 315813 w 811532"/>
                <a:gd name="connsiteY11" fmla="*/ 114088 h 1690692"/>
                <a:gd name="connsiteX12" fmla="*/ 521604 w 811532"/>
                <a:gd name="connsiteY12" fmla="*/ 50721 h 1690692"/>
                <a:gd name="connsiteX13" fmla="*/ 466285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6" y="1237655"/>
                  </a:cubicBezTo>
                  <a:cubicBezTo>
                    <a:pt x="352873" y="1390629"/>
                    <a:pt x="371336" y="1443311"/>
                    <a:pt x="450460" y="1443311"/>
                  </a:cubicBezTo>
                  <a:cubicBezTo>
                    <a:pt x="508418" y="1443311"/>
                    <a:pt x="579629" y="1398541"/>
                    <a:pt x="669304" y="1308867"/>
                  </a:cubicBezTo>
                  <a:cubicBezTo>
                    <a:pt x="732604" y="1374804"/>
                    <a:pt x="701021" y="1453928"/>
                    <a:pt x="579629" y="1548878"/>
                  </a:cubicBezTo>
                  <a:cubicBezTo>
                    <a:pt x="474064" y="1635915"/>
                    <a:pt x="397644" y="1651740"/>
                    <a:pt x="294849" y="1651740"/>
                  </a:cubicBezTo>
                  <a:cubicBezTo>
                    <a:pt x="165545" y="1651740"/>
                    <a:pt x="118139" y="1564703"/>
                    <a:pt x="136600" y="1358911"/>
                  </a:cubicBezTo>
                  <a:cubicBezTo>
                    <a:pt x="147014" y="1213850"/>
                    <a:pt x="199900" y="805108"/>
                    <a:pt x="244668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2" y="420036"/>
                  </a:cubicBezTo>
                  <a:cubicBezTo>
                    <a:pt x="189281" y="412123"/>
                    <a:pt x="218363" y="412123"/>
                    <a:pt x="268407" y="412123"/>
                  </a:cubicBezTo>
                  <a:lnTo>
                    <a:pt x="315813" y="114088"/>
                  </a:lnTo>
                  <a:cubicBezTo>
                    <a:pt x="371268" y="74526"/>
                    <a:pt x="450394" y="50721"/>
                    <a:pt x="521604" y="50721"/>
                  </a:cubicBezTo>
                  <a:lnTo>
                    <a:pt x="466285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5" y="580922"/>
                    <a:pt x="679921" y="580922"/>
                  </a:cubicBezTo>
                  <a:cubicBezTo>
                    <a:pt x="621964" y="580922"/>
                    <a:pt x="490023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40" name="LOGO Beeld">
            <a:extLst>
              <a:ext uri="{FF2B5EF4-FFF2-40B4-BE49-F238E27FC236}">
                <a16:creationId xmlns:a16="http://schemas.microsoft.com/office/drawing/2014/main" id="{E699FBD3-4DDC-40EE-9338-E8C2E28051C1}"/>
              </a:ext>
            </a:extLst>
          </p:cNvPr>
          <p:cNvGrpSpPr/>
          <p:nvPr userDrawn="1"/>
        </p:nvGrpSpPr>
        <p:grpSpPr>
          <a:xfrm>
            <a:off x="118927" y="-775084"/>
            <a:ext cx="447275" cy="657446"/>
            <a:chOff x="400549" y="6015666"/>
            <a:chExt cx="447275" cy="657446"/>
          </a:xfrm>
        </p:grpSpPr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D4374D96-574A-4344-84FD-18F38BAE41F4}"/>
                </a:ext>
              </a:extLst>
            </p:cNvPr>
            <p:cNvSpPr/>
            <p:nvPr/>
          </p:nvSpPr>
          <p:spPr>
            <a:xfrm>
              <a:off x="480357" y="6048246"/>
              <a:ext cx="274832" cy="436497"/>
            </a:xfrm>
            <a:custGeom>
              <a:avLst/>
              <a:gdLst>
                <a:gd name="connsiteX0" fmla="*/ 1136467 w 3449013"/>
                <a:gd name="connsiteY0" fmla="*/ 1866803 h 5477844"/>
                <a:gd name="connsiteX1" fmla="*/ 1135926 w 3449013"/>
                <a:gd name="connsiteY1" fmla="*/ 1861866 h 5477844"/>
                <a:gd name="connsiteX2" fmla="*/ 1084529 w 3449013"/>
                <a:gd name="connsiteY2" fmla="*/ 1800393 h 5477844"/>
                <a:gd name="connsiteX3" fmla="*/ 992082 w 3449013"/>
                <a:gd name="connsiteY3" fmla="*/ 2285554 h 5477844"/>
                <a:gd name="connsiteX4" fmla="*/ 1196588 w 3449013"/>
                <a:gd name="connsiteY4" fmla="*/ 2270067 h 5477844"/>
                <a:gd name="connsiteX5" fmla="*/ 1193207 w 3449013"/>
                <a:gd name="connsiteY5" fmla="*/ 2251740 h 5477844"/>
                <a:gd name="connsiteX6" fmla="*/ 1136467 w 3449013"/>
                <a:gd name="connsiteY6" fmla="*/ 1866803 h 5477844"/>
                <a:gd name="connsiteX7" fmla="*/ 2475293 w 3449013"/>
                <a:gd name="connsiteY7" fmla="*/ 1797552 h 5477844"/>
                <a:gd name="connsiteX8" fmla="*/ 2399685 w 3449013"/>
                <a:gd name="connsiteY8" fmla="*/ 1851181 h 5477844"/>
                <a:gd name="connsiteX9" fmla="*/ 2398468 w 3449013"/>
                <a:gd name="connsiteY9" fmla="*/ 1858011 h 5477844"/>
                <a:gd name="connsiteX10" fmla="*/ 2333343 w 3449013"/>
                <a:gd name="connsiteY10" fmla="*/ 2162133 h 5477844"/>
                <a:gd name="connsiteX11" fmla="*/ 2327594 w 3449013"/>
                <a:gd name="connsiteY11" fmla="*/ 2184721 h 5477844"/>
                <a:gd name="connsiteX12" fmla="*/ 2464879 w 3449013"/>
                <a:gd name="connsiteY12" fmla="*/ 2174374 h 5477844"/>
                <a:gd name="connsiteX13" fmla="*/ 2475293 w 3449013"/>
                <a:gd name="connsiteY13" fmla="*/ 1797552 h 5477844"/>
                <a:gd name="connsiteX14" fmla="*/ 1055246 w 3449013"/>
                <a:gd name="connsiteY14" fmla="*/ 4206722 h 5477844"/>
                <a:gd name="connsiteX15" fmla="*/ 1022109 w 3449013"/>
                <a:gd name="connsiteY15" fmla="*/ 4163778 h 5477844"/>
                <a:gd name="connsiteX16" fmla="*/ 904233 w 3449013"/>
                <a:gd name="connsiteY16" fmla="*/ 4042116 h 5477844"/>
                <a:gd name="connsiteX17" fmla="*/ 773239 w 3449013"/>
                <a:gd name="connsiteY17" fmla="*/ 3727918 h 5477844"/>
                <a:gd name="connsiteX18" fmla="*/ 715755 w 3449013"/>
                <a:gd name="connsiteY18" fmla="*/ 3510833 h 5477844"/>
                <a:gd name="connsiteX19" fmla="*/ 594025 w 3449013"/>
                <a:gd name="connsiteY19" fmla="*/ 2590284 h 5477844"/>
                <a:gd name="connsiteX20" fmla="*/ 869946 w 3449013"/>
                <a:gd name="connsiteY20" fmla="*/ 1217374 h 5477844"/>
                <a:gd name="connsiteX21" fmla="*/ 1049363 w 3449013"/>
                <a:gd name="connsiteY21" fmla="*/ 1141225 h 5477844"/>
                <a:gd name="connsiteX22" fmla="*/ 831601 w 3449013"/>
                <a:gd name="connsiteY22" fmla="*/ 375950 h 5477844"/>
                <a:gd name="connsiteX23" fmla="*/ 858923 w 3449013"/>
                <a:gd name="connsiteY23" fmla="*/ 128365 h 5477844"/>
                <a:gd name="connsiteX24" fmla="*/ 465465 w 3449013"/>
                <a:gd name="connsiteY24" fmla="*/ 135533 h 5477844"/>
                <a:gd name="connsiteX25" fmla="*/ 114747 w 3449013"/>
                <a:gd name="connsiteY25" fmla="*/ 2527729 h 5477844"/>
                <a:gd name="connsiteX26" fmla="*/ 781760 w 3449013"/>
                <a:gd name="connsiteY26" fmla="*/ 4566502 h 5477844"/>
                <a:gd name="connsiteX27" fmla="*/ 1137617 w 3449013"/>
                <a:gd name="connsiteY27" fmla="*/ 5222287 h 5477844"/>
                <a:gd name="connsiteX28" fmla="*/ 1169334 w 3449013"/>
                <a:gd name="connsiteY28" fmla="*/ 5213158 h 5477844"/>
                <a:gd name="connsiteX29" fmla="*/ 1055584 w 3449013"/>
                <a:gd name="connsiteY29" fmla="*/ 4211389 h 5477844"/>
                <a:gd name="connsiteX30" fmla="*/ 1055246 w 3449013"/>
                <a:gd name="connsiteY30" fmla="*/ 4206722 h 5477844"/>
                <a:gd name="connsiteX31" fmla="*/ 3000084 w 3449013"/>
                <a:gd name="connsiteY31" fmla="*/ 180776 h 5477844"/>
                <a:gd name="connsiteX32" fmla="*/ 2606626 w 3449013"/>
                <a:gd name="connsiteY32" fmla="*/ 173608 h 5477844"/>
                <a:gd name="connsiteX33" fmla="*/ 2633948 w 3449013"/>
                <a:gd name="connsiteY33" fmla="*/ 421193 h 5477844"/>
                <a:gd name="connsiteX34" fmla="*/ 2384672 w 3449013"/>
                <a:gd name="connsiteY34" fmla="*/ 1199385 h 5477844"/>
                <a:gd name="connsiteX35" fmla="*/ 2623330 w 3449013"/>
                <a:gd name="connsiteY35" fmla="*/ 1335114 h 5477844"/>
                <a:gd name="connsiteX36" fmla="*/ 2723352 w 3449013"/>
                <a:gd name="connsiteY36" fmla="*/ 2137179 h 5477844"/>
                <a:gd name="connsiteX37" fmla="*/ 2723825 w 3449013"/>
                <a:gd name="connsiteY37" fmla="*/ 2154829 h 5477844"/>
                <a:gd name="connsiteX38" fmla="*/ 2889986 w 3449013"/>
                <a:gd name="connsiteY38" fmla="*/ 2142251 h 5477844"/>
                <a:gd name="connsiteX39" fmla="*/ 2930360 w 3449013"/>
                <a:gd name="connsiteY39" fmla="*/ 2676645 h 5477844"/>
                <a:gd name="connsiteX40" fmla="*/ 2952677 w 3449013"/>
                <a:gd name="connsiteY40" fmla="*/ 2665554 h 5477844"/>
                <a:gd name="connsiteX41" fmla="*/ 2961131 w 3449013"/>
                <a:gd name="connsiteY41" fmla="*/ 2649188 h 5477844"/>
                <a:gd name="connsiteX42" fmla="*/ 2961942 w 3449013"/>
                <a:gd name="connsiteY42" fmla="*/ 2649120 h 5477844"/>
                <a:gd name="connsiteX43" fmla="*/ 2961536 w 3449013"/>
                <a:gd name="connsiteY43" fmla="*/ 2644454 h 5477844"/>
                <a:gd name="connsiteX44" fmla="*/ 3031869 w 3449013"/>
                <a:gd name="connsiteY44" fmla="*/ 2799186 h 5477844"/>
                <a:gd name="connsiteX45" fmla="*/ 3001437 w 3449013"/>
                <a:gd name="connsiteY45" fmla="*/ 2964739 h 5477844"/>
                <a:gd name="connsiteX46" fmla="*/ 2970396 w 3449013"/>
                <a:gd name="connsiteY46" fmla="*/ 2991046 h 5477844"/>
                <a:gd name="connsiteX47" fmla="*/ 2958020 w 3449013"/>
                <a:gd name="connsiteY47" fmla="*/ 2995172 h 5477844"/>
                <a:gd name="connsiteX48" fmla="*/ 2955450 w 3449013"/>
                <a:gd name="connsiteY48" fmla="*/ 3008764 h 5477844"/>
                <a:gd name="connsiteX49" fmla="*/ 2999070 w 3449013"/>
                <a:gd name="connsiteY49" fmla="*/ 3585967 h 5477844"/>
                <a:gd name="connsiteX50" fmla="*/ 3001978 w 3449013"/>
                <a:gd name="connsiteY50" fmla="*/ 3663401 h 5477844"/>
                <a:gd name="connsiteX51" fmla="*/ 2461497 w 3449013"/>
                <a:gd name="connsiteY51" fmla="*/ 4568733 h 5477844"/>
                <a:gd name="connsiteX52" fmla="*/ 2453855 w 3449013"/>
                <a:gd name="connsiteY52" fmla="*/ 4572859 h 5477844"/>
                <a:gd name="connsiteX53" fmla="*/ 2351196 w 3449013"/>
                <a:gd name="connsiteY53" fmla="*/ 5446879 h 5477844"/>
                <a:gd name="connsiteX54" fmla="*/ 2366751 w 3449013"/>
                <a:gd name="connsiteY54" fmla="*/ 5451140 h 5477844"/>
                <a:gd name="connsiteX55" fmla="*/ 3350734 w 3449013"/>
                <a:gd name="connsiteY55" fmla="*/ 2573107 h 5477844"/>
                <a:gd name="connsiteX56" fmla="*/ 3000084 w 3449013"/>
                <a:gd name="connsiteY56" fmla="*/ 180776 h 547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49013" h="5477844">
                  <a:moveTo>
                    <a:pt x="1136467" y="1866803"/>
                  </a:moveTo>
                  <a:lnTo>
                    <a:pt x="1135926" y="1861866"/>
                  </a:lnTo>
                  <a:lnTo>
                    <a:pt x="1084529" y="1800393"/>
                  </a:lnTo>
                  <a:lnTo>
                    <a:pt x="992082" y="2285554"/>
                  </a:lnTo>
                  <a:lnTo>
                    <a:pt x="1196588" y="2270067"/>
                  </a:lnTo>
                  <a:lnTo>
                    <a:pt x="1193207" y="2251740"/>
                  </a:lnTo>
                  <a:cubicBezTo>
                    <a:pt x="1164803" y="2098158"/>
                    <a:pt x="1136738" y="1869102"/>
                    <a:pt x="1136467" y="1866803"/>
                  </a:cubicBezTo>
                  <a:close/>
                  <a:moveTo>
                    <a:pt x="2475293" y="1797552"/>
                  </a:moveTo>
                  <a:lnTo>
                    <a:pt x="2399685" y="1851181"/>
                  </a:lnTo>
                  <a:lnTo>
                    <a:pt x="2398468" y="1858011"/>
                  </a:lnTo>
                  <a:cubicBezTo>
                    <a:pt x="2398130" y="1859567"/>
                    <a:pt x="2369997" y="2018357"/>
                    <a:pt x="2333343" y="2162133"/>
                  </a:cubicBezTo>
                  <a:lnTo>
                    <a:pt x="2327594" y="2184721"/>
                  </a:lnTo>
                  <a:lnTo>
                    <a:pt x="2464879" y="2174374"/>
                  </a:lnTo>
                  <a:lnTo>
                    <a:pt x="2475293" y="1797552"/>
                  </a:lnTo>
                  <a:close/>
                  <a:moveTo>
                    <a:pt x="1055246" y="4206722"/>
                  </a:moveTo>
                  <a:lnTo>
                    <a:pt x="1022109" y="4163778"/>
                  </a:lnTo>
                  <a:cubicBezTo>
                    <a:pt x="990459" y="4123607"/>
                    <a:pt x="914784" y="4052057"/>
                    <a:pt x="904233" y="4042116"/>
                  </a:cubicBezTo>
                  <a:cubicBezTo>
                    <a:pt x="834847" y="3926540"/>
                    <a:pt x="773915" y="3729879"/>
                    <a:pt x="773239" y="3727918"/>
                  </a:cubicBezTo>
                  <a:cubicBezTo>
                    <a:pt x="773442" y="3728594"/>
                    <a:pt x="715755" y="3510833"/>
                    <a:pt x="715755" y="3510833"/>
                  </a:cubicBezTo>
                  <a:cubicBezTo>
                    <a:pt x="715755" y="3509818"/>
                    <a:pt x="594025" y="2590284"/>
                    <a:pt x="594025" y="2590284"/>
                  </a:cubicBezTo>
                  <a:cubicBezTo>
                    <a:pt x="637104" y="2034317"/>
                    <a:pt x="801642" y="1344852"/>
                    <a:pt x="869946" y="1217374"/>
                  </a:cubicBezTo>
                  <a:cubicBezTo>
                    <a:pt x="922290" y="1190932"/>
                    <a:pt x="984981" y="1164895"/>
                    <a:pt x="1049363" y="1141225"/>
                  </a:cubicBezTo>
                  <a:cubicBezTo>
                    <a:pt x="902543" y="916228"/>
                    <a:pt x="824027" y="645108"/>
                    <a:pt x="831601" y="375950"/>
                  </a:cubicBezTo>
                  <a:cubicBezTo>
                    <a:pt x="834171" y="286614"/>
                    <a:pt x="858923" y="128365"/>
                    <a:pt x="858923" y="128365"/>
                  </a:cubicBezTo>
                  <a:cubicBezTo>
                    <a:pt x="821390" y="-3644"/>
                    <a:pt x="617086" y="56003"/>
                    <a:pt x="465465" y="135533"/>
                  </a:cubicBezTo>
                  <a:cubicBezTo>
                    <a:pt x="255345" y="397929"/>
                    <a:pt x="-93614" y="1131149"/>
                    <a:pt x="114747" y="2527729"/>
                  </a:cubicBezTo>
                  <a:cubicBezTo>
                    <a:pt x="205166" y="3133944"/>
                    <a:pt x="464180" y="3829494"/>
                    <a:pt x="781760" y="4566502"/>
                  </a:cubicBezTo>
                  <a:cubicBezTo>
                    <a:pt x="906195" y="4768032"/>
                    <a:pt x="1025084" y="4986943"/>
                    <a:pt x="1137617" y="5222287"/>
                  </a:cubicBezTo>
                  <a:lnTo>
                    <a:pt x="1169334" y="5213158"/>
                  </a:lnTo>
                  <a:cubicBezTo>
                    <a:pt x="1119357" y="4794678"/>
                    <a:pt x="1081080" y="4457756"/>
                    <a:pt x="1055584" y="4211389"/>
                  </a:cubicBezTo>
                  <a:lnTo>
                    <a:pt x="1055246" y="4206722"/>
                  </a:lnTo>
                  <a:close/>
                  <a:moveTo>
                    <a:pt x="3000084" y="180776"/>
                  </a:moveTo>
                  <a:cubicBezTo>
                    <a:pt x="2848463" y="101179"/>
                    <a:pt x="2644092" y="41531"/>
                    <a:pt x="2606626" y="173608"/>
                  </a:cubicBezTo>
                  <a:cubicBezTo>
                    <a:pt x="2606626" y="173608"/>
                    <a:pt x="2631446" y="331857"/>
                    <a:pt x="2633948" y="421193"/>
                  </a:cubicBezTo>
                  <a:cubicBezTo>
                    <a:pt x="2641590" y="695559"/>
                    <a:pt x="2545288" y="971886"/>
                    <a:pt x="2384672" y="1199385"/>
                  </a:cubicBezTo>
                  <a:cubicBezTo>
                    <a:pt x="2463255" y="1234957"/>
                    <a:pt x="2550428" y="1281350"/>
                    <a:pt x="2623330" y="1335114"/>
                  </a:cubicBezTo>
                  <a:cubicBezTo>
                    <a:pt x="2701170" y="1527312"/>
                    <a:pt x="2719226" y="1959318"/>
                    <a:pt x="2723352" y="2137179"/>
                  </a:cubicBezTo>
                  <a:lnTo>
                    <a:pt x="2723825" y="2154829"/>
                  </a:lnTo>
                  <a:cubicBezTo>
                    <a:pt x="2723825" y="2154829"/>
                    <a:pt x="2863003" y="2144415"/>
                    <a:pt x="2889986" y="2142251"/>
                  </a:cubicBezTo>
                  <a:cubicBezTo>
                    <a:pt x="2892286" y="2173562"/>
                    <a:pt x="2930360" y="2676645"/>
                    <a:pt x="2930360" y="2676645"/>
                  </a:cubicBezTo>
                  <a:lnTo>
                    <a:pt x="2952677" y="2665554"/>
                  </a:lnTo>
                  <a:cubicBezTo>
                    <a:pt x="2958628" y="2662511"/>
                    <a:pt x="2960996" y="2660955"/>
                    <a:pt x="2961131" y="2649188"/>
                  </a:cubicBezTo>
                  <a:lnTo>
                    <a:pt x="2961942" y="2649120"/>
                  </a:lnTo>
                  <a:cubicBezTo>
                    <a:pt x="2961942" y="2649120"/>
                    <a:pt x="2961536" y="2644589"/>
                    <a:pt x="2961536" y="2644454"/>
                  </a:cubicBezTo>
                  <a:cubicBezTo>
                    <a:pt x="2988587" y="2670153"/>
                    <a:pt x="3025986" y="2719453"/>
                    <a:pt x="3031869" y="2799186"/>
                  </a:cubicBezTo>
                  <a:cubicBezTo>
                    <a:pt x="3030990" y="2803988"/>
                    <a:pt x="3003263" y="2955001"/>
                    <a:pt x="3001437" y="2964739"/>
                  </a:cubicBezTo>
                  <a:cubicBezTo>
                    <a:pt x="2989061" y="2977453"/>
                    <a:pt x="2975130" y="2989356"/>
                    <a:pt x="2970396" y="2991046"/>
                  </a:cubicBezTo>
                  <a:lnTo>
                    <a:pt x="2958020" y="2995172"/>
                  </a:lnTo>
                  <a:lnTo>
                    <a:pt x="2955450" y="3008764"/>
                  </a:lnTo>
                  <a:lnTo>
                    <a:pt x="2999070" y="3585967"/>
                  </a:lnTo>
                  <a:cubicBezTo>
                    <a:pt x="3000963" y="3611868"/>
                    <a:pt x="3001978" y="3637635"/>
                    <a:pt x="3001978" y="3663401"/>
                  </a:cubicBezTo>
                  <a:cubicBezTo>
                    <a:pt x="3001978" y="4038938"/>
                    <a:pt x="2795646" y="4388438"/>
                    <a:pt x="2461497" y="4568733"/>
                  </a:cubicBezTo>
                  <a:lnTo>
                    <a:pt x="2453855" y="4572859"/>
                  </a:lnTo>
                  <a:lnTo>
                    <a:pt x="2351196" y="5446879"/>
                  </a:lnTo>
                  <a:lnTo>
                    <a:pt x="2366751" y="5451140"/>
                  </a:lnTo>
                  <a:cubicBezTo>
                    <a:pt x="2819383" y="4406224"/>
                    <a:pt x="3226366" y="3406754"/>
                    <a:pt x="3350734" y="2573107"/>
                  </a:cubicBezTo>
                  <a:cubicBezTo>
                    <a:pt x="3559028" y="1176392"/>
                    <a:pt x="3210203" y="443104"/>
                    <a:pt x="3000084" y="180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D2AA5A86-03F8-4150-9000-BFFE3A48BD1D}"/>
                </a:ext>
              </a:extLst>
            </p:cNvPr>
            <p:cNvSpPr/>
            <p:nvPr/>
          </p:nvSpPr>
          <p:spPr>
            <a:xfrm>
              <a:off x="400549" y="6355169"/>
              <a:ext cx="447275" cy="317943"/>
            </a:xfrm>
            <a:custGeom>
              <a:avLst/>
              <a:gdLst>
                <a:gd name="connsiteX0" fmla="*/ 2148496 w 5613100"/>
                <a:gd name="connsiteY0" fmla="*/ 451821 h 3990035"/>
                <a:gd name="connsiteX1" fmla="*/ 2119687 w 5613100"/>
                <a:gd name="connsiteY1" fmla="*/ 467307 h 3990035"/>
                <a:gd name="connsiteX2" fmla="*/ 2040630 w 5613100"/>
                <a:gd name="connsiteY2" fmla="*/ 361538 h 3990035"/>
                <a:gd name="connsiteX3" fmla="*/ 2154380 w 5613100"/>
                <a:gd name="connsiteY3" fmla="*/ 1363510 h 3990035"/>
                <a:gd name="connsiteX4" fmla="*/ 1321409 w 5613100"/>
                <a:gd name="connsiteY4" fmla="*/ 118349 h 3990035"/>
                <a:gd name="connsiteX5" fmla="*/ 231318 w 5613100"/>
                <a:gd name="connsiteY5" fmla="*/ 50721 h 3990035"/>
                <a:gd name="connsiteX6" fmla="*/ 226111 w 5613100"/>
                <a:gd name="connsiteY6" fmla="*/ 640028 h 3990035"/>
                <a:gd name="connsiteX7" fmla="*/ 704306 w 5613100"/>
                <a:gd name="connsiteY7" fmla="*/ 619267 h 3990035"/>
                <a:gd name="connsiteX8" fmla="*/ 631607 w 5613100"/>
                <a:gd name="connsiteY8" fmla="*/ 3140225 h 3990035"/>
                <a:gd name="connsiteX9" fmla="*/ 124669 w 5613100"/>
                <a:gd name="connsiteY9" fmla="*/ 3109252 h 3990035"/>
                <a:gd name="connsiteX10" fmla="*/ 109182 w 5613100"/>
                <a:gd name="connsiteY10" fmla="*/ 3697004 h 3990035"/>
                <a:gd name="connsiteX11" fmla="*/ 1308290 w 5613100"/>
                <a:gd name="connsiteY11" fmla="*/ 3666909 h 3990035"/>
                <a:gd name="connsiteX12" fmla="*/ 1286310 w 5613100"/>
                <a:gd name="connsiteY12" fmla="*/ 945030 h 3990035"/>
                <a:gd name="connsiteX13" fmla="*/ 2321691 w 5613100"/>
                <a:gd name="connsiteY13" fmla="*/ 3600635 h 3990035"/>
                <a:gd name="connsiteX14" fmla="*/ 2243513 w 5613100"/>
                <a:gd name="connsiteY14" fmla="*/ 3654263 h 3990035"/>
                <a:gd name="connsiteX15" fmla="*/ 2043065 w 5613100"/>
                <a:gd name="connsiteY15" fmla="*/ 3772747 h 3990035"/>
                <a:gd name="connsiteX16" fmla="*/ 2167432 w 5613100"/>
                <a:gd name="connsiteY16" fmla="*/ 3840240 h 3990035"/>
                <a:gd name="connsiteX17" fmla="*/ 2608500 w 5613100"/>
                <a:gd name="connsiteY17" fmla="*/ 3751986 h 3990035"/>
                <a:gd name="connsiteX18" fmla="*/ 2960232 w 5613100"/>
                <a:gd name="connsiteY18" fmla="*/ 3765173 h 3990035"/>
                <a:gd name="connsiteX19" fmla="*/ 3540342 w 5613100"/>
                <a:gd name="connsiteY19" fmla="*/ 3981109 h 3990035"/>
                <a:gd name="connsiteX20" fmla="*/ 3691625 w 5613100"/>
                <a:gd name="connsiteY20" fmla="*/ 3925383 h 3990035"/>
                <a:gd name="connsiteX21" fmla="*/ 3477855 w 5613100"/>
                <a:gd name="connsiteY21" fmla="*/ 3753676 h 3990035"/>
                <a:gd name="connsiteX22" fmla="*/ 3308514 w 5613100"/>
                <a:gd name="connsiteY22" fmla="*/ 3604422 h 3990035"/>
                <a:gd name="connsiteX23" fmla="*/ 4344166 w 5613100"/>
                <a:gd name="connsiteY23" fmla="*/ 945030 h 3990035"/>
                <a:gd name="connsiteX24" fmla="*/ 4322254 w 5613100"/>
                <a:gd name="connsiteY24" fmla="*/ 3666909 h 3990035"/>
                <a:gd name="connsiteX25" fmla="*/ 5521293 w 5613100"/>
                <a:gd name="connsiteY25" fmla="*/ 3697004 h 3990035"/>
                <a:gd name="connsiteX26" fmla="*/ 5505807 w 5613100"/>
                <a:gd name="connsiteY26" fmla="*/ 3109252 h 3990035"/>
                <a:gd name="connsiteX27" fmla="*/ 4998869 w 5613100"/>
                <a:gd name="connsiteY27" fmla="*/ 3140225 h 3990035"/>
                <a:gd name="connsiteX28" fmla="*/ 4926237 w 5613100"/>
                <a:gd name="connsiteY28" fmla="*/ 619267 h 3990035"/>
                <a:gd name="connsiteX29" fmla="*/ 5404433 w 5613100"/>
                <a:gd name="connsiteY29" fmla="*/ 640028 h 3990035"/>
                <a:gd name="connsiteX30" fmla="*/ 5399225 w 5613100"/>
                <a:gd name="connsiteY30" fmla="*/ 50721 h 3990035"/>
                <a:gd name="connsiteX31" fmla="*/ 4309135 w 5613100"/>
                <a:gd name="connsiteY31" fmla="*/ 118349 h 3990035"/>
                <a:gd name="connsiteX32" fmla="*/ 3369244 w 5613100"/>
                <a:gd name="connsiteY32" fmla="*/ 1597028 h 3990035"/>
                <a:gd name="connsiteX33" fmla="*/ 3473053 w 5613100"/>
                <a:gd name="connsiteY33" fmla="*/ 711782 h 3990035"/>
                <a:gd name="connsiteX34" fmla="*/ 3052341 w 5613100"/>
                <a:gd name="connsiteY34" fmla="*/ 837028 h 3990035"/>
                <a:gd name="connsiteX35" fmla="*/ 2168920 w 5613100"/>
                <a:gd name="connsiteY35" fmla="*/ 449589 h 3990035"/>
                <a:gd name="connsiteX36" fmla="*/ 2148496 w 5613100"/>
                <a:gd name="connsiteY36" fmla="*/ 451821 h 39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13100" h="3990035">
                  <a:moveTo>
                    <a:pt x="2148496" y="451821"/>
                  </a:moveTo>
                  <a:cubicBezTo>
                    <a:pt x="2142613" y="458719"/>
                    <a:pt x="2133010" y="463994"/>
                    <a:pt x="2119687" y="467307"/>
                  </a:cubicBezTo>
                  <a:cubicBezTo>
                    <a:pt x="2119687" y="467307"/>
                    <a:pt x="2076135" y="408404"/>
                    <a:pt x="2040630" y="361538"/>
                  </a:cubicBezTo>
                  <a:cubicBezTo>
                    <a:pt x="2068628" y="632589"/>
                    <a:pt x="2109408" y="987229"/>
                    <a:pt x="2154380" y="1363510"/>
                  </a:cubicBezTo>
                  <a:cubicBezTo>
                    <a:pt x="1924581" y="882609"/>
                    <a:pt x="1644940" y="490977"/>
                    <a:pt x="1321409" y="118349"/>
                  </a:cubicBezTo>
                  <a:lnTo>
                    <a:pt x="231318" y="50721"/>
                  </a:lnTo>
                  <a:cubicBezTo>
                    <a:pt x="231318" y="50721"/>
                    <a:pt x="86933" y="304798"/>
                    <a:pt x="226111" y="640028"/>
                  </a:cubicBezTo>
                  <a:lnTo>
                    <a:pt x="704306" y="619267"/>
                  </a:lnTo>
                  <a:cubicBezTo>
                    <a:pt x="639113" y="1613056"/>
                    <a:pt x="627211" y="2390504"/>
                    <a:pt x="631607" y="3140225"/>
                  </a:cubicBezTo>
                  <a:lnTo>
                    <a:pt x="124669" y="3109252"/>
                  </a:lnTo>
                  <a:cubicBezTo>
                    <a:pt x="28435" y="3350683"/>
                    <a:pt x="29179" y="3479513"/>
                    <a:pt x="109182" y="3697004"/>
                  </a:cubicBezTo>
                  <a:lnTo>
                    <a:pt x="1308290" y="3666909"/>
                  </a:lnTo>
                  <a:cubicBezTo>
                    <a:pt x="1218818" y="2636804"/>
                    <a:pt x="1243570" y="1921168"/>
                    <a:pt x="1286310" y="945030"/>
                  </a:cubicBezTo>
                  <a:cubicBezTo>
                    <a:pt x="1864595" y="1814046"/>
                    <a:pt x="2171557" y="2265122"/>
                    <a:pt x="2321691" y="3600635"/>
                  </a:cubicBezTo>
                  <a:cubicBezTo>
                    <a:pt x="2278815" y="3630121"/>
                    <a:pt x="2243513" y="3654263"/>
                    <a:pt x="2243513" y="3654263"/>
                  </a:cubicBezTo>
                  <a:cubicBezTo>
                    <a:pt x="2073159" y="3686724"/>
                    <a:pt x="2043065" y="3772747"/>
                    <a:pt x="2043065" y="3772747"/>
                  </a:cubicBezTo>
                  <a:cubicBezTo>
                    <a:pt x="2043065" y="3772747"/>
                    <a:pt x="2053953" y="3818734"/>
                    <a:pt x="2167432" y="3840240"/>
                  </a:cubicBezTo>
                  <a:cubicBezTo>
                    <a:pt x="2291529" y="3852683"/>
                    <a:pt x="2480413" y="3791480"/>
                    <a:pt x="2608500" y="3751986"/>
                  </a:cubicBezTo>
                  <a:cubicBezTo>
                    <a:pt x="2608500" y="3751986"/>
                    <a:pt x="2958609" y="3764902"/>
                    <a:pt x="2960232" y="3765173"/>
                  </a:cubicBezTo>
                  <a:cubicBezTo>
                    <a:pt x="3145261" y="3793847"/>
                    <a:pt x="3325557" y="3976780"/>
                    <a:pt x="3540342" y="3981109"/>
                  </a:cubicBezTo>
                  <a:cubicBezTo>
                    <a:pt x="3675598" y="3971978"/>
                    <a:pt x="3691625" y="3925383"/>
                    <a:pt x="3691625" y="3925383"/>
                  </a:cubicBezTo>
                  <a:cubicBezTo>
                    <a:pt x="3691625" y="3925383"/>
                    <a:pt x="3671743" y="3815488"/>
                    <a:pt x="3477855" y="3753676"/>
                  </a:cubicBezTo>
                  <a:cubicBezTo>
                    <a:pt x="3477855" y="3753676"/>
                    <a:pt x="3360453" y="3650409"/>
                    <a:pt x="3308514" y="3604422"/>
                  </a:cubicBezTo>
                  <a:cubicBezTo>
                    <a:pt x="3458378" y="2266002"/>
                    <a:pt x="3765407" y="1814925"/>
                    <a:pt x="4344166" y="945030"/>
                  </a:cubicBezTo>
                  <a:cubicBezTo>
                    <a:pt x="4386974" y="1921168"/>
                    <a:pt x="4411658" y="2636804"/>
                    <a:pt x="4322254" y="3666909"/>
                  </a:cubicBezTo>
                  <a:lnTo>
                    <a:pt x="5521293" y="3697004"/>
                  </a:lnTo>
                  <a:cubicBezTo>
                    <a:pt x="5601365" y="3479446"/>
                    <a:pt x="5602041" y="3350683"/>
                    <a:pt x="5505807" y="3109252"/>
                  </a:cubicBezTo>
                  <a:lnTo>
                    <a:pt x="4998869" y="3140225"/>
                  </a:lnTo>
                  <a:cubicBezTo>
                    <a:pt x="5003333" y="2390504"/>
                    <a:pt x="4991498" y="1613056"/>
                    <a:pt x="4926237" y="619267"/>
                  </a:cubicBezTo>
                  <a:lnTo>
                    <a:pt x="5404433" y="640028"/>
                  </a:lnTo>
                  <a:cubicBezTo>
                    <a:pt x="5543611" y="304798"/>
                    <a:pt x="5399225" y="50721"/>
                    <a:pt x="5399225" y="50721"/>
                  </a:cubicBezTo>
                  <a:lnTo>
                    <a:pt x="4309135" y="118349"/>
                  </a:lnTo>
                  <a:cubicBezTo>
                    <a:pt x="3933462" y="551030"/>
                    <a:pt x="3617167" y="1032675"/>
                    <a:pt x="3369244" y="1597028"/>
                  </a:cubicBezTo>
                  <a:cubicBezTo>
                    <a:pt x="3407048" y="1284927"/>
                    <a:pt x="3443161" y="978573"/>
                    <a:pt x="3473053" y="711782"/>
                  </a:cubicBezTo>
                  <a:cubicBezTo>
                    <a:pt x="3345169" y="782588"/>
                    <a:pt x="3202475" y="825802"/>
                    <a:pt x="3052341" y="837028"/>
                  </a:cubicBezTo>
                  <a:cubicBezTo>
                    <a:pt x="2710821" y="862930"/>
                    <a:pt x="2381677" y="718003"/>
                    <a:pt x="2168920" y="449589"/>
                  </a:cubicBezTo>
                  <a:lnTo>
                    <a:pt x="2148496" y="45182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31691E93-B84A-45E5-9DCC-3A1AA007ECBE}"/>
                </a:ext>
              </a:extLst>
            </p:cNvPr>
            <p:cNvSpPr/>
            <p:nvPr/>
          </p:nvSpPr>
          <p:spPr>
            <a:xfrm>
              <a:off x="522329" y="6015666"/>
              <a:ext cx="177832" cy="328720"/>
            </a:xfrm>
            <a:custGeom>
              <a:avLst/>
              <a:gdLst>
                <a:gd name="connsiteX0" fmla="*/ 2213794 w 2231714"/>
                <a:gd name="connsiteY0" fmla="*/ 2562414 h 4125290"/>
                <a:gd name="connsiteX1" fmla="*/ 2110729 w 2231714"/>
                <a:gd name="connsiteY1" fmla="*/ 1733366 h 4125290"/>
                <a:gd name="connsiteX2" fmla="*/ 1666618 w 2231714"/>
                <a:gd name="connsiteY2" fmla="*/ 1519662 h 4125290"/>
                <a:gd name="connsiteX3" fmla="*/ 1475704 w 2231714"/>
                <a:gd name="connsiteY3" fmla="*/ 1234882 h 4125290"/>
                <a:gd name="connsiteX4" fmla="*/ 1651740 w 2231714"/>
                <a:gd name="connsiteY4" fmla="*/ 718680 h 4125290"/>
                <a:gd name="connsiteX5" fmla="*/ 1656474 w 2231714"/>
                <a:gd name="connsiteY5" fmla="*/ 255159 h 4125290"/>
                <a:gd name="connsiteX6" fmla="*/ 1292772 w 2231714"/>
                <a:gd name="connsiteY6" fmla="*/ 50721 h 4125290"/>
                <a:gd name="connsiteX7" fmla="*/ 862389 w 2231714"/>
                <a:gd name="connsiteY7" fmla="*/ 313725 h 4125290"/>
                <a:gd name="connsiteX8" fmla="*/ 930084 w 2231714"/>
                <a:gd name="connsiteY8" fmla="*/ 918858 h 4125290"/>
                <a:gd name="connsiteX9" fmla="*/ 998929 w 2231714"/>
                <a:gd name="connsiteY9" fmla="*/ 1067504 h 4125290"/>
                <a:gd name="connsiteX10" fmla="*/ 819310 w 2231714"/>
                <a:gd name="connsiteY10" fmla="*/ 1445813 h 4125290"/>
                <a:gd name="connsiteX11" fmla="*/ 330767 w 2231714"/>
                <a:gd name="connsiteY11" fmla="*/ 1613665 h 4125290"/>
                <a:gd name="connsiteX12" fmla="*/ 50721 w 2231714"/>
                <a:gd name="connsiteY12" fmla="*/ 3001318 h 4125290"/>
                <a:gd name="connsiteX13" fmla="*/ 172924 w 2231714"/>
                <a:gd name="connsiteY13" fmla="*/ 3924030 h 4125290"/>
                <a:gd name="connsiteX14" fmla="*/ 230678 w 2231714"/>
                <a:gd name="connsiteY14" fmla="*/ 4141724 h 4125290"/>
                <a:gd name="connsiteX15" fmla="*/ 259082 w 2231714"/>
                <a:gd name="connsiteY15" fmla="*/ 4043867 h 4125290"/>
                <a:gd name="connsiteX16" fmla="*/ 401100 w 2231714"/>
                <a:gd name="connsiteY16" fmla="*/ 4013502 h 4125290"/>
                <a:gd name="connsiteX17" fmla="*/ 411041 w 2231714"/>
                <a:gd name="connsiteY17" fmla="*/ 4035955 h 4125290"/>
                <a:gd name="connsiteX18" fmla="*/ 411177 w 2231714"/>
                <a:gd name="connsiteY18" fmla="*/ 3989562 h 4125290"/>
                <a:gd name="connsiteX19" fmla="*/ 407863 w 2231714"/>
                <a:gd name="connsiteY19" fmla="*/ 3978877 h 4125290"/>
                <a:gd name="connsiteX20" fmla="*/ 312237 w 2231714"/>
                <a:gd name="connsiteY20" fmla="*/ 2705988 h 4125290"/>
                <a:gd name="connsiteX21" fmla="*/ 482727 w 2231714"/>
                <a:gd name="connsiteY21" fmla="*/ 2693206 h 4125290"/>
                <a:gd name="connsiteX22" fmla="*/ 567667 w 2231714"/>
                <a:gd name="connsiteY22" fmla="*/ 2247269 h 4125290"/>
                <a:gd name="connsiteX23" fmla="*/ 593163 w 2231714"/>
                <a:gd name="connsiteY23" fmla="*/ 2277769 h 4125290"/>
                <a:gd name="connsiteX24" fmla="*/ 653081 w 2231714"/>
                <a:gd name="connsiteY24" fmla="*/ 2680289 h 4125290"/>
                <a:gd name="connsiteX25" fmla="*/ 1818442 w 2231714"/>
                <a:gd name="connsiteY25" fmla="*/ 2592306 h 4125290"/>
                <a:gd name="connsiteX26" fmla="*/ 1888166 w 2231714"/>
                <a:gd name="connsiteY26" fmla="*/ 2269789 h 4125290"/>
                <a:gd name="connsiteX27" fmla="*/ 1930839 w 2231714"/>
                <a:gd name="connsiteY27" fmla="*/ 2239559 h 4125290"/>
                <a:gd name="connsiteX28" fmla="*/ 1921371 w 2231714"/>
                <a:gd name="connsiteY28" fmla="*/ 2584596 h 4125290"/>
                <a:gd name="connsiteX29" fmla="*/ 2213794 w 2231714"/>
                <a:gd name="connsiteY29" fmla="*/ 2562414 h 4125290"/>
                <a:gd name="connsiteX30" fmla="*/ 988988 w 2231714"/>
                <a:gd name="connsiteY30" fmla="*/ 738089 h 4125290"/>
                <a:gd name="connsiteX31" fmla="*/ 1165091 w 2231714"/>
                <a:gd name="connsiteY31" fmla="*/ 623122 h 4125290"/>
                <a:gd name="connsiteX32" fmla="*/ 1394145 w 2231714"/>
                <a:gd name="connsiteY32" fmla="*/ 331444 h 4125290"/>
                <a:gd name="connsiteX33" fmla="*/ 1603115 w 2231714"/>
                <a:gd name="connsiteY33" fmla="*/ 721047 h 4125290"/>
                <a:gd name="connsiteX34" fmla="*/ 1331860 w 2231714"/>
                <a:gd name="connsiteY34" fmla="*/ 1244621 h 4125290"/>
                <a:gd name="connsiteX35" fmla="*/ 988988 w 2231714"/>
                <a:gd name="connsiteY35" fmla="*/ 738089 h 4125290"/>
                <a:gd name="connsiteX36" fmla="*/ 1315291 w 2231714"/>
                <a:gd name="connsiteY36" fmla="*/ 1825881 h 4125290"/>
                <a:gd name="connsiteX37" fmla="*/ 899449 w 2231714"/>
                <a:gd name="connsiteY37" fmla="*/ 1496399 h 4125290"/>
                <a:gd name="connsiteX38" fmla="*/ 1053640 w 2231714"/>
                <a:gd name="connsiteY38" fmla="*/ 1148589 h 4125290"/>
                <a:gd name="connsiteX39" fmla="*/ 1331928 w 2231714"/>
                <a:gd name="connsiteY39" fmla="*/ 1314750 h 4125290"/>
                <a:gd name="connsiteX40" fmla="*/ 1423564 w 2231714"/>
                <a:gd name="connsiteY40" fmla="*/ 1269913 h 4125290"/>
                <a:gd name="connsiteX41" fmla="*/ 1606429 w 2231714"/>
                <a:gd name="connsiteY41" fmla="*/ 1550568 h 4125290"/>
                <a:gd name="connsiteX42" fmla="*/ 1315291 w 2231714"/>
                <a:gd name="connsiteY42" fmla="*/ 1825881 h 412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31714" h="4125290">
                  <a:moveTo>
                    <a:pt x="2213794" y="2562414"/>
                  </a:moveTo>
                  <a:cubicBezTo>
                    <a:pt x="2208451" y="2300424"/>
                    <a:pt x="2184578" y="1910889"/>
                    <a:pt x="2110729" y="1733366"/>
                  </a:cubicBezTo>
                  <a:cubicBezTo>
                    <a:pt x="1954171" y="1616235"/>
                    <a:pt x="1728226" y="1532918"/>
                    <a:pt x="1666618" y="1519662"/>
                  </a:cubicBezTo>
                  <a:cubicBezTo>
                    <a:pt x="1593918" y="1490718"/>
                    <a:pt x="1466507" y="1381229"/>
                    <a:pt x="1475704" y="1234882"/>
                  </a:cubicBezTo>
                  <a:cubicBezTo>
                    <a:pt x="1634292" y="1096178"/>
                    <a:pt x="1716933" y="885382"/>
                    <a:pt x="1651740" y="718680"/>
                  </a:cubicBezTo>
                  <a:cubicBezTo>
                    <a:pt x="1741076" y="609664"/>
                    <a:pt x="1788821" y="387574"/>
                    <a:pt x="1656474" y="255159"/>
                  </a:cubicBezTo>
                  <a:cubicBezTo>
                    <a:pt x="1509451" y="108069"/>
                    <a:pt x="1292772" y="50721"/>
                    <a:pt x="1292772" y="50721"/>
                  </a:cubicBezTo>
                  <a:cubicBezTo>
                    <a:pt x="1292772" y="50721"/>
                    <a:pt x="950372" y="143100"/>
                    <a:pt x="862389" y="313725"/>
                  </a:cubicBezTo>
                  <a:cubicBezTo>
                    <a:pt x="762638" y="507343"/>
                    <a:pt x="769130" y="785969"/>
                    <a:pt x="930084" y="918858"/>
                  </a:cubicBezTo>
                  <a:cubicBezTo>
                    <a:pt x="954498" y="983848"/>
                    <a:pt x="975800" y="1026724"/>
                    <a:pt x="998929" y="1067504"/>
                  </a:cubicBezTo>
                  <a:cubicBezTo>
                    <a:pt x="990881" y="1295071"/>
                    <a:pt x="819310" y="1445813"/>
                    <a:pt x="819310" y="1445813"/>
                  </a:cubicBezTo>
                  <a:cubicBezTo>
                    <a:pt x="695551" y="1469821"/>
                    <a:pt x="475558" y="1539748"/>
                    <a:pt x="330767" y="1613665"/>
                  </a:cubicBezTo>
                  <a:cubicBezTo>
                    <a:pt x="264492" y="1730188"/>
                    <a:pt x="94950" y="2426212"/>
                    <a:pt x="50721" y="3001318"/>
                  </a:cubicBezTo>
                  <a:lnTo>
                    <a:pt x="172924" y="3924030"/>
                  </a:lnTo>
                  <a:lnTo>
                    <a:pt x="230678" y="4141724"/>
                  </a:lnTo>
                  <a:cubicBezTo>
                    <a:pt x="230678" y="4089516"/>
                    <a:pt x="259082" y="4043867"/>
                    <a:pt x="259082" y="4043867"/>
                  </a:cubicBezTo>
                  <a:cubicBezTo>
                    <a:pt x="327183" y="3993958"/>
                    <a:pt x="401100" y="4013502"/>
                    <a:pt x="401100" y="4013502"/>
                  </a:cubicBezTo>
                  <a:lnTo>
                    <a:pt x="411041" y="4035955"/>
                  </a:lnTo>
                  <a:lnTo>
                    <a:pt x="411177" y="3989562"/>
                  </a:lnTo>
                  <a:cubicBezTo>
                    <a:pt x="409418" y="3983881"/>
                    <a:pt x="407863" y="3978877"/>
                    <a:pt x="407863" y="3978877"/>
                  </a:cubicBezTo>
                  <a:cubicBezTo>
                    <a:pt x="407863" y="3973669"/>
                    <a:pt x="323396" y="2853890"/>
                    <a:pt x="312237" y="2705988"/>
                  </a:cubicBezTo>
                  <a:cubicBezTo>
                    <a:pt x="317850" y="2705582"/>
                    <a:pt x="381285" y="2700848"/>
                    <a:pt x="482727" y="2693206"/>
                  </a:cubicBezTo>
                  <a:lnTo>
                    <a:pt x="567667" y="2247269"/>
                  </a:lnTo>
                  <a:lnTo>
                    <a:pt x="593163" y="2277769"/>
                  </a:lnTo>
                  <a:cubicBezTo>
                    <a:pt x="593163" y="2277769"/>
                    <a:pt x="623257" y="2524813"/>
                    <a:pt x="653081" y="2680289"/>
                  </a:cubicBezTo>
                  <a:cubicBezTo>
                    <a:pt x="970390" y="2656349"/>
                    <a:pt x="1448315" y="2620236"/>
                    <a:pt x="1818442" y="2592306"/>
                  </a:cubicBezTo>
                  <a:cubicBezTo>
                    <a:pt x="1857869" y="2441834"/>
                    <a:pt x="1888166" y="2269789"/>
                    <a:pt x="1888166" y="2269789"/>
                  </a:cubicBezTo>
                  <a:lnTo>
                    <a:pt x="1930839" y="2239559"/>
                  </a:lnTo>
                  <a:lnTo>
                    <a:pt x="1921371" y="2584596"/>
                  </a:lnTo>
                  <a:cubicBezTo>
                    <a:pt x="2037082" y="2575804"/>
                    <a:pt x="2137780" y="2568163"/>
                    <a:pt x="2213794" y="2562414"/>
                  </a:cubicBezTo>
                  <a:close/>
                  <a:moveTo>
                    <a:pt x="988988" y="738089"/>
                  </a:moveTo>
                  <a:cubicBezTo>
                    <a:pt x="988988" y="738089"/>
                    <a:pt x="1053505" y="707995"/>
                    <a:pt x="1165091" y="623122"/>
                  </a:cubicBezTo>
                  <a:cubicBezTo>
                    <a:pt x="1310287" y="512889"/>
                    <a:pt x="1371693" y="416316"/>
                    <a:pt x="1394145" y="331444"/>
                  </a:cubicBezTo>
                  <a:cubicBezTo>
                    <a:pt x="1653295" y="398598"/>
                    <a:pt x="1635712" y="644695"/>
                    <a:pt x="1603115" y="721047"/>
                  </a:cubicBezTo>
                  <a:cubicBezTo>
                    <a:pt x="1676829" y="927244"/>
                    <a:pt x="1529130" y="1166849"/>
                    <a:pt x="1331860" y="1244621"/>
                  </a:cubicBezTo>
                  <a:cubicBezTo>
                    <a:pt x="1127151" y="1183620"/>
                    <a:pt x="988988" y="1019420"/>
                    <a:pt x="988988" y="738089"/>
                  </a:cubicBezTo>
                  <a:close/>
                  <a:moveTo>
                    <a:pt x="1315291" y="1825881"/>
                  </a:moveTo>
                  <a:cubicBezTo>
                    <a:pt x="1128368" y="1736274"/>
                    <a:pt x="899449" y="1496399"/>
                    <a:pt x="899449" y="1496399"/>
                  </a:cubicBezTo>
                  <a:cubicBezTo>
                    <a:pt x="982631" y="1394957"/>
                    <a:pt x="1035651" y="1287023"/>
                    <a:pt x="1053640" y="1148589"/>
                  </a:cubicBezTo>
                  <a:cubicBezTo>
                    <a:pt x="1109500" y="1207628"/>
                    <a:pt x="1240766" y="1290810"/>
                    <a:pt x="1331928" y="1314750"/>
                  </a:cubicBezTo>
                  <a:cubicBezTo>
                    <a:pt x="1331928" y="1314750"/>
                    <a:pt x="1385084" y="1297032"/>
                    <a:pt x="1423564" y="1269913"/>
                  </a:cubicBezTo>
                  <a:cubicBezTo>
                    <a:pt x="1429380" y="1334565"/>
                    <a:pt x="1471782" y="1451020"/>
                    <a:pt x="1606429" y="1550568"/>
                  </a:cubicBezTo>
                  <a:cubicBezTo>
                    <a:pt x="1606361" y="1550636"/>
                    <a:pt x="1497075" y="1731337"/>
                    <a:pt x="1315291" y="1825881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331A9C0A-A609-4B44-A63E-E652D1E31411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rgbClr val="DD0B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FDE34A66-7093-4390-B64A-7A475236E040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485C15D6-DC84-4F0D-B02D-68B3B63FA6AF}"/>
                </a:ext>
              </a:extLst>
            </p:cNvPr>
            <p:cNvSpPr/>
            <p:nvPr/>
          </p:nvSpPr>
          <p:spPr>
            <a:xfrm>
              <a:off x="571532" y="6248850"/>
              <a:ext cx="123944" cy="123944"/>
            </a:xfrm>
            <a:custGeom>
              <a:avLst/>
              <a:gdLst>
                <a:gd name="connsiteX0" fmla="*/ 51706 w 1555437"/>
                <a:gd name="connsiteY0" fmla="*/ 662514 h 1555437"/>
                <a:gd name="connsiteX1" fmla="*/ 77676 w 1555437"/>
                <a:gd name="connsiteY1" fmla="*/ 635936 h 1555437"/>
                <a:gd name="connsiteX2" fmla="*/ 542008 w 1555437"/>
                <a:gd name="connsiteY2" fmla="*/ 529964 h 1555437"/>
                <a:gd name="connsiteX3" fmla="*/ 718584 w 1555437"/>
                <a:gd name="connsiteY3" fmla="*/ 73274 h 1555437"/>
                <a:gd name="connsiteX4" fmla="*/ 748137 w 1555437"/>
                <a:gd name="connsiteY4" fmla="*/ 50822 h 1555437"/>
                <a:gd name="connsiteX5" fmla="*/ 780598 w 1555437"/>
                <a:gd name="connsiteY5" fmla="*/ 68608 h 1555437"/>
                <a:gd name="connsiteX6" fmla="*/ 1023720 w 1555437"/>
                <a:gd name="connsiteY6" fmla="*/ 493715 h 1555437"/>
                <a:gd name="connsiteX7" fmla="*/ 1498804 w 1555437"/>
                <a:gd name="connsiteY7" fmla="*/ 528882 h 1555437"/>
                <a:gd name="connsiteX8" fmla="*/ 1528561 w 1555437"/>
                <a:gd name="connsiteY8" fmla="*/ 551199 h 1555437"/>
                <a:gd name="connsiteX9" fmla="*/ 1522406 w 1555437"/>
                <a:gd name="connsiteY9" fmla="*/ 588327 h 1555437"/>
                <a:gd name="connsiteX10" fmla="*/ 1208546 w 1555437"/>
                <a:gd name="connsiteY10" fmla="*/ 957506 h 1555437"/>
                <a:gd name="connsiteX11" fmla="*/ 1325340 w 1555437"/>
                <a:gd name="connsiteY11" fmla="*/ 1435770 h 1555437"/>
                <a:gd name="connsiteX12" fmla="*/ 1314181 w 1555437"/>
                <a:gd name="connsiteY12" fmla="*/ 1471815 h 1555437"/>
                <a:gd name="connsiteX13" fmla="*/ 1278067 w 1555437"/>
                <a:gd name="connsiteY13" fmla="*/ 1477496 h 1555437"/>
                <a:gd name="connsiteX14" fmla="*/ 840855 w 1555437"/>
                <a:gd name="connsiteY14" fmla="*/ 1280023 h 1555437"/>
                <a:gd name="connsiteX15" fmla="*/ 437996 w 1555437"/>
                <a:gd name="connsiteY15" fmla="*/ 1540660 h 1555437"/>
                <a:gd name="connsiteX16" fmla="*/ 401477 w 1555437"/>
                <a:gd name="connsiteY16" fmla="*/ 1540660 h 1555437"/>
                <a:gd name="connsiteX17" fmla="*/ 385111 w 1555437"/>
                <a:gd name="connsiteY17" fmla="*/ 1506846 h 1555437"/>
                <a:gd name="connsiteX18" fmla="*/ 429002 w 1555437"/>
                <a:gd name="connsiteY18" fmla="*/ 1016410 h 1555437"/>
                <a:gd name="connsiteX19" fmla="*/ 62865 w 1555437"/>
                <a:gd name="connsiteY19" fmla="*/ 698425 h 1555437"/>
                <a:gd name="connsiteX20" fmla="*/ 51706 w 1555437"/>
                <a:gd name="connsiteY20" fmla="*/ 662514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437" h="1555437">
                  <a:moveTo>
                    <a:pt x="51706" y="662514"/>
                  </a:moveTo>
                  <a:cubicBezTo>
                    <a:pt x="54817" y="649327"/>
                    <a:pt x="64894" y="639115"/>
                    <a:pt x="77676" y="635936"/>
                  </a:cubicBezTo>
                  <a:lnTo>
                    <a:pt x="542008" y="529964"/>
                  </a:lnTo>
                  <a:lnTo>
                    <a:pt x="718584" y="73274"/>
                  </a:lnTo>
                  <a:cubicBezTo>
                    <a:pt x="723385" y="60492"/>
                    <a:pt x="735085" y="51768"/>
                    <a:pt x="748137" y="50822"/>
                  </a:cubicBezTo>
                  <a:cubicBezTo>
                    <a:pt x="761392" y="49807"/>
                    <a:pt x="773903" y="56502"/>
                    <a:pt x="780598" y="68608"/>
                  </a:cubicBezTo>
                  <a:lnTo>
                    <a:pt x="1023720" y="493715"/>
                  </a:lnTo>
                  <a:lnTo>
                    <a:pt x="1498804" y="528882"/>
                  </a:lnTo>
                  <a:cubicBezTo>
                    <a:pt x="1511857" y="530032"/>
                    <a:pt x="1523353" y="538553"/>
                    <a:pt x="1528561" y="551199"/>
                  </a:cubicBezTo>
                  <a:cubicBezTo>
                    <a:pt x="1533362" y="563642"/>
                    <a:pt x="1531063" y="578250"/>
                    <a:pt x="1522406" y="588327"/>
                  </a:cubicBezTo>
                  <a:lnTo>
                    <a:pt x="1208546" y="957506"/>
                  </a:lnTo>
                  <a:lnTo>
                    <a:pt x="1325340" y="1435770"/>
                  </a:lnTo>
                  <a:cubicBezTo>
                    <a:pt x="1328653" y="1449227"/>
                    <a:pt x="1324257" y="1463226"/>
                    <a:pt x="1314181" y="1471815"/>
                  </a:cubicBezTo>
                  <a:cubicBezTo>
                    <a:pt x="1304239" y="1480810"/>
                    <a:pt x="1290240" y="1482906"/>
                    <a:pt x="1278067" y="1477496"/>
                  </a:cubicBezTo>
                  <a:lnTo>
                    <a:pt x="840855" y="1280023"/>
                  </a:lnTo>
                  <a:lnTo>
                    <a:pt x="437996" y="1540660"/>
                  </a:lnTo>
                  <a:cubicBezTo>
                    <a:pt x="426702" y="1547761"/>
                    <a:pt x="412568" y="1548031"/>
                    <a:pt x="401477" y="1540660"/>
                  </a:cubicBezTo>
                  <a:cubicBezTo>
                    <a:pt x="390183" y="1533559"/>
                    <a:pt x="383691" y="1520439"/>
                    <a:pt x="385111" y="1506846"/>
                  </a:cubicBezTo>
                  <a:lnTo>
                    <a:pt x="429002" y="1016410"/>
                  </a:lnTo>
                  <a:lnTo>
                    <a:pt x="62865" y="698425"/>
                  </a:lnTo>
                  <a:cubicBezTo>
                    <a:pt x="52991" y="689701"/>
                    <a:pt x="48596" y="675905"/>
                    <a:pt x="51706" y="6625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7849FE57-B2EE-4727-BDB4-370221682DC0}"/>
                </a:ext>
              </a:extLst>
            </p:cNvPr>
            <p:cNvSpPr/>
            <p:nvPr/>
          </p:nvSpPr>
          <p:spPr>
            <a:xfrm>
              <a:off x="536653" y="6331131"/>
              <a:ext cx="37722" cy="64666"/>
            </a:xfrm>
            <a:custGeom>
              <a:avLst/>
              <a:gdLst>
                <a:gd name="connsiteX0" fmla="*/ 79192 w 473394"/>
                <a:gd name="connsiteY0" fmla="*/ 84856 h 811532"/>
                <a:gd name="connsiteX1" fmla="*/ 221210 w 473394"/>
                <a:gd name="connsiteY1" fmla="*/ 54491 h 811532"/>
                <a:gd name="connsiteX2" fmla="*/ 260502 w 473394"/>
                <a:gd name="connsiteY2" fmla="*/ 142880 h 811532"/>
                <a:gd name="connsiteX3" fmla="*/ 414964 w 473394"/>
                <a:gd name="connsiteY3" fmla="*/ 323041 h 811532"/>
                <a:gd name="connsiteX4" fmla="*/ 412123 w 473394"/>
                <a:gd name="connsiteY4" fmla="*/ 357937 h 811532"/>
                <a:gd name="connsiteX5" fmla="*/ 381150 w 473394"/>
                <a:gd name="connsiteY5" fmla="*/ 373288 h 811532"/>
                <a:gd name="connsiteX6" fmla="*/ 266048 w 473394"/>
                <a:gd name="connsiteY6" fmla="*/ 311071 h 811532"/>
                <a:gd name="connsiteX7" fmla="*/ 266656 w 473394"/>
                <a:gd name="connsiteY7" fmla="*/ 314384 h 811532"/>
                <a:gd name="connsiteX8" fmla="*/ 283022 w 473394"/>
                <a:gd name="connsiteY8" fmla="*/ 467223 h 811532"/>
                <a:gd name="connsiteX9" fmla="*/ 353896 w 473394"/>
                <a:gd name="connsiteY9" fmla="*/ 575901 h 811532"/>
                <a:gd name="connsiteX10" fmla="*/ 435996 w 473394"/>
                <a:gd name="connsiteY10" fmla="*/ 697698 h 811532"/>
                <a:gd name="connsiteX11" fmla="*/ 411582 w 473394"/>
                <a:gd name="connsiteY11" fmla="*/ 769045 h 811532"/>
                <a:gd name="connsiteX12" fmla="*/ 302431 w 473394"/>
                <a:gd name="connsiteY12" fmla="*/ 624254 h 811532"/>
                <a:gd name="connsiteX13" fmla="*/ 184285 w 473394"/>
                <a:gd name="connsiteY13" fmla="*/ 502592 h 811532"/>
                <a:gd name="connsiteX14" fmla="*/ 50721 w 473394"/>
                <a:gd name="connsiteY14" fmla="*/ 182781 h 811532"/>
                <a:gd name="connsiteX15" fmla="*/ 79192 w 473394"/>
                <a:gd name="connsiteY15" fmla="*/ 84856 h 8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94" h="811532">
                  <a:moveTo>
                    <a:pt x="79192" y="84856"/>
                  </a:moveTo>
                  <a:cubicBezTo>
                    <a:pt x="147293" y="34947"/>
                    <a:pt x="221210" y="54491"/>
                    <a:pt x="221210" y="54491"/>
                  </a:cubicBezTo>
                  <a:lnTo>
                    <a:pt x="260502" y="142880"/>
                  </a:lnTo>
                  <a:cubicBezTo>
                    <a:pt x="260502" y="142880"/>
                    <a:pt x="305272" y="227956"/>
                    <a:pt x="414964" y="323041"/>
                  </a:cubicBezTo>
                  <a:cubicBezTo>
                    <a:pt x="414964" y="323041"/>
                    <a:pt x="423282" y="341300"/>
                    <a:pt x="412123" y="357937"/>
                  </a:cubicBezTo>
                  <a:cubicBezTo>
                    <a:pt x="400965" y="374437"/>
                    <a:pt x="381150" y="373288"/>
                    <a:pt x="381150" y="373288"/>
                  </a:cubicBezTo>
                  <a:lnTo>
                    <a:pt x="266048" y="311071"/>
                  </a:lnTo>
                  <a:cubicBezTo>
                    <a:pt x="266386" y="312423"/>
                    <a:pt x="266656" y="313302"/>
                    <a:pt x="266656" y="314384"/>
                  </a:cubicBezTo>
                  <a:cubicBezTo>
                    <a:pt x="282211" y="392968"/>
                    <a:pt x="283022" y="455320"/>
                    <a:pt x="283022" y="467223"/>
                  </a:cubicBezTo>
                  <a:cubicBezTo>
                    <a:pt x="299658" y="478449"/>
                    <a:pt x="322922" y="527953"/>
                    <a:pt x="353896" y="575901"/>
                  </a:cubicBezTo>
                  <a:cubicBezTo>
                    <a:pt x="387710" y="627974"/>
                    <a:pt x="425108" y="678559"/>
                    <a:pt x="435996" y="697698"/>
                  </a:cubicBezTo>
                  <a:cubicBezTo>
                    <a:pt x="457096" y="734014"/>
                    <a:pt x="450401" y="759239"/>
                    <a:pt x="411582" y="769045"/>
                  </a:cubicBezTo>
                  <a:cubicBezTo>
                    <a:pt x="411582" y="769045"/>
                    <a:pt x="335433" y="666048"/>
                    <a:pt x="302431" y="624254"/>
                  </a:cubicBezTo>
                  <a:cubicBezTo>
                    <a:pt x="269497" y="582393"/>
                    <a:pt x="184285" y="502592"/>
                    <a:pt x="184285" y="502592"/>
                  </a:cubicBezTo>
                  <a:cubicBezTo>
                    <a:pt x="112533" y="383973"/>
                    <a:pt x="50721" y="182781"/>
                    <a:pt x="50721" y="182781"/>
                  </a:cubicBezTo>
                  <a:cubicBezTo>
                    <a:pt x="50788" y="130505"/>
                    <a:pt x="79192" y="84856"/>
                    <a:pt x="79192" y="8485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0535696B-B4FF-4BE2-AEE9-7AEB32E9C44B}"/>
                </a:ext>
              </a:extLst>
            </p:cNvPr>
            <p:cNvSpPr/>
            <p:nvPr/>
          </p:nvSpPr>
          <p:spPr>
            <a:xfrm>
              <a:off x="691781" y="6252005"/>
              <a:ext cx="32333" cy="37722"/>
            </a:xfrm>
            <a:custGeom>
              <a:avLst/>
              <a:gdLst>
                <a:gd name="connsiteX0" fmla="*/ 291896 w 405766"/>
                <a:gd name="connsiteY0" fmla="*/ 93394 h 473393"/>
                <a:gd name="connsiteX1" fmla="*/ 288650 w 405766"/>
                <a:gd name="connsiteY1" fmla="*/ 50721 h 473393"/>
                <a:gd name="connsiteX2" fmla="*/ 395434 w 405766"/>
                <a:gd name="connsiteY2" fmla="*/ 242513 h 473393"/>
                <a:gd name="connsiteX3" fmla="*/ 363581 w 405766"/>
                <a:gd name="connsiteY3" fmla="*/ 415910 h 473393"/>
                <a:gd name="connsiteX4" fmla="*/ 318676 w 405766"/>
                <a:gd name="connsiteY4" fmla="*/ 450401 h 473393"/>
                <a:gd name="connsiteX5" fmla="*/ 130536 w 405766"/>
                <a:gd name="connsiteY5" fmla="*/ 427272 h 473393"/>
                <a:gd name="connsiteX6" fmla="*/ 53643 w 405766"/>
                <a:gd name="connsiteY6" fmla="*/ 307368 h 473393"/>
                <a:gd name="connsiteX7" fmla="*/ 74811 w 405766"/>
                <a:gd name="connsiteY7" fmla="*/ 162036 h 473393"/>
                <a:gd name="connsiteX8" fmla="*/ 291896 w 405766"/>
                <a:gd name="connsiteY8" fmla="*/ 93394 h 4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66" h="473393">
                  <a:moveTo>
                    <a:pt x="291896" y="93394"/>
                  </a:moveTo>
                  <a:lnTo>
                    <a:pt x="288650" y="50721"/>
                  </a:lnTo>
                  <a:cubicBezTo>
                    <a:pt x="288650" y="50721"/>
                    <a:pt x="386236" y="106446"/>
                    <a:pt x="395434" y="242513"/>
                  </a:cubicBezTo>
                  <a:lnTo>
                    <a:pt x="363581" y="415910"/>
                  </a:lnTo>
                  <a:cubicBezTo>
                    <a:pt x="363581" y="415910"/>
                    <a:pt x="330308" y="451280"/>
                    <a:pt x="318676" y="450401"/>
                  </a:cubicBezTo>
                  <a:cubicBezTo>
                    <a:pt x="309344" y="449859"/>
                    <a:pt x="130536" y="427272"/>
                    <a:pt x="130536" y="427272"/>
                  </a:cubicBezTo>
                  <a:cubicBezTo>
                    <a:pt x="109233" y="422470"/>
                    <a:pt x="61962" y="354775"/>
                    <a:pt x="53643" y="307368"/>
                  </a:cubicBezTo>
                  <a:cubicBezTo>
                    <a:pt x="40727" y="233992"/>
                    <a:pt x="74811" y="162036"/>
                    <a:pt x="74811" y="162036"/>
                  </a:cubicBezTo>
                  <a:cubicBezTo>
                    <a:pt x="74811" y="162036"/>
                    <a:pt x="225012" y="125247"/>
                    <a:pt x="291896" y="9339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42B6DF7B-07AE-4E8B-A38E-46BD4F7662D0}"/>
                </a:ext>
              </a:extLst>
            </p:cNvPr>
            <p:cNvSpPr/>
            <p:nvPr/>
          </p:nvSpPr>
          <p:spPr>
            <a:xfrm>
              <a:off x="589959" y="6038035"/>
              <a:ext cx="64666" cy="123944"/>
            </a:xfrm>
            <a:custGeom>
              <a:avLst/>
              <a:gdLst>
                <a:gd name="connsiteX0" fmla="*/ 140260 w 811532"/>
                <a:gd name="connsiteY0" fmla="*/ 457366 h 1555437"/>
                <a:gd name="connsiteX1" fmla="*/ 316363 w 811532"/>
                <a:gd name="connsiteY1" fmla="*/ 342399 h 1555437"/>
                <a:gd name="connsiteX2" fmla="*/ 545417 w 811532"/>
                <a:gd name="connsiteY2" fmla="*/ 50721 h 1555437"/>
                <a:gd name="connsiteX3" fmla="*/ 754387 w 811532"/>
                <a:gd name="connsiteY3" fmla="*/ 440324 h 1555437"/>
                <a:gd name="connsiteX4" fmla="*/ 483132 w 811532"/>
                <a:gd name="connsiteY4" fmla="*/ 963898 h 1555437"/>
                <a:gd name="connsiteX5" fmla="*/ 140260 w 811532"/>
                <a:gd name="connsiteY5" fmla="*/ 457366 h 1555437"/>
                <a:gd name="connsiteX6" fmla="*/ 466563 w 811532"/>
                <a:gd name="connsiteY6" fmla="*/ 1545158 h 1555437"/>
                <a:gd name="connsiteX7" fmla="*/ 50721 w 811532"/>
                <a:gd name="connsiteY7" fmla="*/ 1215676 h 1555437"/>
                <a:gd name="connsiteX8" fmla="*/ 204912 w 811532"/>
                <a:gd name="connsiteY8" fmla="*/ 867866 h 1555437"/>
                <a:gd name="connsiteX9" fmla="*/ 483200 w 811532"/>
                <a:gd name="connsiteY9" fmla="*/ 1034028 h 1555437"/>
                <a:gd name="connsiteX10" fmla="*/ 574836 w 811532"/>
                <a:gd name="connsiteY10" fmla="*/ 989191 h 1555437"/>
                <a:gd name="connsiteX11" fmla="*/ 757701 w 811532"/>
                <a:gd name="connsiteY11" fmla="*/ 1269846 h 1555437"/>
                <a:gd name="connsiteX12" fmla="*/ 466563 w 811532"/>
                <a:gd name="connsiteY12" fmla="*/ 1545158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2" h="1555437">
                  <a:moveTo>
                    <a:pt x="140260" y="457366"/>
                  </a:moveTo>
                  <a:cubicBezTo>
                    <a:pt x="140260" y="457366"/>
                    <a:pt x="204777" y="427272"/>
                    <a:pt x="316363" y="342399"/>
                  </a:cubicBezTo>
                  <a:cubicBezTo>
                    <a:pt x="461559" y="232166"/>
                    <a:pt x="522965" y="135594"/>
                    <a:pt x="545417" y="50721"/>
                  </a:cubicBezTo>
                  <a:cubicBezTo>
                    <a:pt x="804567" y="117875"/>
                    <a:pt x="786984" y="363972"/>
                    <a:pt x="754387" y="440324"/>
                  </a:cubicBezTo>
                  <a:cubicBezTo>
                    <a:pt x="828101" y="646521"/>
                    <a:pt x="680402" y="886126"/>
                    <a:pt x="483132" y="963898"/>
                  </a:cubicBezTo>
                  <a:cubicBezTo>
                    <a:pt x="278423" y="902898"/>
                    <a:pt x="140260" y="738697"/>
                    <a:pt x="140260" y="457366"/>
                  </a:cubicBezTo>
                  <a:close/>
                  <a:moveTo>
                    <a:pt x="466563" y="1545158"/>
                  </a:moveTo>
                  <a:cubicBezTo>
                    <a:pt x="279640" y="1455551"/>
                    <a:pt x="50721" y="1215676"/>
                    <a:pt x="50721" y="1215676"/>
                  </a:cubicBezTo>
                  <a:cubicBezTo>
                    <a:pt x="133903" y="1114234"/>
                    <a:pt x="186923" y="1006300"/>
                    <a:pt x="204912" y="867866"/>
                  </a:cubicBezTo>
                  <a:cubicBezTo>
                    <a:pt x="260772" y="926905"/>
                    <a:pt x="392038" y="1010087"/>
                    <a:pt x="483200" y="1034028"/>
                  </a:cubicBezTo>
                  <a:cubicBezTo>
                    <a:pt x="483200" y="1034028"/>
                    <a:pt x="536355" y="1016309"/>
                    <a:pt x="574836" y="989191"/>
                  </a:cubicBezTo>
                  <a:cubicBezTo>
                    <a:pt x="580652" y="1053843"/>
                    <a:pt x="623054" y="1170298"/>
                    <a:pt x="757701" y="1269846"/>
                  </a:cubicBezTo>
                  <a:cubicBezTo>
                    <a:pt x="757633" y="1269913"/>
                    <a:pt x="648347" y="1450614"/>
                    <a:pt x="466563" y="1545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9" name="BLAUW" hidden="1">
            <a:extLst>
              <a:ext uri="{FF2B5EF4-FFF2-40B4-BE49-F238E27FC236}">
                <a16:creationId xmlns:a16="http://schemas.microsoft.com/office/drawing/2014/main" id="{E34E1D0B-C006-497C-9A8D-E2998FF0ED50}"/>
              </a:ext>
            </a:extLst>
          </p:cNvPr>
          <p:cNvSpPr/>
          <p:nvPr userDrawn="1"/>
        </p:nvSpPr>
        <p:spPr>
          <a:xfrm>
            <a:off x="-4703436" y="0"/>
            <a:ext cx="21598872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latin typeface="+mj-lt"/>
            </a:endParaRPr>
          </a:p>
        </p:txBody>
      </p:sp>
      <p:grpSp>
        <p:nvGrpSpPr>
          <p:cNvPr id="150" name="LOGO Woord" hidden="1">
            <a:extLst>
              <a:ext uri="{FF2B5EF4-FFF2-40B4-BE49-F238E27FC236}">
                <a16:creationId xmlns:a16="http://schemas.microsoft.com/office/drawing/2014/main" id="{C0355B19-AA13-4298-AFE8-4A655BBB1160}"/>
              </a:ext>
            </a:extLst>
          </p:cNvPr>
          <p:cNvGrpSpPr/>
          <p:nvPr userDrawn="1"/>
        </p:nvGrpSpPr>
        <p:grpSpPr>
          <a:xfrm>
            <a:off x="1351997" y="3389804"/>
            <a:ext cx="14366422" cy="1425326"/>
            <a:chOff x="981783" y="6339719"/>
            <a:chExt cx="1711673" cy="169819"/>
          </a:xfrm>
          <a:solidFill>
            <a:srgbClr val="FFFFFF"/>
          </a:solidFill>
        </p:grpSpPr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2471321C-6CA9-44E3-9B1D-C45D789CBA71}"/>
                </a:ext>
              </a:extLst>
            </p:cNvPr>
            <p:cNvSpPr/>
            <p:nvPr userDrawn="1"/>
          </p:nvSpPr>
          <p:spPr>
            <a:xfrm>
              <a:off x="981783" y="6359696"/>
              <a:ext cx="118555" cy="145499"/>
            </a:xfrm>
            <a:custGeom>
              <a:avLst/>
              <a:gdLst>
                <a:gd name="connsiteX0" fmla="*/ 1234950 w 1487809"/>
                <a:gd name="connsiteY0" fmla="*/ 1662154 h 1825948"/>
                <a:gd name="connsiteX1" fmla="*/ 644154 w 1487809"/>
                <a:gd name="connsiteY1" fmla="*/ 1838865 h 1825948"/>
                <a:gd name="connsiteX2" fmla="*/ 50721 w 1487809"/>
                <a:gd name="connsiteY2" fmla="*/ 1161033 h 1825948"/>
                <a:gd name="connsiteX3" fmla="*/ 984389 w 1487809"/>
                <a:gd name="connsiteY3" fmla="*/ 50721 h 1825948"/>
                <a:gd name="connsiteX4" fmla="*/ 1406386 w 1487809"/>
                <a:gd name="connsiteY4" fmla="*/ 114021 h 1825948"/>
                <a:gd name="connsiteX5" fmla="*/ 1361549 w 1487809"/>
                <a:gd name="connsiteY5" fmla="*/ 385681 h 1825948"/>
                <a:gd name="connsiteX6" fmla="*/ 1198025 w 1487809"/>
                <a:gd name="connsiteY6" fmla="*/ 504368 h 1825948"/>
                <a:gd name="connsiteX7" fmla="*/ 1221762 w 1487809"/>
                <a:gd name="connsiteY7" fmla="*/ 256444 h 1825948"/>
                <a:gd name="connsiteX8" fmla="*/ 910540 w 1487809"/>
                <a:gd name="connsiteY8" fmla="*/ 203762 h 1825948"/>
                <a:gd name="connsiteX9" fmla="*/ 290731 w 1487809"/>
                <a:gd name="connsiteY9" fmla="*/ 1079338 h 1825948"/>
                <a:gd name="connsiteX10" fmla="*/ 741741 w 1487809"/>
                <a:gd name="connsiteY10" fmla="*/ 1678114 h 1825948"/>
                <a:gd name="connsiteX11" fmla="*/ 1034501 w 1487809"/>
                <a:gd name="connsiteY11" fmla="*/ 1620090 h 1825948"/>
                <a:gd name="connsiteX12" fmla="*/ 1079339 w 1487809"/>
                <a:gd name="connsiteY12" fmla="*/ 1187543 h 1825948"/>
                <a:gd name="connsiteX13" fmla="*/ 794491 w 1487809"/>
                <a:gd name="connsiteY13" fmla="*/ 1169081 h 1825948"/>
                <a:gd name="connsiteX14" fmla="*/ 929002 w 1487809"/>
                <a:gd name="connsiteY14" fmla="*/ 1050394 h 1825948"/>
                <a:gd name="connsiteX15" fmla="*/ 1482873 w 1487809"/>
                <a:gd name="connsiteY15" fmla="*/ 1050394 h 1825948"/>
                <a:gd name="connsiteX16" fmla="*/ 1411661 w 1487809"/>
                <a:gd name="connsiteY16" fmla="*/ 1174356 h 1825948"/>
                <a:gd name="connsiteX17" fmla="*/ 1279787 w 1487809"/>
                <a:gd name="connsiteY17" fmla="*/ 1198160 h 1825948"/>
                <a:gd name="connsiteX18" fmla="*/ 1234950 w 1487809"/>
                <a:gd name="connsiteY18" fmla="*/ 1662154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7809" h="1825948">
                  <a:moveTo>
                    <a:pt x="1234950" y="1662154"/>
                  </a:moveTo>
                  <a:cubicBezTo>
                    <a:pt x="1052963" y="1778203"/>
                    <a:pt x="881528" y="1838865"/>
                    <a:pt x="644154" y="1838865"/>
                  </a:cubicBezTo>
                  <a:cubicBezTo>
                    <a:pt x="274907" y="1838865"/>
                    <a:pt x="50721" y="1575117"/>
                    <a:pt x="50721" y="1161033"/>
                  </a:cubicBezTo>
                  <a:cubicBezTo>
                    <a:pt x="50721" y="601887"/>
                    <a:pt x="404143" y="50721"/>
                    <a:pt x="984389" y="50721"/>
                  </a:cubicBezTo>
                  <a:cubicBezTo>
                    <a:pt x="1124176" y="50721"/>
                    <a:pt x="1279787" y="66478"/>
                    <a:pt x="1406386" y="114021"/>
                  </a:cubicBezTo>
                  <a:lnTo>
                    <a:pt x="1361549" y="385681"/>
                  </a:lnTo>
                  <a:cubicBezTo>
                    <a:pt x="1340449" y="507005"/>
                    <a:pt x="1266600" y="525468"/>
                    <a:pt x="1198025" y="504368"/>
                  </a:cubicBezTo>
                  <a:lnTo>
                    <a:pt x="1221762" y="256444"/>
                  </a:lnTo>
                  <a:cubicBezTo>
                    <a:pt x="1137363" y="219520"/>
                    <a:pt x="1050327" y="203762"/>
                    <a:pt x="910540" y="203762"/>
                  </a:cubicBezTo>
                  <a:cubicBezTo>
                    <a:pt x="467443" y="203762"/>
                    <a:pt x="290731" y="670529"/>
                    <a:pt x="290731" y="1079338"/>
                  </a:cubicBezTo>
                  <a:cubicBezTo>
                    <a:pt x="290731" y="1424848"/>
                    <a:pt x="427880" y="1678114"/>
                    <a:pt x="741741" y="1678114"/>
                  </a:cubicBezTo>
                  <a:cubicBezTo>
                    <a:pt x="849878" y="1678114"/>
                    <a:pt x="952739" y="1654310"/>
                    <a:pt x="1034501" y="1620090"/>
                  </a:cubicBezTo>
                  <a:lnTo>
                    <a:pt x="1079339" y="1187543"/>
                  </a:lnTo>
                  <a:lnTo>
                    <a:pt x="794491" y="1169081"/>
                  </a:lnTo>
                  <a:cubicBezTo>
                    <a:pt x="791853" y="1108486"/>
                    <a:pt x="836690" y="1050394"/>
                    <a:pt x="929002" y="1050394"/>
                  </a:cubicBezTo>
                  <a:lnTo>
                    <a:pt x="1482873" y="1050394"/>
                  </a:lnTo>
                  <a:cubicBezTo>
                    <a:pt x="1514523" y="1105781"/>
                    <a:pt x="1488148" y="1161168"/>
                    <a:pt x="1411661" y="1174356"/>
                  </a:cubicBezTo>
                  <a:lnTo>
                    <a:pt x="1279787" y="1198160"/>
                  </a:lnTo>
                  <a:lnTo>
                    <a:pt x="1234950" y="1662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: vorm 151">
              <a:extLst>
                <a:ext uri="{FF2B5EF4-FFF2-40B4-BE49-F238E27FC236}">
                  <a16:creationId xmlns:a16="http://schemas.microsoft.com/office/drawing/2014/main" id="{CFA6474B-B012-4D72-8283-1D65A9EDC5B5}"/>
                </a:ext>
              </a:extLst>
            </p:cNvPr>
            <p:cNvSpPr/>
            <p:nvPr userDrawn="1"/>
          </p:nvSpPr>
          <p:spPr>
            <a:xfrm>
              <a:off x="1106303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2 w 879160"/>
                <a:gd name="connsiteY1" fmla="*/ 781371 h 1352554"/>
                <a:gd name="connsiteX2" fmla="*/ 507006 w 879160"/>
                <a:gd name="connsiteY2" fmla="*/ 1155826 h 1352554"/>
                <a:gd name="connsiteX3" fmla="*/ 805041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29 w 879160"/>
                <a:gd name="connsiteY9" fmla="*/ 314401 h 1352554"/>
                <a:gd name="connsiteX10" fmla="*/ 536018 w 879160"/>
                <a:gd name="connsiteY10" fmla="*/ 216882 h 1352554"/>
                <a:gd name="connsiteX11" fmla="*/ 269632 w 879160"/>
                <a:gd name="connsiteY11" fmla="*/ 633604 h 1352554"/>
                <a:gd name="connsiteX12" fmla="*/ 670529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1" y="636309"/>
                    <a:pt x="259082" y="781371"/>
                  </a:cubicBezTo>
                  <a:cubicBezTo>
                    <a:pt x="259082" y="1016107"/>
                    <a:pt x="327656" y="1155826"/>
                    <a:pt x="507006" y="1155826"/>
                  </a:cubicBezTo>
                  <a:cubicBezTo>
                    <a:pt x="633604" y="1155826"/>
                    <a:pt x="739103" y="1108418"/>
                    <a:pt x="805041" y="1050258"/>
                  </a:cubicBezTo>
                  <a:cubicBezTo>
                    <a:pt x="818228" y="1058171"/>
                    <a:pt x="826140" y="1074063"/>
                    <a:pt x="826140" y="1095163"/>
                  </a:cubicBezTo>
                  <a:cubicBezTo>
                    <a:pt x="826140" y="1240224"/>
                    <a:pt x="617780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7" y="50721"/>
                    <a:pt x="612505" y="50721"/>
                  </a:cubicBezTo>
                  <a:cubicBezTo>
                    <a:pt x="810316" y="50721"/>
                    <a:pt x="873615" y="140395"/>
                    <a:pt x="873615" y="277612"/>
                  </a:cubicBezTo>
                  <a:close/>
                  <a:moveTo>
                    <a:pt x="670529" y="314401"/>
                  </a:moveTo>
                  <a:cubicBezTo>
                    <a:pt x="670529" y="266994"/>
                    <a:pt x="641517" y="216882"/>
                    <a:pt x="536018" y="216882"/>
                  </a:cubicBezTo>
                  <a:cubicBezTo>
                    <a:pt x="417331" y="216882"/>
                    <a:pt x="309194" y="417330"/>
                    <a:pt x="269632" y="633604"/>
                  </a:cubicBezTo>
                  <a:cubicBezTo>
                    <a:pt x="638880" y="512280"/>
                    <a:pt x="670529" y="419968"/>
                    <a:pt x="670529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: vorm 152">
              <a:extLst>
                <a:ext uri="{FF2B5EF4-FFF2-40B4-BE49-F238E27FC236}">
                  <a16:creationId xmlns:a16="http://schemas.microsoft.com/office/drawing/2014/main" id="{FD7DB220-1CE2-4571-A57D-3C303677D805}"/>
                </a:ext>
              </a:extLst>
            </p:cNvPr>
            <p:cNvSpPr/>
            <p:nvPr userDrawn="1"/>
          </p:nvSpPr>
          <p:spPr>
            <a:xfrm>
              <a:off x="1183094" y="6399411"/>
              <a:ext cx="156277" cy="107777"/>
            </a:xfrm>
            <a:custGeom>
              <a:avLst/>
              <a:gdLst>
                <a:gd name="connsiteX0" fmla="*/ 1131620 w 1961203"/>
                <a:gd name="connsiteY0" fmla="*/ 499092 h 1352554"/>
                <a:gd name="connsiteX1" fmla="*/ 1635379 w 1961203"/>
                <a:gd name="connsiteY1" fmla="*/ 50721 h 1352554"/>
                <a:gd name="connsiteX2" fmla="*/ 1830553 w 1961203"/>
                <a:gd name="connsiteY2" fmla="*/ 301282 h 1352554"/>
                <a:gd name="connsiteX3" fmla="*/ 1724986 w 1961203"/>
                <a:gd name="connsiteY3" fmla="*/ 994939 h 1352554"/>
                <a:gd name="connsiteX4" fmla="*/ 1790990 w 1961203"/>
                <a:gd name="connsiteY4" fmla="*/ 1137295 h 1352554"/>
                <a:gd name="connsiteX5" fmla="*/ 1959789 w 1961203"/>
                <a:gd name="connsiteY5" fmla="*/ 1060808 h 1352554"/>
                <a:gd name="connsiteX6" fmla="*/ 1627466 w 1961203"/>
                <a:gd name="connsiteY6" fmla="*/ 1343086 h 1352554"/>
                <a:gd name="connsiteX7" fmla="*/ 1506143 w 1961203"/>
                <a:gd name="connsiteY7" fmla="*/ 1100438 h 1352554"/>
                <a:gd name="connsiteX8" fmla="*/ 1611642 w 1961203"/>
                <a:gd name="connsiteY8" fmla="*/ 425243 h 1352554"/>
                <a:gd name="connsiteX9" fmla="*/ 1492955 w 1961203"/>
                <a:gd name="connsiteY9" fmla="*/ 259082 h 1352554"/>
                <a:gd name="connsiteX10" fmla="*/ 1202832 w 1961203"/>
                <a:gd name="connsiteY10" fmla="*/ 559687 h 1352554"/>
                <a:gd name="connsiteX11" fmla="*/ 1052496 w 1961203"/>
                <a:gd name="connsiteY11" fmla="*/ 1285062 h 1352554"/>
                <a:gd name="connsiteX12" fmla="*/ 799297 w 1961203"/>
                <a:gd name="connsiteY12" fmla="*/ 1327262 h 1352554"/>
                <a:gd name="connsiteX13" fmla="*/ 933808 w 1961203"/>
                <a:gd name="connsiteY13" fmla="*/ 425243 h 1352554"/>
                <a:gd name="connsiteX14" fmla="*/ 836222 w 1961203"/>
                <a:gd name="connsiteY14" fmla="*/ 259082 h 1352554"/>
                <a:gd name="connsiteX15" fmla="*/ 551374 w 1961203"/>
                <a:gd name="connsiteY15" fmla="*/ 559687 h 1352554"/>
                <a:gd name="connsiteX16" fmla="*/ 395763 w 1961203"/>
                <a:gd name="connsiteY16" fmla="*/ 1287699 h 1352554"/>
                <a:gd name="connsiteX17" fmla="*/ 142564 w 1961203"/>
                <a:gd name="connsiteY17" fmla="*/ 1324624 h 1352554"/>
                <a:gd name="connsiteX18" fmla="*/ 287626 w 1961203"/>
                <a:gd name="connsiteY18" fmla="*/ 409418 h 1352554"/>
                <a:gd name="connsiteX19" fmla="*/ 226964 w 1961203"/>
                <a:gd name="connsiteY19" fmla="*/ 261719 h 1352554"/>
                <a:gd name="connsiteX20" fmla="*/ 68715 w 1961203"/>
                <a:gd name="connsiteY20" fmla="*/ 309194 h 1352554"/>
                <a:gd name="connsiteX21" fmla="*/ 190039 w 1961203"/>
                <a:gd name="connsiteY21" fmla="*/ 132483 h 1352554"/>
                <a:gd name="connsiteX22" fmla="*/ 408950 w 1961203"/>
                <a:gd name="connsiteY22" fmla="*/ 50721 h 1352554"/>
                <a:gd name="connsiteX23" fmla="*/ 503899 w 1961203"/>
                <a:gd name="connsiteY23" fmla="*/ 206400 h 1352554"/>
                <a:gd name="connsiteX24" fmla="*/ 461700 w 1961203"/>
                <a:gd name="connsiteY24" fmla="*/ 488543 h 1352554"/>
                <a:gd name="connsiteX25" fmla="*/ 474887 w 1961203"/>
                <a:gd name="connsiteY25" fmla="*/ 499092 h 1352554"/>
                <a:gd name="connsiteX26" fmla="*/ 965458 w 1961203"/>
                <a:gd name="connsiteY26" fmla="*/ 50721 h 1352554"/>
                <a:gd name="connsiteX27" fmla="*/ 1136895 w 1961203"/>
                <a:gd name="connsiteY27" fmla="*/ 301282 h 1352554"/>
                <a:gd name="connsiteX28" fmla="*/ 1110520 w 1961203"/>
                <a:gd name="connsiteY28" fmla="*/ 493818 h 1352554"/>
                <a:gd name="connsiteX29" fmla="*/ 1131620 w 1961203"/>
                <a:gd name="connsiteY29" fmla="*/ 499092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1203" h="1352554">
                  <a:moveTo>
                    <a:pt x="1131620" y="499092"/>
                  </a:moveTo>
                  <a:cubicBezTo>
                    <a:pt x="1260856" y="195850"/>
                    <a:pt x="1440205" y="50721"/>
                    <a:pt x="1635379" y="50721"/>
                  </a:cubicBezTo>
                  <a:cubicBezTo>
                    <a:pt x="1780441" y="50721"/>
                    <a:pt x="1830553" y="140395"/>
                    <a:pt x="1830553" y="301282"/>
                  </a:cubicBezTo>
                  <a:cubicBezTo>
                    <a:pt x="1830553" y="422606"/>
                    <a:pt x="1724986" y="841965"/>
                    <a:pt x="1724986" y="994939"/>
                  </a:cubicBezTo>
                  <a:cubicBezTo>
                    <a:pt x="1724986" y="1108418"/>
                    <a:pt x="1746153" y="1137295"/>
                    <a:pt x="1790990" y="1137295"/>
                  </a:cubicBezTo>
                  <a:cubicBezTo>
                    <a:pt x="1833190" y="1137295"/>
                    <a:pt x="1920226" y="1097801"/>
                    <a:pt x="1959789" y="1060808"/>
                  </a:cubicBezTo>
                  <a:cubicBezTo>
                    <a:pt x="2036276" y="1113558"/>
                    <a:pt x="1830553" y="1343086"/>
                    <a:pt x="1627466" y="1343086"/>
                  </a:cubicBezTo>
                  <a:cubicBezTo>
                    <a:pt x="1543067" y="1343086"/>
                    <a:pt x="1506143" y="1269237"/>
                    <a:pt x="1506143" y="1100438"/>
                  </a:cubicBezTo>
                  <a:cubicBezTo>
                    <a:pt x="1506143" y="965859"/>
                    <a:pt x="1611642" y="549205"/>
                    <a:pt x="1611642" y="425243"/>
                  </a:cubicBezTo>
                  <a:cubicBezTo>
                    <a:pt x="1611642" y="303919"/>
                    <a:pt x="1595884" y="259082"/>
                    <a:pt x="1492955" y="259082"/>
                  </a:cubicBezTo>
                  <a:cubicBezTo>
                    <a:pt x="1416468" y="259082"/>
                    <a:pt x="1276682" y="406781"/>
                    <a:pt x="1202832" y="559687"/>
                  </a:cubicBezTo>
                  <a:cubicBezTo>
                    <a:pt x="1078870" y="820798"/>
                    <a:pt x="1039309" y="1029159"/>
                    <a:pt x="1052496" y="1285062"/>
                  </a:cubicBezTo>
                  <a:lnTo>
                    <a:pt x="799297" y="1327262"/>
                  </a:lnTo>
                  <a:cubicBezTo>
                    <a:pt x="873147" y="960652"/>
                    <a:pt x="933808" y="551842"/>
                    <a:pt x="933808" y="425243"/>
                  </a:cubicBezTo>
                  <a:cubicBezTo>
                    <a:pt x="933808" y="303919"/>
                    <a:pt x="936446" y="259082"/>
                    <a:pt x="836222" y="259082"/>
                  </a:cubicBezTo>
                  <a:cubicBezTo>
                    <a:pt x="759735" y="259082"/>
                    <a:pt x="622586" y="406781"/>
                    <a:pt x="551374" y="559687"/>
                  </a:cubicBezTo>
                  <a:cubicBezTo>
                    <a:pt x="422138" y="826072"/>
                    <a:pt x="382575" y="1055534"/>
                    <a:pt x="395763" y="1287699"/>
                  </a:cubicBezTo>
                  <a:lnTo>
                    <a:pt x="142564" y="1324624"/>
                  </a:lnTo>
                  <a:cubicBezTo>
                    <a:pt x="226964" y="886735"/>
                    <a:pt x="287626" y="501730"/>
                    <a:pt x="287626" y="409418"/>
                  </a:cubicBezTo>
                  <a:cubicBezTo>
                    <a:pt x="287626" y="282887"/>
                    <a:pt x="274438" y="261719"/>
                    <a:pt x="226964" y="261719"/>
                  </a:cubicBezTo>
                  <a:cubicBezTo>
                    <a:pt x="168939" y="261719"/>
                    <a:pt x="126740" y="274907"/>
                    <a:pt x="68715" y="309194"/>
                  </a:cubicBezTo>
                  <a:cubicBezTo>
                    <a:pt x="31790" y="266994"/>
                    <a:pt x="42340" y="222157"/>
                    <a:pt x="190039" y="132483"/>
                  </a:cubicBezTo>
                  <a:cubicBezTo>
                    <a:pt x="258614" y="90283"/>
                    <a:pt x="366750" y="50721"/>
                    <a:pt x="408950" y="50721"/>
                  </a:cubicBezTo>
                  <a:cubicBezTo>
                    <a:pt x="474887" y="50721"/>
                    <a:pt x="503899" y="90283"/>
                    <a:pt x="503899" y="206400"/>
                  </a:cubicBezTo>
                  <a:cubicBezTo>
                    <a:pt x="503899" y="282887"/>
                    <a:pt x="477525" y="433223"/>
                    <a:pt x="461700" y="488543"/>
                  </a:cubicBezTo>
                  <a:lnTo>
                    <a:pt x="474887" y="499092"/>
                  </a:lnTo>
                  <a:cubicBezTo>
                    <a:pt x="614674" y="201125"/>
                    <a:pt x="762373" y="50721"/>
                    <a:pt x="965458" y="50721"/>
                  </a:cubicBezTo>
                  <a:cubicBezTo>
                    <a:pt x="1097332" y="50721"/>
                    <a:pt x="1136895" y="153582"/>
                    <a:pt x="1136895" y="301282"/>
                  </a:cubicBezTo>
                  <a:cubicBezTo>
                    <a:pt x="1136895" y="359306"/>
                    <a:pt x="1126345" y="446410"/>
                    <a:pt x="1110520" y="493818"/>
                  </a:cubicBezTo>
                  <a:lnTo>
                    <a:pt x="1131620" y="499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4" name="Vrije vorm: vorm 153">
              <a:extLst>
                <a:ext uri="{FF2B5EF4-FFF2-40B4-BE49-F238E27FC236}">
                  <a16:creationId xmlns:a16="http://schemas.microsoft.com/office/drawing/2014/main" id="{C36E5341-FA30-4366-8C43-3E9C38E22FB7}"/>
                </a:ext>
              </a:extLst>
            </p:cNvPr>
            <p:cNvSpPr/>
            <p:nvPr userDrawn="1"/>
          </p:nvSpPr>
          <p:spPr>
            <a:xfrm>
              <a:off x="1347449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536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0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5" name="Vrije vorm: vorm 154">
              <a:extLst>
                <a:ext uri="{FF2B5EF4-FFF2-40B4-BE49-F238E27FC236}">
                  <a16:creationId xmlns:a16="http://schemas.microsoft.com/office/drawing/2014/main" id="{1EC507F9-5CC6-4C31-AA56-7CDCEC277E87}"/>
                </a:ext>
              </a:extLst>
            </p:cNvPr>
            <p:cNvSpPr/>
            <p:nvPr userDrawn="1"/>
          </p:nvSpPr>
          <p:spPr>
            <a:xfrm>
              <a:off x="1423507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604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1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6" name="Vrije vorm: vorm 155">
              <a:extLst>
                <a:ext uri="{FF2B5EF4-FFF2-40B4-BE49-F238E27FC236}">
                  <a16:creationId xmlns:a16="http://schemas.microsoft.com/office/drawing/2014/main" id="{677532A1-0B67-4E1B-A922-4628C7CF77E9}"/>
                </a:ext>
              </a:extLst>
            </p:cNvPr>
            <p:cNvSpPr/>
            <p:nvPr userDrawn="1"/>
          </p:nvSpPr>
          <p:spPr>
            <a:xfrm>
              <a:off x="1500298" y="6399411"/>
              <a:ext cx="107777" cy="107777"/>
            </a:xfrm>
            <a:custGeom>
              <a:avLst/>
              <a:gdLst>
                <a:gd name="connsiteX0" fmla="*/ 503900 w 1352554"/>
                <a:gd name="connsiteY0" fmla="*/ 206400 h 1352554"/>
                <a:gd name="connsiteX1" fmla="*/ 461633 w 1352554"/>
                <a:gd name="connsiteY1" fmla="*/ 493818 h 1352554"/>
                <a:gd name="connsiteX2" fmla="*/ 474820 w 1352554"/>
                <a:gd name="connsiteY2" fmla="*/ 496455 h 1352554"/>
                <a:gd name="connsiteX3" fmla="*/ 978579 w 1352554"/>
                <a:gd name="connsiteY3" fmla="*/ 50721 h 1352554"/>
                <a:gd name="connsiteX4" fmla="*/ 1171047 w 1352554"/>
                <a:gd name="connsiteY4" fmla="*/ 301282 h 1352554"/>
                <a:gd name="connsiteX5" fmla="*/ 1065616 w 1352554"/>
                <a:gd name="connsiteY5" fmla="*/ 992301 h 1352554"/>
                <a:gd name="connsiteX6" fmla="*/ 1131552 w 1352554"/>
                <a:gd name="connsiteY6" fmla="*/ 1134658 h 1352554"/>
                <a:gd name="connsiteX7" fmla="*/ 1300351 w 1352554"/>
                <a:gd name="connsiteY7" fmla="*/ 1058171 h 1352554"/>
                <a:gd name="connsiteX8" fmla="*/ 970666 w 1352554"/>
                <a:gd name="connsiteY8" fmla="*/ 1340449 h 1352554"/>
                <a:gd name="connsiteX9" fmla="*/ 846637 w 1352554"/>
                <a:gd name="connsiteY9" fmla="*/ 1097801 h 1352554"/>
                <a:gd name="connsiteX10" fmla="*/ 954842 w 1352554"/>
                <a:gd name="connsiteY10" fmla="*/ 425243 h 1352554"/>
                <a:gd name="connsiteX11" fmla="*/ 836223 w 1352554"/>
                <a:gd name="connsiteY11" fmla="*/ 259082 h 1352554"/>
                <a:gd name="connsiteX12" fmla="*/ 551306 w 1352554"/>
                <a:gd name="connsiteY12" fmla="*/ 559687 h 1352554"/>
                <a:gd name="connsiteX13" fmla="*/ 395695 w 1352554"/>
                <a:gd name="connsiteY13" fmla="*/ 1285062 h 1352554"/>
                <a:gd name="connsiteX14" fmla="*/ 139927 w 1352554"/>
                <a:gd name="connsiteY14" fmla="*/ 1324624 h 1352554"/>
                <a:gd name="connsiteX15" fmla="*/ 287626 w 1352554"/>
                <a:gd name="connsiteY15" fmla="*/ 409418 h 1352554"/>
                <a:gd name="connsiteX16" fmla="*/ 227031 w 1352554"/>
                <a:gd name="connsiteY16" fmla="*/ 259082 h 1352554"/>
                <a:gd name="connsiteX17" fmla="*/ 68715 w 1352554"/>
                <a:gd name="connsiteY17" fmla="*/ 306556 h 1352554"/>
                <a:gd name="connsiteX18" fmla="*/ 190039 w 1352554"/>
                <a:gd name="connsiteY18" fmla="*/ 132483 h 1352554"/>
                <a:gd name="connsiteX19" fmla="*/ 409018 w 1352554"/>
                <a:gd name="connsiteY19" fmla="*/ 50721 h 1352554"/>
                <a:gd name="connsiteX20" fmla="*/ 503900 w 1352554"/>
                <a:gd name="connsiteY20" fmla="*/ 2064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2554" h="1352554">
                  <a:moveTo>
                    <a:pt x="503900" y="206400"/>
                  </a:moveTo>
                  <a:cubicBezTo>
                    <a:pt x="503900" y="269699"/>
                    <a:pt x="490712" y="417330"/>
                    <a:pt x="461633" y="493818"/>
                  </a:cubicBezTo>
                  <a:lnTo>
                    <a:pt x="474820" y="496455"/>
                  </a:lnTo>
                  <a:cubicBezTo>
                    <a:pt x="609264" y="195850"/>
                    <a:pt x="783405" y="50721"/>
                    <a:pt x="978579" y="50721"/>
                  </a:cubicBezTo>
                  <a:cubicBezTo>
                    <a:pt x="1123641" y="50721"/>
                    <a:pt x="1171047" y="140395"/>
                    <a:pt x="1171047" y="301282"/>
                  </a:cubicBezTo>
                  <a:cubicBezTo>
                    <a:pt x="1171047" y="422606"/>
                    <a:pt x="1065616" y="839328"/>
                    <a:pt x="1065616" y="992301"/>
                  </a:cubicBezTo>
                  <a:cubicBezTo>
                    <a:pt x="1065616" y="1095163"/>
                    <a:pt x="1084078" y="1134658"/>
                    <a:pt x="1131552" y="1134658"/>
                  </a:cubicBezTo>
                  <a:cubicBezTo>
                    <a:pt x="1176322" y="1134658"/>
                    <a:pt x="1263359" y="1095163"/>
                    <a:pt x="1300351" y="1058171"/>
                  </a:cubicBezTo>
                  <a:cubicBezTo>
                    <a:pt x="1390026" y="1118833"/>
                    <a:pt x="1160633" y="1340449"/>
                    <a:pt x="970666" y="1340449"/>
                  </a:cubicBezTo>
                  <a:cubicBezTo>
                    <a:pt x="888904" y="1340449"/>
                    <a:pt x="846637" y="1274444"/>
                    <a:pt x="846637" y="1097801"/>
                  </a:cubicBezTo>
                  <a:cubicBezTo>
                    <a:pt x="846637" y="963289"/>
                    <a:pt x="954842" y="549205"/>
                    <a:pt x="954842" y="425243"/>
                  </a:cubicBezTo>
                  <a:cubicBezTo>
                    <a:pt x="954842" y="303919"/>
                    <a:pt x="936379" y="259082"/>
                    <a:pt x="836223" y="259082"/>
                  </a:cubicBezTo>
                  <a:cubicBezTo>
                    <a:pt x="759600" y="259082"/>
                    <a:pt x="622519" y="406781"/>
                    <a:pt x="551306" y="559687"/>
                  </a:cubicBezTo>
                  <a:cubicBezTo>
                    <a:pt x="427412" y="812885"/>
                    <a:pt x="379871" y="1045051"/>
                    <a:pt x="395695" y="1285062"/>
                  </a:cubicBezTo>
                  <a:lnTo>
                    <a:pt x="139927" y="1324624"/>
                  </a:lnTo>
                  <a:cubicBezTo>
                    <a:pt x="213776" y="960652"/>
                    <a:pt x="287626" y="501730"/>
                    <a:pt x="287626" y="409418"/>
                  </a:cubicBezTo>
                  <a:cubicBezTo>
                    <a:pt x="287626" y="282887"/>
                    <a:pt x="274439" y="259082"/>
                    <a:pt x="227031" y="259082"/>
                  </a:cubicBezTo>
                  <a:cubicBezTo>
                    <a:pt x="169007" y="259082"/>
                    <a:pt x="126808" y="272269"/>
                    <a:pt x="68715" y="306556"/>
                  </a:cubicBezTo>
                  <a:cubicBezTo>
                    <a:pt x="31791" y="264357"/>
                    <a:pt x="42340" y="222157"/>
                    <a:pt x="190039" y="132483"/>
                  </a:cubicBezTo>
                  <a:cubicBezTo>
                    <a:pt x="258681" y="90283"/>
                    <a:pt x="366751" y="50721"/>
                    <a:pt x="409018" y="50721"/>
                  </a:cubicBezTo>
                  <a:cubicBezTo>
                    <a:pt x="474820" y="50721"/>
                    <a:pt x="503900" y="90283"/>
                    <a:pt x="503900" y="206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7" name="Vrije vorm: vorm 156">
              <a:extLst>
                <a:ext uri="{FF2B5EF4-FFF2-40B4-BE49-F238E27FC236}">
                  <a16:creationId xmlns:a16="http://schemas.microsoft.com/office/drawing/2014/main" id="{99BD5366-A82B-44EB-BC6F-B241835918C8}"/>
                </a:ext>
              </a:extLst>
            </p:cNvPr>
            <p:cNvSpPr/>
            <p:nvPr userDrawn="1"/>
          </p:nvSpPr>
          <p:spPr>
            <a:xfrm>
              <a:off x="1609531" y="6374817"/>
              <a:ext cx="64666" cy="134721"/>
            </a:xfrm>
            <a:custGeom>
              <a:avLst/>
              <a:gdLst>
                <a:gd name="connsiteX0" fmla="*/ 442548 w 811532"/>
                <a:gd name="connsiteY0" fmla="*/ 567735 h 1690692"/>
                <a:gd name="connsiteX1" fmla="*/ 360787 w 811532"/>
                <a:gd name="connsiteY1" fmla="*/ 1237655 h 1690692"/>
                <a:gd name="connsiteX2" fmla="*/ 450460 w 811532"/>
                <a:gd name="connsiteY2" fmla="*/ 1443311 h 1690692"/>
                <a:gd name="connsiteX3" fmla="*/ 669305 w 811532"/>
                <a:gd name="connsiteY3" fmla="*/ 1308867 h 1690692"/>
                <a:gd name="connsiteX4" fmla="*/ 579629 w 811532"/>
                <a:gd name="connsiteY4" fmla="*/ 1548878 h 1690692"/>
                <a:gd name="connsiteX5" fmla="*/ 294850 w 811532"/>
                <a:gd name="connsiteY5" fmla="*/ 1651740 h 1690692"/>
                <a:gd name="connsiteX6" fmla="*/ 136601 w 811532"/>
                <a:gd name="connsiteY6" fmla="*/ 1358911 h 1690692"/>
                <a:gd name="connsiteX7" fmla="*/ 244670 w 811532"/>
                <a:gd name="connsiteY7" fmla="*/ 551842 h 1690692"/>
                <a:gd name="connsiteX8" fmla="*/ 57476 w 811532"/>
                <a:gd name="connsiteY8" fmla="*/ 533447 h 1690692"/>
                <a:gd name="connsiteX9" fmla="*/ 149653 w 811532"/>
                <a:gd name="connsiteY9" fmla="*/ 420036 h 1690692"/>
                <a:gd name="connsiteX10" fmla="*/ 268407 w 811532"/>
                <a:gd name="connsiteY10" fmla="*/ 412123 h 1690692"/>
                <a:gd name="connsiteX11" fmla="*/ 315815 w 811532"/>
                <a:gd name="connsiteY11" fmla="*/ 114088 h 1690692"/>
                <a:gd name="connsiteX12" fmla="*/ 521605 w 811532"/>
                <a:gd name="connsiteY12" fmla="*/ 50721 h 1690692"/>
                <a:gd name="connsiteX13" fmla="*/ 466286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8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8" y="567735"/>
                  </a:moveTo>
                  <a:cubicBezTo>
                    <a:pt x="395006" y="831483"/>
                    <a:pt x="368699" y="1108418"/>
                    <a:pt x="360787" y="1237655"/>
                  </a:cubicBezTo>
                  <a:cubicBezTo>
                    <a:pt x="352874" y="1390629"/>
                    <a:pt x="371337" y="1443311"/>
                    <a:pt x="450460" y="1443311"/>
                  </a:cubicBezTo>
                  <a:cubicBezTo>
                    <a:pt x="508419" y="1443311"/>
                    <a:pt x="579629" y="1398541"/>
                    <a:pt x="669305" y="1308867"/>
                  </a:cubicBezTo>
                  <a:cubicBezTo>
                    <a:pt x="732605" y="1374804"/>
                    <a:pt x="701022" y="1453928"/>
                    <a:pt x="579629" y="1548878"/>
                  </a:cubicBezTo>
                  <a:cubicBezTo>
                    <a:pt x="474062" y="1635915"/>
                    <a:pt x="397644" y="1651740"/>
                    <a:pt x="294850" y="1651740"/>
                  </a:cubicBezTo>
                  <a:cubicBezTo>
                    <a:pt x="165546" y="1651740"/>
                    <a:pt x="118138" y="1564703"/>
                    <a:pt x="136601" y="1358911"/>
                  </a:cubicBezTo>
                  <a:cubicBezTo>
                    <a:pt x="147016" y="1213850"/>
                    <a:pt x="199900" y="805108"/>
                    <a:pt x="244670" y="551842"/>
                  </a:cubicBezTo>
                  <a:lnTo>
                    <a:pt x="57476" y="533447"/>
                  </a:lnTo>
                  <a:cubicBezTo>
                    <a:pt x="39014" y="478060"/>
                    <a:pt x="54839" y="433291"/>
                    <a:pt x="149653" y="420036"/>
                  </a:cubicBezTo>
                  <a:cubicBezTo>
                    <a:pt x="189283" y="412123"/>
                    <a:pt x="218362" y="412123"/>
                    <a:pt x="268407" y="412123"/>
                  </a:cubicBezTo>
                  <a:lnTo>
                    <a:pt x="315815" y="114088"/>
                  </a:lnTo>
                  <a:cubicBezTo>
                    <a:pt x="371269" y="74526"/>
                    <a:pt x="450394" y="50721"/>
                    <a:pt x="521605" y="50721"/>
                  </a:cubicBezTo>
                  <a:lnTo>
                    <a:pt x="466286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1" y="496523"/>
                    <a:pt x="780145" y="580922"/>
                    <a:pt x="679921" y="580922"/>
                  </a:cubicBezTo>
                  <a:cubicBezTo>
                    <a:pt x="621897" y="580922"/>
                    <a:pt x="489956" y="573010"/>
                    <a:pt x="442548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8" name="Vrije vorm: vorm 157">
              <a:extLst>
                <a:ext uri="{FF2B5EF4-FFF2-40B4-BE49-F238E27FC236}">
                  <a16:creationId xmlns:a16="http://schemas.microsoft.com/office/drawing/2014/main" id="{66C6BC66-0D66-460C-A61F-DC056511BAAB}"/>
                </a:ext>
              </a:extLst>
            </p:cNvPr>
            <p:cNvSpPr/>
            <p:nvPr userDrawn="1"/>
          </p:nvSpPr>
          <p:spPr>
            <a:xfrm>
              <a:off x="1676115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149 w 879160"/>
                <a:gd name="connsiteY1" fmla="*/ 781371 h 1352554"/>
                <a:gd name="connsiteX2" fmla="*/ 507074 w 879160"/>
                <a:gd name="connsiteY2" fmla="*/ 1155826 h 1352554"/>
                <a:gd name="connsiteX3" fmla="*/ 805040 w 879160"/>
                <a:gd name="connsiteY3" fmla="*/ 1050258 h 1352554"/>
                <a:gd name="connsiteX4" fmla="*/ 826209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9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9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358" y="636309"/>
                    <a:pt x="259149" y="781371"/>
                  </a:cubicBezTo>
                  <a:cubicBezTo>
                    <a:pt x="259149" y="1016107"/>
                    <a:pt x="327724" y="1155826"/>
                    <a:pt x="507074" y="1155826"/>
                  </a:cubicBezTo>
                  <a:cubicBezTo>
                    <a:pt x="633605" y="1155826"/>
                    <a:pt x="739170" y="1108418"/>
                    <a:pt x="805040" y="1050258"/>
                  </a:cubicBezTo>
                  <a:cubicBezTo>
                    <a:pt x="818228" y="1058171"/>
                    <a:pt x="826209" y="1074063"/>
                    <a:pt x="826209" y="1095163"/>
                  </a:cubicBezTo>
                  <a:cubicBezTo>
                    <a:pt x="826209" y="1240224"/>
                    <a:pt x="617780" y="1345724"/>
                    <a:pt x="380406" y="1345724"/>
                  </a:cubicBezTo>
                  <a:cubicBezTo>
                    <a:pt x="166838" y="1345724"/>
                    <a:pt x="50721" y="1195320"/>
                    <a:pt x="50721" y="873615"/>
                  </a:cubicBezTo>
                  <a:cubicBezTo>
                    <a:pt x="50721" y="454323"/>
                    <a:pt x="338275" y="50721"/>
                    <a:pt x="612505" y="50721"/>
                  </a:cubicBezTo>
                  <a:cubicBezTo>
                    <a:pt x="810383" y="50721"/>
                    <a:pt x="873615" y="140395"/>
                    <a:pt x="873615" y="277612"/>
                  </a:cubicBezTo>
                  <a:close/>
                  <a:moveTo>
                    <a:pt x="670598" y="314401"/>
                  </a:moveTo>
                  <a:cubicBezTo>
                    <a:pt x="670598" y="266994"/>
                    <a:pt x="641516" y="216882"/>
                    <a:pt x="536017" y="216882"/>
                  </a:cubicBezTo>
                  <a:cubicBezTo>
                    <a:pt x="417398" y="216882"/>
                    <a:pt x="309193" y="417330"/>
                    <a:pt x="269632" y="633604"/>
                  </a:cubicBezTo>
                  <a:cubicBezTo>
                    <a:pt x="638947" y="512280"/>
                    <a:pt x="670598" y="419968"/>
                    <a:pt x="67059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9" name="Vrije vorm: vorm 158">
              <a:extLst>
                <a:ext uri="{FF2B5EF4-FFF2-40B4-BE49-F238E27FC236}">
                  <a16:creationId xmlns:a16="http://schemas.microsoft.com/office/drawing/2014/main" id="{BECDB136-C232-4622-B3B3-8F3B98B83F1E}"/>
                </a:ext>
              </a:extLst>
            </p:cNvPr>
            <p:cNvSpPr/>
            <p:nvPr userDrawn="1"/>
          </p:nvSpPr>
          <p:spPr>
            <a:xfrm>
              <a:off x="1783801" y="6362207"/>
              <a:ext cx="177832" cy="145499"/>
            </a:xfrm>
            <a:custGeom>
              <a:avLst/>
              <a:gdLst>
                <a:gd name="connsiteX0" fmla="*/ 1911764 w 2231714"/>
                <a:gd name="connsiteY0" fmla="*/ 1628002 h 1825948"/>
                <a:gd name="connsiteX1" fmla="*/ 2099092 w 2231714"/>
                <a:gd name="connsiteY1" fmla="*/ 1670202 h 1825948"/>
                <a:gd name="connsiteX2" fmla="*/ 1972427 w 2231714"/>
                <a:gd name="connsiteY2" fmla="*/ 1770358 h 1825948"/>
                <a:gd name="connsiteX3" fmla="*/ 1732415 w 2231714"/>
                <a:gd name="connsiteY3" fmla="*/ 1765083 h 1825948"/>
                <a:gd name="connsiteX4" fmla="*/ 1466030 w 2231714"/>
                <a:gd name="connsiteY4" fmla="*/ 1770358 h 1825948"/>
                <a:gd name="connsiteX5" fmla="*/ 1524123 w 2231714"/>
                <a:gd name="connsiteY5" fmla="*/ 1664859 h 1825948"/>
                <a:gd name="connsiteX6" fmla="*/ 1698061 w 2231714"/>
                <a:gd name="connsiteY6" fmla="*/ 1622659 h 1825948"/>
                <a:gd name="connsiteX7" fmla="*/ 1737690 w 2231714"/>
                <a:gd name="connsiteY7" fmla="*/ 414760 h 1825948"/>
                <a:gd name="connsiteX8" fmla="*/ 1189162 w 2231714"/>
                <a:gd name="connsiteY8" fmla="*/ 1598922 h 1825948"/>
                <a:gd name="connsiteX9" fmla="*/ 1004538 w 2231714"/>
                <a:gd name="connsiteY9" fmla="*/ 1783546 h 1825948"/>
                <a:gd name="connsiteX10" fmla="*/ 690678 w 2231714"/>
                <a:gd name="connsiteY10" fmla="*/ 412123 h 1825948"/>
                <a:gd name="connsiteX11" fmla="*/ 442754 w 2231714"/>
                <a:gd name="connsiteY11" fmla="*/ 1633277 h 1825948"/>
                <a:gd name="connsiteX12" fmla="*/ 688041 w 2231714"/>
                <a:gd name="connsiteY12" fmla="*/ 1678046 h 1825948"/>
                <a:gd name="connsiteX13" fmla="*/ 561373 w 2231714"/>
                <a:gd name="connsiteY13" fmla="*/ 1770358 h 1825948"/>
                <a:gd name="connsiteX14" fmla="*/ 289781 w 2231714"/>
                <a:gd name="connsiteY14" fmla="*/ 1765083 h 1825948"/>
                <a:gd name="connsiteX15" fmla="*/ 55044 w 2231714"/>
                <a:gd name="connsiteY15" fmla="*/ 1770358 h 1825948"/>
                <a:gd name="connsiteX16" fmla="*/ 120982 w 2231714"/>
                <a:gd name="connsiteY16" fmla="*/ 1664859 h 1825948"/>
                <a:gd name="connsiteX17" fmla="*/ 255426 w 2231714"/>
                <a:gd name="connsiteY17" fmla="*/ 1627934 h 1825948"/>
                <a:gd name="connsiteX18" fmla="*/ 579836 w 2231714"/>
                <a:gd name="connsiteY18" fmla="*/ 224794 h 1825948"/>
                <a:gd name="connsiteX19" fmla="*/ 363631 w 2231714"/>
                <a:gd name="connsiteY19" fmla="*/ 166837 h 1825948"/>
                <a:gd name="connsiteX20" fmla="*/ 529792 w 2231714"/>
                <a:gd name="connsiteY20" fmla="*/ 50721 h 1825948"/>
                <a:gd name="connsiteX21" fmla="*/ 841014 w 2231714"/>
                <a:gd name="connsiteY21" fmla="*/ 50721 h 1825948"/>
                <a:gd name="connsiteX22" fmla="*/ 1144257 w 2231714"/>
                <a:gd name="connsiteY22" fmla="*/ 1382649 h 1825948"/>
                <a:gd name="connsiteX23" fmla="*/ 1766770 w 2231714"/>
                <a:gd name="connsiteY23" fmla="*/ 50721 h 1825948"/>
                <a:gd name="connsiteX24" fmla="*/ 2222987 w 2231714"/>
                <a:gd name="connsiteY24" fmla="*/ 50721 h 1825948"/>
                <a:gd name="connsiteX25" fmla="*/ 1967152 w 2231714"/>
                <a:gd name="connsiteY25" fmla="*/ 201125 h 1825948"/>
                <a:gd name="connsiteX26" fmla="*/ 1911764 w 2231714"/>
                <a:gd name="connsiteY26" fmla="*/ 1628002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31714" h="1825948">
                  <a:moveTo>
                    <a:pt x="1911764" y="1628002"/>
                  </a:moveTo>
                  <a:lnTo>
                    <a:pt x="2099092" y="1670202"/>
                  </a:lnTo>
                  <a:cubicBezTo>
                    <a:pt x="2085905" y="1728226"/>
                    <a:pt x="2046275" y="1773064"/>
                    <a:pt x="1972427" y="1770358"/>
                  </a:cubicBezTo>
                  <a:cubicBezTo>
                    <a:pt x="1903852" y="1767721"/>
                    <a:pt x="1822089" y="1765083"/>
                    <a:pt x="1732415" y="1765083"/>
                  </a:cubicBezTo>
                  <a:cubicBezTo>
                    <a:pt x="1640104" y="1765083"/>
                    <a:pt x="1547791" y="1765083"/>
                    <a:pt x="1466030" y="1770358"/>
                  </a:cubicBezTo>
                  <a:cubicBezTo>
                    <a:pt x="1455480" y="1725589"/>
                    <a:pt x="1476580" y="1675477"/>
                    <a:pt x="1524123" y="1664859"/>
                  </a:cubicBezTo>
                  <a:lnTo>
                    <a:pt x="1698061" y="1622659"/>
                  </a:lnTo>
                  <a:lnTo>
                    <a:pt x="1737690" y="414760"/>
                  </a:lnTo>
                  <a:cubicBezTo>
                    <a:pt x="1737690" y="414760"/>
                    <a:pt x="1489766" y="1055669"/>
                    <a:pt x="1189162" y="1598922"/>
                  </a:cubicBezTo>
                  <a:cubicBezTo>
                    <a:pt x="1128432" y="1707126"/>
                    <a:pt x="1083595" y="1759808"/>
                    <a:pt x="1004538" y="1783546"/>
                  </a:cubicBezTo>
                  <a:lnTo>
                    <a:pt x="690678" y="412123"/>
                  </a:lnTo>
                  <a:lnTo>
                    <a:pt x="442754" y="1633277"/>
                  </a:lnTo>
                  <a:lnTo>
                    <a:pt x="688041" y="1678046"/>
                  </a:lnTo>
                  <a:cubicBezTo>
                    <a:pt x="674853" y="1738776"/>
                    <a:pt x="622103" y="1772995"/>
                    <a:pt x="561373" y="1770358"/>
                  </a:cubicBezTo>
                  <a:cubicBezTo>
                    <a:pt x="484887" y="1767721"/>
                    <a:pt x="387435" y="1765083"/>
                    <a:pt x="289781" y="1765083"/>
                  </a:cubicBezTo>
                  <a:cubicBezTo>
                    <a:pt x="208020" y="1765083"/>
                    <a:pt x="126257" y="1765083"/>
                    <a:pt x="55044" y="1770358"/>
                  </a:cubicBezTo>
                  <a:cubicBezTo>
                    <a:pt x="39221" y="1709764"/>
                    <a:pt x="68098" y="1678046"/>
                    <a:pt x="120982" y="1664859"/>
                  </a:cubicBezTo>
                  <a:lnTo>
                    <a:pt x="255426" y="1627934"/>
                  </a:lnTo>
                  <a:lnTo>
                    <a:pt x="579836" y="224794"/>
                  </a:lnTo>
                  <a:lnTo>
                    <a:pt x="363631" y="166837"/>
                  </a:lnTo>
                  <a:cubicBezTo>
                    <a:pt x="347805" y="103470"/>
                    <a:pt x="395212" y="50721"/>
                    <a:pt x="529792" y="50721"/>
                  </a:cubicBezTo>
                  <a:lnTo>
                    <a:pt x="841014" y="50721"/>
                  </a:lnTo>
                  <a:lnTo>
                    <a:pt x="1144257" y="1382649"/>
                  </a:lnTo>
                  <a:lnTo>
                    <a:pt x="1766770" y="50721"/>
                  </a:lnTo>
                  <a:lnTo>
                    <a:pt x="2222987" y="50721"/>
                  </a:lnTo>
                  <a:cubicBezTo>
                    <a:pt x="2233537" y="135120"/>
                    <a:pt x="2175580" y="172112"/>
                    <a:pt x="1967152" y="201125"/>
                  </a:cubicBezTo>
                  <a:lnTo>
                    <a:pt x="1911764" y="16280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0" name="Vrije vorm: vorm 159">
              <a:extLst>
                <a:ext uri="{FF2B5EF4-FFF2-40B4-BE49-F238E27FC236}">
                  <a16:creationId xmlns:a16="http://schemas.microsoft.com/office/drawing/2014/main" id="{0853A271-394D-4C91-BF13-3CB316DE2581}"/>
                </a:ext>
              </a:extLst>
            </p:cNvPr>
            <p:cNvSpPr/>
            <p:nvPr userDrawn="1"/>
          </p:nvSpPr>
          <p:spPr>
            <a:xfrm>
              <a:off x="1959763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606 w 1217298"/>
                <a:gd name="connsiteY1" fmla="*/ 1303457 h 1487809"/>
                <a:gd name="connsiteX2" fmla="*/ 768048 w 1217298"/>
                <a:gd name="connsiteY2" fmla="*/ 1015971 h 1487809"/>
                <a:gd name="connsiteX3" fmla="*/ 754860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222 w 1217298"/>
                <a:gd name="connsiteY6" fmla="*/ 169407 h 1487809"/>
                <a:gd name="connsiteX7" fmla="*/ 897283 w 1217298"/>
                <a:gd name="connsiteY7" fmla="*/ 185165 h 1487809"/>
                <a:gd name="connsiteX8" fmla="*/ 1010763 w 1217298"/>
                <a:gd name="connsiteY8" fmla="*/ 50721 h 1487809"/>
                <a:gd name="connsiteX9" fmla="*/ 1113624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011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2 w 1217298"/>
                <a:gd name="connsiteY14" fmla="*/ 343346 h 1487809"/>
                <a:gd name="connsiteX15" fmla="*/ 256308 w 1217298"/>
                <a:gd name="connsiteY15" fmla="*/ 923592 h 1487809"/>
                <a:gd name="connsiteX16" fmla="*/ 393390 w 1217298"/>
                <a:gd name="connsiteY16" fmla="*/ 1242727 h 1487809"/>
                <a:gd name="connsiteX17" fmla="*/ 794421 w 1217298"/>
                <a:gd name="connsiteY17" fmla="*/ 578150 h 1487809"/>
                <a:gd name="connsiteX18" fmla="*/ 833917 w 1217298"/>
                <a:gd name="connsiteY18" fmla="*/ 396231 h 1487809"/>
                <a:gd name="connsiteX19" fmla="*/ 625622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1" y="1461773"/>
                    <a:pt x="741606" y="1390493"/>
                    <a:pt x="741606" y="1303457"/>
                  </a:cubicBezTo>
                  <a:cubicBezTo>
                    <a:pt x="741606" y="1234882"/>
                    <a:pt x="746879" y="1105645"/>
                    <a:pt x="768048" y="1015971"/>
                  </a:cubicBezTo>
                  <a:lnTo>
                    <a:pt x="754860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702" y="1456498"/>
                    <a:pt x="50721" y="1279787"/>
                    <a:pt x="50721" y="1002784"/>
                  </a:cubicBezTo>
                  <a:cubicBezTo>
                    <a:pt x="50721" y="499092"/>
                    <a:pt x="335501" y="169407"/>
                    <a:pt x="752222" y="169407"/>
                  </a:cubicBezTo>
                  <a:cubicBezTo>
                    <a:pt x="807541" y="169407"/>
                    <a:pt x="855084" y="174682"/>
                    <a:pt x="897283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2896" y="50721"/>
                    <a:pt x="1087251" y="63908"/>
                    <a:pt x="1113624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063" y="1261257"/>
                    <a:pt x="1137294" y="1208575"/>
                    <a:pt x="1169011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2" y="343346"/>
                  </a:moveTo>
                  <a:cubicBezTo>
                    <a:pt x="411921" y="343346"/>
                    <a:pt x="256308" y="585994"/>
                    <a:pt x="256308" y="923592"/>
                  </a:cubicBezTo>
                  <a:cubicBezTo>
                    <a:pt x="256308" y="1126746"/>
                    <a:pt x="316902" y="1242727"/>
                    <a:pt x="393390" y="1242727"/>
                  </a:cubicBezTo>
                  <a:cubicBezTo>
                    <a:pt x="538518" y="1242727"/>
                    <a:pt x="702042" y="992234"/>
                    <a:pt x="794421" y="578150"/>
                  </a:cubicBezTo>
                  <a:cubicBezTo>
                    <a:pt x="812748" y="496388"/>
                    <a:pt x="833917" y="396231"/>
                    <a:pt x="833917" y="396231"/>
                  </a:cubicBezTo>
                  <a:cubicBezTo>
                    <a:pt x="781236" y="364513"/>
                    <a:pt x="723143" y="343346"/>
                    <a:pt x="625622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: vorm 160">
              <a:extLst>
                <a:ext uri="{FF2B5EF4-FFF2-40B4-BE49-F238E27FC236}">
                  <a16:creationId xmlns:a16="http://schemas.microsoft.com/office/drawing/2014/main" id="{89E6C0CB-B461-4C1F-B7B0-EE65ED405825}"/>
                </a:ext>
              </a:extLst>
            </p:cNvPr>
            <p:cNvSpPr/>
            <p:nvPr userDrawn="1"/>
          </p:nvSpPr>
          <p:spPr>
            <a:xfrm>
              <a:off x="2059985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740 w 1217298"/>
                <a:gd name="connsiteY1" fmla="*/ 1303457 h 1487809"/>
                <a:gd name="connsiteX2" fmla="*/ 768048 w 1217298"/>
                <a:gd name="connsiteY2" fmla="*/ 1015971 h 1487809"/>
                <a:gd name="connsiteX3" fmla="*/ 754996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358 w 1217298"/>
                <a:gd name="connsiteY6" fmla="*/ 169407 h 1487809"/>
                <a:gd name="connsiteX7" fmla="*/ 897419 w 1217298"/>
                <a:gd name="connsiteY7" fmla="*/ 185165 h 1487809"/>
                <a:gd name="connsiteX8" fmla="*/ 1010763 w 1217298"/>
                <a:gd name="connsiteY8" fmla="*/ 50721 h 1487809"/>
                <a:gd name="connsiteX9" fmla="*/ 1113626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148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5 w 1217298"/>
                <a:gd name="connsiteY14" fmla="*/ 343346 h 1487809"/>
                <a:gd name="connsiteX15" fmla="*/ 256444 w 1217298"/>
                <a:gd name="connsiteY15" fmla="*/ 923592 h 1487809"/>
                <a:gd name="connsiteX16" fmla="*/ 393526 w 1217298"/>
                <a:gd name="connsiteY16" fmla="*/ 1242727 h 1487809"/>
                <a:gd name="connsiteX17" fmla="*/ 794423 w 1217298"/>
                <a:gd name="connsiteY17" fmla="*/ 578150 h 1487809"/>
                <a:gd name="connsiteX18" fmla="*/ 834053 w 1217298"/>
                <a:gd name="connsiteY18" fmla="*/ 396231 h 1487809"/>
                <a:gd name="connsiteX19" fmla="*/ 625625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3" y="1461773"/>
                    <a:pt x="741740" y="1390493"/>
                    <a:pt x="741740" y="1303457"/>
                  </a:cubicBezTo>
                  <a:cubicBezTo>
                    <a:pt x="741740" y="1234882"/>
                    <a:pt x="747015" y="1105645"/>
                    <a:pt x="768048" y="1015971"/>
                  </a:cubicBezTo>
                  <a:lnTo>
                    <a:pt x="754996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838" y="1456498"/>
                    <a:pt x="50721" y="1279787"/>
                    <a:pt x="50721" y="1002784"/>
                  </a:cubicBezTo>
                  <a:cubicBezTo>
                    <a:pt x="50721" y="499092"/>
                    <a:pt x="335635" y="169407"/>
                    <a:pt x="752358" y="169407"/>
                  </a:cubicBezTo>
                  <a:cubicBezTo>
                    <a:pt x="807677" y="169407"/>
                    <a:pt x="855152" y="174682"/>
                    <a:pt x="897419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3030" y="50721"/>
                    <a:pt x="1087387" y="63908"/>
                    <a:pt x="1113626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199" y="1261257"/>
                    <a:pt x="1137431" y="1208575"/>
                    <a:pt x="1169148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5" y="343346"/>
                  </a:moveTo>
                  <a:cubicBezTo>
                    <a:pt x="412055" y="343346"/>
                    <a:pt x="256444" y="585994"/>
                    <a:pt x="256444" y="923592"/>
                  </a:cubicBezTo>
                  <a:cubicBezTo>
                    <a:pt x="256444" y="1126746"/>
                    <a:pt x="317038" y="1242727"/>
                    <a:pt x="393526" y="1242727"/>
                  </a:cubicBezTo>
                  <a:cubicBezTo>
                    <a:pt x="538586" y="1242727"/>
                    <a:pt x="702110" y="992234"/>
                    <a:pt x="794423" y="578150"/>
                  </a:cubicBezTo>
                  <a:cubicBezTo>
                    <a:pt x="812884" y="496388"/>
                    <a:pt x="834053" y="396231"/>
                    <a:pt x="834053" y="396231"/>
                  </a:cubicBezTo>
                  <a:cubicBezTo>
                    <a:pt x="781236" y="364513"/>
                    <a:pt x="723211" y="343346"/>
                    <a:pt x="625625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: vorm 161">
              <a:extLst>
                <a:ext uri="{FF2B5EF4-FFF2-40B4-BE49-F238E27FC236}">
                  <a16:creationId xmlns:a16="http://schemas.microsoft.com/office/drawing/2014/main" id="{CDC98A40-B19C-41D7-98B5-C3F00EB2A98C}"/>
                </a:ext>
              </a:extLst>
            </p:cNvPr>
            <p:cNvSpPr/>
            <p:nvPr userDrawn="1"/>
          </p:nvSpPr>
          <p:spPr>
            <a:xfrm>
              <a:off x="2159135" y="6399196"/>
              <a:ext cx="70055" cy="107777"/>
            </a:xfrm>
            <a:custGeom>
              <a:avLst/>
              <a:gdLst>
                <a:gd name="connsiteX0" fmla="*/ 868340 w 879160"/>
                <a:gd name="connsiteY0" fmla="*/ 230137 h 1352554"/>
                <a:gd name="connsiteX1" fmla="*/ 720507 w 879160"/>
                <a:gd name="connsiteY1" fmla="*/ 369924 h 1352554"/>
                <a:gd name="connsiteX2" fmla="*/ 520125 w 879160"/>
                <a:gd name="connsiteY2" fmla="*/ 211607 h 1352554"/>
                <a:gd name="connsiteX3" fmla="*/ 380406 w 879160"/>
                <a:gd name="connsiteY3" fmla="*/ 346119 h 1352554"/>
                <a:gd name="connsiteX4" fmla="*/ 554480 w 879160"/>
                <a:gd name="connsiteY4" fmla="*/ 601954 h 1352554"/>
                <a:gd name="connsiteX5" fmla="*/ 791854 w 879160"/>
                <a:gd name="connsiteY5" fmla="*/ 963289 h 1352554"/>
                <a:gd name="connsiteX6" fmla="*/ 356602 w 879160"/>
                <a:gd name="connsiteY6" fmla="*/ 1340449 h 1352554"/>
                <a:gd name="connsiteX7" fmla="*/ 50721 w 879160"/>
                <a:gd name="connsiteY7" fmla="*/ 1150483 h 1352554"/>
                <a:gd name="connsiteX8" fmla="*/ 193078 w 879160"/>
                <a:gd name="connsiteY8" fmla="*/ 984321 h 1352554"/>
                <a:gd name="connsiteX9" fmla="*/ 451550 w 879160"/>
                <a:gd name="connsiteY9" fmla="*/ 1187475 h 1352554"/>
                <a:gd name="connsiteX10" fmla="*/ 604524 w 879160"/>
                <a:gd name="connsiteY10" fmla="*/ 1047688 h 1352554"/>
                <a:gd name="connsiteX11" fmla="*/ 393460 w 879160"/>
                <a:gd name="connsiteY11" fmla="*/ 754928 h 1352554"/>
                <a:gd name="connsiteX12" fmla="*/ 203628 w 879160"/>
                <a:gd name="connsiteY12" fmla="*/ 414693 h 1352554"/>
                <a:gd name="connsiteX13" fmla="*/ 599251 w 879160"/>
                <a:gd name="connsiteY13" fmla="*/ 50721 h 1352554"/>
                <a:gd name="connsiteX14" fmla="*/ 868340 w 879160"/>
                <a:gd name="connsiteY14" fmla="*/ 230137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9160" h="1352554">
                  <a:moveTo>
                    <a:pt x="868340" y="230137"/>
                  </a:moveTo>
                  <a:cubicBezTo>
                    <a:pt x="868340" y="314469"/>
                    <a:pt x="786579" y="362011"/>
                    <a:pt x="720507" y="369924"/>
                  </a:cubicBezTo>
                  <a:cubicBezTo>
                    <a:pt x="699475" y="259082"/>
                    <a:pt x="625693" y="211607"/>
                    <a:pt x="520125" y="211607"/>
                  </a:cubicBezTo>
                  <a:cubicBezTo>
                    <a:pt x="427814" y="211607"/>
                    <a:pt x="380406" y="259082"/>
                    <a:pt x="380406" y="346119"/>
                  </a:cubicBezTo>
                  <a:cubicBezTo>
                    <a:pt x="380406" y="409418"/>
                    <a:pt x="430452" y="485837"/>
                    <a:pt x="554480" y="601954"/>
                  </a:cubicBezTo>
                  <a:cubicBezTo>
                    <a:pt x="718004" y="757566"/>
                    <a:pt x="791854" y="836690"/>
                    <a:pt x="791854" y="963289"/>
                  </a:cubicBezTo>
                  <a:cubicBezTo>
                    <a:pt x="791854" y="1150550"/>
                    <a:pt x="559621" y="1340449"/>
                    <a:pt x="356602" y="1340449"/>
                  </a:cubicBezTo>
                  <a:cubicBezTo>
                    <a:pt x="185165" y="1340449"/>
                    <a:pt x="50721" y="1285062"/>
                    <a:pt x="50721" y="1150483"/>
                  </a:cubicBezTo>
                  <a:cubicBezTo>
                    <a:pt x="50721" y="1066083"/>
                    <a:pt x="92854" y="1002784"/>
                    <a:pt x="193078" y="984321"/>
                  </a:cubicBezTo>
                  <a:cubicBezTo>
                    <a:pt x="222157" y="1103075"/>
                    <a:pt x="314334" y="1187475"/>
                    <a:pt x="451550" y="1187475"/>
                  </a:cubicBezTo>
                  <a:cubicBezTo>
                    <a:pt x="546501" y="1187475"/>
                    <a:pt x="604524" y="1134658"/>
                    <a:pt x="604524" y="1047688"/>
                  </a:cubicBezTo>
                  <a:cubicBezTo>
                    <a:pt x="604524" y="1000214"/>
                    <a:pt x="556983" y="905265"/>
                    <a:pt x="393460" y="754928"/>
                  </a:cubicBezTo>
                  <a:cubicBezTo>
                    <a:pt x="229936" y="607230"/>
                    <a:pt x="203628" y="551842"/>
                    <a:pt x="203628" y="414693"/>
                  </a:cubicBezTo>
                  <a:cubicBezTo>
                    <a:pt x="203628" y="259082"/>
                    <a:pt x="401370" y="50721"/>
                    <a:pt x="599251" y="50721"/>
                  </a:cubicBezTo>
                  <a:cubicBezTo>
                    <a:pt x="783941" y="50788"/>
                    <a:pt x="868340" y="119430"/>
                    <a:pt x="868340" y="23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: vorm 162">
              <a:extLst>
                <a:ext uri="{FF2B5EF4-FFF2-40B4-BE49-F238E27FC236}">
                  <a16:creationId xmlns:a16="http://schemas.microsoft.com/office/drawing/2014/main" id="{CEE5954D-95E1-4603-83F9-E0EB8C9A4243}"/>
                </a:ext>
              </a:extLst>
            </p:cNvPr>
            <p:cNvSpPr/>
            <p:nvPr userDrawn="1"/>
          </p:nvSpPr>
          <p:spPr>
            <a:xfrm>
              <a:off x="223667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8 w 811532"/>
                <a:gd name="connsiteY1" fmla="*/ 1237655 h 1690692"/>
                <a:gd name="connsiteX2" fmla="*/ 450462 w 811532"/>
                <a:gd name="connsiteY2" fmla="*/ 1443311 h 1690692"/>
                <a:gd name="connsiteX3" fmla="*/ 669304 w 811532"/>
                <a:gd name="connsiteY3" fmla="*/ 1308867 h 1690692"/>
                <a:gd name="connsiteX4" fmla="*/ 579631 w 811532"/>
                <a:gd name="connsiteY4" fmla="*/ 1548878 h 1690692"/>
                <a:gd name="connsiteX5" fmla="*/ 294851 w 811532"/>
                <a:gd name="connsiteY5" fmla="*/ 1651740 h 1690692"/>
                <a:gd name="connsiteX6" fmla="*/ 136602 w 811532"/>
                <a:gd name="connsiteY6" fmla="*/ 1358911 h 1690692"/>
                <a:gd name="connsiteX7" fmla="*/ 244671 w 811532"/>
                <a:gd name="connsiteY7" fmla="*/ 551842 h 1690692"/>
                <a:gd name="connsiteX8" fmla="*/ 57477 w 811532"/>
                <a:gd name="connsiteY8" fmla="*/ 533447 h 1690692"/>
                <a:gd name="connsiteX9" fmla="*/ 149654 w 811532"/>
                <a:gd name="connsiteY9" fmla="*/ 420036 h 1690692"/>
                <a:gd name="connsiteX10" fmla="*/ 268409 w 811532"/>
                <a:gd name="connsiteY10" fmla="*/ 412123 h 1690692"/>
                <a:gd name="connsiteX11" fmla="*/ 315815 w 811532"/>
                <a:gd name="connsiteY11" fmla="*/ 114088 h 1690692"/>
                <a:gd name="connsiteX12" fmla="*/ 521606 w 811532"/>
                <a:gd name="connsiteY12" fmla="*/ 50721 h 1690692"/>
                <a:gd name="connsiteX13" fmla="*/ 466287 w 811532"/>
                <a:gd name="connsiteY13" fmla="*/ 420036 h 1690692"/>
                <a:gd name="connsiteX14" fmla="*/ 774872 w 811532"/>
                <a:gd name="connsiteY14" fmla="*/ 406848 h 1690692"/>
                <a:gd name="connsiteX15" fmla="*/ 679923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8" y="1237655"/>
                  </a:cubicBezTo>
                  <a:cubicBezTo>
                    <a:pt x="352875" y="1390629"/>
                    <a:pt x="371336" y="1443311"/>
                    <a:pt x="450462" y="1443311"/>
                  </a:cubicBezTo>
                  <a:cubicBezTo>
                    <a:pt x="508418" y="1443311"/>
                    <a:pt x="579631" y="1398541"/>
                    <a:pt x="669304" y="1308867"/>
                  </a:cubicBezTo>
                  <a:cubicBezTo>
                    <a:pt x="732604" y="1374804"/>
                    <a:pt x="701021" y="1453928"/>
                    <a:pt x="579631" y="1548878"/>
                  </a:cubicBezTo>
                  <a:cubicBezTo>
                    <a:pt x="474064" y="1635915"/>
                    <a:pt x="397644" y="1651740"/>
                    <a:pt x="294851" y="1651740"/>
                  </a:cubicBezTo>
                  <a:cubicBezTo>
                    <a:pt x="165545" y="1651740"/>
                    <a:pt x="118139" y="1564703"/>
                    <a:pt x="136602" y="1358911"/>
                  </a:cubicBezTo>
                  <a:cubicBezTo>
                    <a:pt x="147016" y="1213850"/>
                    <a:pt x="199902" y="805108"/>
                    <a:pt x="244671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4" y="420036"/>
                  </a:cubicBezTo>
                  <a:cubicBezTo>
                    <a:pt x="189283" y="412123"/>
                    <a:pt x="218363" y="412123"/>
                    <a:pt x="268409" y="412123"/>
                  </a:cubicBezTo>
                  <a:lnTo>
                    <a:pt x="315815" y="114088"/>
                  </a:lnTo>
                  <a:cubicBezTo>
                    <a:pt x="371270" y="74526"/>
                    <a:pt x="450394" y="50721"/>
                    <a:pt x="521606" y="50721"/>
                  </a:cubicBezTo>
                  <a:lnTo>
                    <a:pt x="466287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7" y="580922"/>
                    <a:pt x="679923" y="580922"/>
                  </a:cubicBezTo>
                  <a:cubicBezTo>
                    <a:pt x="621898" y="580922"/>
                    <a:pt x="489955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4" name="Vrije vorm: vorm 163">
              <a:extLst>
                <a:ext uri="{FF2B5EF4-FFF2-40B4-BE49-F238E27FC236}">
                  <a16:creationId xmlns:a16="http://schemas.microsoft.com/office/drawing/2014/main" id="{71ACF385-25F7-4039-AD2C-1B88C02E731C}"/>
                </a:ext>
              </a:extLst>
            </p:cNvPr>
            <p:cNvSpPr/>
            <p:nvPr userDrawn="1"/>
          </p:nvSpPr>
          <p:spPr>
            <a:xfrm>
              <a:off x="2306297" y="6399201"/>
              <a:ext cx="80833" cy="107777"/>
            </a:xfrm>
            <a:custGeom>
              <a:avLst/>
              <a:gdLst>
                <a:gd name="connsiteX0" fmla="*/ 989893 w 1014415"/>
                <a:gd name="connsiteY0" fmla="*/ 182595 h 1352554"/>
                <a:gd name="connsiteX1" fmla="*/ 887031 w 1014415"/>
                <a:gd name="connsiteY1" fmla="*/ 340844 h 1352554"/>
                <a:gd name="connsiteX2" fmla="*/ 760499 w 1014415"/>
                <a:gd name="connsiteY2" fmla="*/ 303919 h 1352554"/>
                <a:gd name="connsiteX3" fmla="*/ 401735 w 1014415"/>
                <a:gd name="connsiteY3" fmla="*/ 1285062 h 1352554"/>
                <a:gd name="connsiteX4" fmla="*/ 145898 w 1014415"/>
                <a:gd name="connsiteY4" fmla="*/ 1329899 h 1352554"/>
                <a:gd name="connsiteX5" fmla="*/ 285752 w 1014415"/>
                <a:gd name="connsiteY5" fmla="*/ 433155 h 1352554"/>
                <a:gd name="connsiteX6" fmla="*/ 225023 w 1014415"/>
                <a:gd name="connsiteY6" fmla="*/ 264357 h 1352554"/>
                <a:gd name="connsiteX7" fmla="*/ 66775 w 1014415"/>
                <a:gd name="connsiteY7" fmla="*/ 314401 h 1352554"/>
                <a:gd name="connsiteX8" fmla="*/ 190803 w 1014415"/>
                <a:gd name="connsiteY8" fmla="*/ 135120 h 1352554"/>
                <a:gd name="connsiteX9" fmla="*/ 412283 w 1014415"/>
                <a:gd name="connsiteY9" fmla="*/ 53358 h 1352554"/>
                <a:gd name="connsiteX10" fmla="*/ 494046 w 1014415"/>
                <a:gd name="connsiteY10" fmla="*/ 211607 h 1352554"/>
                <a:gd name="connsiteX11" fmla="*/ 451779 w 1014415"/>
                <a:gd name="connsiteY11" fmla="*/ 520192 h 1352554"/>
                <a:gd name="connsiteX12" fmla="*/ 462329 w 1014415"/>
                <a:gd name="connsiteY12" fmla="*/ 522830 h 1352554"/>
                <a:gd name="connsiteX13" fmla="*/ 821094 w 1014415"/>
                <a:gd name="connsiteY13" fmla="*/ 50721 h 1352554"/>
                <a:gd name="connsiteX14" fmla="*/ 989893 w 1014415"/>
                <a:gd name="connsiteY14" fmla="*/ 182595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5" h="1352554">
                  <a:moveTo>
                    <a:pt x="989893" y="182595"/>
                  </a:moveTo>
                  <a:cubicBezTo>
                    <a:pt x="989893" y="264357"/>
                    <a:pt x="952900" y="303919"/>
                    <a:pt x="887031" y="340844"/>
                  </a:cubicBezTo>
                  <a:cubicBezTo>
                    <a:pt x="852811" y="317039"/>
                    <a:pt x="807906" y="303919"/>
                    <a:pt x="760499" y="303919"/>
                  </a:cubicBezTo>
                  <a:cubicBezTo>
                    <a:pt x="567896" y="303919"/>
                    <a:pt x="354327" y="934277"/>
                    <a:pt x="401735" y="1285062"/>
                  </a:cubicBezTo>
                  <a:lnTo>
                    <a:pt x="145898" y="1329899"/>
                  </a:lnTo>
                  <a:cubicBezTo>
                    <a:pt x="219748" y="976409"/>
                    <a:pt x="285752" y="551842"/>
                    <a:pt x="285752" y="433155"/>
                  </a:cubicBezTo>
                  <a:cubicBezTo>
                    <a:pt x="285752" y="301282"/>
                    <a:pt x="280478" y="264357"/>
                    <a:pt x="225023" y="264357"/>
                  </a:cubicBezTo>
                  <a:cubicBezTo>
                    <a:pt x="169704" y="264357"/>
                    <a:pt x="124799" y="277544"/>
                    <a:pt x="66775" y="314401"/>
                  </a:cubicBezTo>
                  <a:cubicBezTo>
                    <a:pt x="35192" y="277544"/>
                    <a:pt x="37829" y="227432"/>
                    <a:pt x="190803" y="135120"/>
                  </a:cubicBezTo>
                  <a:cubicBezTo>
                    <a:pt x="267291" y="85008"/>
                    <a:pt x="372653" y="53358"/>
                    <a:pt x="412283" y="53358"/>
                  </a:cubicBezTo>
                  <a:cubicBezTo>
                    <a:pt x="475583" y="53358"/>
                    <a:pt x="494046" y="100833"/>
                    <a:pt x="494046" y="211607"/>
                  </a:cubicBezTo>
                  <a:cubicBezTo>
                    <a:pt x="494046" y="311831"/>
                    <a:pt x="467604" y="462168"/>
                    <a:pt x="451779" y="520192"/>
                  </a:cubicBezTo>
                  <a:lnTo>
                    <a:pt x="462329" y="522830"/>
                  </a:lnTo>
                  <a:cubicBezTo>
                    <a:pt x="533540" y="314401"/>
                    <a:pt x="683944" y="50721"/>
                    <a:pt x="821094" y="50721"/>
                  </a:cubicBezTo>
                  <a:cubicBezTo>
                    <a:pt x="921318" y="50721"/>
                    <a:pt x="989893" y="92921"/>
                    <a:pt x="989893" y="182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5" name="Vrije vorm: vorm 164">
              <a:extLst>
                <a:ext uri="{FF2B5EF4-FFF2-40B4-BE49-F238E27FC236}">
                  <a16:creationId xmlns:a16="http://schemas.microsoft.com/office/drawing/2014/main" id="{6F240217-6087-4022-AAC2-0D625269C461}"/>
                </a:ext>
              </a:extLst>
            </p:cNvPr>
            <p:cNvSpPr/>
            <p:nvPr userDrawn="1"/>
          </p:nvSpPr>
          <p:spPr>
            <a:xfrm>
              <a:off x="2391993" y="6345394"/>
              <a:ext cx="53889" cy="161666"/>
            </a:xfrm>
            <a:custGeom>
              <a:avLst/>
              <a:gdLst>
                <a:gd name="connsiteX0" fmla="*/ 516402 w 676277"/>
                <a:gd name="connsiteY0" fmla="*/ 892145 h 2028831"/>
                <a:gd name="connsiteX1" fmla="*/ 395009 w 676277"/>
                <a:gd name="connsiteY1" fmla="*/ 1670202 h 2028831"/>
                <a:gd name="connsiteX2" fmla="*/ 453102 w 676277"/>
                <a:gd name="connsiteY2" fmla="*/ 1820538 h 2028831"/>
                <a:gd name="connsiteX3" fmla="*/ 627040 w 676277"/>
                <a:gd name="connsiteY3" fmla="*/ 1741414 h 2028831"/>
                <a:gd name="connsiteX4" fmla="*/ 302630 w 676277"/>
                <a:gd name="connsiteY4" fmla="*/ 2021054 h 2028831"/>
                <a:gd name="connsiteX5" fmla="*/ 168186 w 676277"/>
                <a:gd name="connsiteY5" fmla="*/ 1852255 h 2028831"/>
                <a:gd name="connsiteX6" fmla="*/ 292216 w 676277"/>
                <a:gd name="connsiteY6" fmla="*/ 1005557 h 2028831"/>
                <a:gd name="connsiteX7" fmla="*/ 226144 w 676277"/>
                <a:gd name="connsiteY7" fmla="*/ 923795 h 2028831"/>
                <a:gd name="connsiteX8" fmla="*/ 67894 w 676277"/>
                <a:gd name="connsiteY8" fmla="*/ 976544 h 2028831"/>
                <a:gd name="connsiteX9" fmla="*/ 128624 w 676277"/>
                <a:gd name="connsiteY9" fmla="*/ 836758 h 2028831"/>
                <a:gd name="connsiteX10" fmla="*/ 402854 w 676277"/>
                <a:gd name="connsiteY10" fmla="*/ 731259 h 2028831"/>
                <a:gd name="connsiteX11" fmla="*/ 516402 w 676277"/>
                <a:gd name="connsiteY11" fmla="*/ 892145 h 2028831"/>
                <a:gd name="connsiteX12" fmla="*/ 600800 w 676277"/>
                <a:gd name="connsiteY12" fmla="*/ 195850 h 2028831"/>
                <a:gd name="connsiteX13" fmla="*/ 434639 w 676277"/>
                <a:gd name="connsiteY13" fmla="*/ 372561 h 2028831"/>
                <a:gd name="connsiteX14" fmla="*/ 305336 w 676277"/>
                <a:gd name="connsiteY14" fmla="*/ 227500 h 2028831"/>
                <a:gd name="connsiteX15" fmla="*/ 474135 w 676277"/>
                <a:gd name="connsiteY15" fmla="*/ 50721 h 2028831"/>
                <a:gd name="connsiteX16" fmla="*/ 600800 w 676277"/>
                <a:gd name="connsiteY16" fmla="*/ 195850 h 20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277" h="2028831">
                  <a:moveTo>
                    <a:pt x="516402" y="892145"/>
                  </a:moveTo>
                  <a:cubicBezTo>
                    <a:pt x="516402" y="997644"/>
                    <a:pt x="395009" y="1543603"/>
                    <a:pt x="395009" y="1670202"/>
                  </a:cubicBezTo>
                  <a:cubicBezTo>
                    <a:pt x="395009" y="1796801"/>
                    <a:pt x="426726" y="1820538"/>
                    <a:pt x="453102" y="1820538"/>
                  </a:cubicBezTo>
                  <a:cubicBezTo>
                    <a:pt x="505784" y="1820538"/>
                    <a:pt x="595459" y="1773131"/>
                    <a:pt x="627040" y="1741414"/>
                  </a:cubicBezTo>
                  <a:cubicBezTo>
                    <a:pt x="719353" y="1815263"/>
                    <a:pt x="455740" y="2021054"/>
                    <a:pt x="302630" y="2021054"/>
                  </a:cubicBezTo>
                  <a:cubicBezTo>
                    <a:pt x="226144" y="2021054"/>
                    <a:pt x="168186" y="1965667"/>
                    <a:pt x="168186" y="1852255"/>
                  </a:cubicBezTo>
                  <a:cubicBezTo>
                    <a:pt x="168186" y="1691369"/>
                    <a:pt x="292216" y="1095298"/>
                    <a:pt x="292216" y="1005557"/>
                  </a:cubicBezTo>
                  <a:cubicBezTo>
                    <a:pt x="292216" y="947600"/>
                    <a:pt x="273753" y="923795"/>
                    <a:pt x="226144" y="923795"/>
                  </a:cubicBezTo>
                  <a:cubicBezTo>
                    <a:pt x="176098" y="923795"/>
                    <a:pt x="123349" y="944962"/>
                    <a:pt x="67894" y="976544"/>
                  </a:cubicBezTo>
                  <a:cubicBezTo>
                    <a:pt x="38950" y="942257"/>
                    <a:pt x="38950" y="902695"/>
                    <a:pt x="128624" y="836758"/>
                  </a:cubicBezTo>
                  <a:cubicBezTo>
                    <a:pt x="199837" y="789351"/>
                    <a:pt x="289510" y="731259"/>
                    <a:pt x="402854" y="731259"/>
                  </a:cubicBezTo>
                  <a:cubicBezTo>
                    <a:pt x="484685" y="731259"/>
                    <a:pt x="516402" y="778733"/>
                    <a:pt x="516402" y="892145"/>
                  </a:cubicBezTo>
                  <a:close/>
                  <a:moveTo>
                    <a:pt x="600800" y="195850"/>
                  </a:moveTo>
                  <a:cubicBezTo>
                    <a:pt x="600800" y="296074"/>
                    <a:pt x="553258" y="372561"/>
                    <a:pt x="434639" y="372561"/>
                  </a:cubicBezTo>
                  <a:cubicBezTo>
                    <a:pt x="358153" y="372561"/>
                    <a:pt x="305336" y="317174"/>
                    <a:pt x="305336" y="227500"/>
                  </a:cubicBezTo>
                  <a:cubicBezTo>
                    <a:pt x="305336" y="106175"/>
                    <a:pt x="374045" y="50721"/>
                    <a:pt x="474135" y="50721"/>
                  </a:cubicBezTo>
                  <a:cubicBezTo>
                    <a:pt x="555896" y="50788"/>
                    <a:pt x="600800" y="106175"/>
                    <a:pt x="600800" y="195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6" name="Vrije vorm: vorm 165">
              <a:extLst>
                <a:ext uri="{FF2B5EF4-FFF2-40B4-BE49-F238E27FC236}">
                  <a16:creationId xmlns:a16="http://schemas.microsoft.com/office/drawing/2014/main" id="{6750E360-9721-46E8-A686-1A4E56037767}"/>
                </a:ext>
              </a:extLst>
            </p:cNvPr>
            <p:cNvSpPr/>
            <p:nvPr userDrawn="1"/>
          </p:nvSpPr>
          <p:spPr>
            <a:xfrm>
              <a:off x="2450462" y="6399406"/>
              <a:ext cx="70055" cy="107777"/>
            </a:xfrm>
            <a:custGeom>
              <a:avLst/>
              <a:gdLst>
                <a:gd name="connsiteX0" fmla="*/ 889304 w 879160"/>
                <a:gd name="connsiteY0" fmla="*/ 248600 h 1352554"/>
                <a:gd name="connsiteX1" fmla="*/ 683649 w 879160"/>
                <a:gd name="connsiteY1" fmla="*/ 404211 h 1352554"/>
                <a:gd name="connsiteX2" fmla="*/ 556981 w 879160"/>
                <a:gd name="connsiteY2" fmla="*/ 219655 h 1352554"/>
                <a:gd name="connsiteX3" fmla="*/ 253740 w 879160"/>
                <a:gd name="connsiteY3" fmla="*/ 773526 h 1352554"/>
                <a:gd name="connsiteX4" fmla="*/ 520125 w 879160"/>
                <a:gd name="connsiteY4" fmla="*/ 1155893 h 1352554"/>
                <a:gd name="connsiteX5" fmla="*/ 826006 w 879160"/>
                <a:gd name="connsiteY5" fmla="*/ 1050326 h 1352554"/>
                <a:gd name="connsiteX6" fmla="*/ 847173 w 879160"/>
                <a:gd name="connsiteY6" fmla="*/ 1095231 h 1352554"/>
                <a:gd name="connsiteX7" fmla="*/ 398733 w 879160"/>
                <a:gd name="connsiteY7" fmla="*/ 1345792 h 1352554"/>
                <a:gd name="connsiteX8" fmla="*/ 50721 w 879160"/>
                <a:gd name="connsiteY8" fmla="*/ 868340 h 1352554"/>
                <a:gd name="connsiteX9" fmla="*/ 636243 w 879160"/>
                <a:gd name="connsiteY9" fmla="*/ 50721 h 1352554"/>
                <a:gd name="connsiteX10" fmla="*/ 889304 w 879160"/>
                <a:gd name="connsiteY10" fmla="*/ 2486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160" h="1352554">
                  <a:moveTo>
                    <a:pt x="889304" y="248600"/>
                  </a:moveTo>
                  <a:cubicBezTo>
                    <a:pt x="889304" y="354166"/>
                    <a:pt x="804906" y="404211"/>
                    <a:pt x="683649" y="404211"/>
                  </a:cubicBezTo>
                  <a:cubicBezTo>
                    <a:pt x="683649" y="272404"/>
                    <a:pt x="646657" y="219655"/>
                    <a:pt x="556981" y="219655"/>
                  </a:cubicBezTo>
                  <a:cubicBezTo>
                    <a:pt x="414626" y="219655"/>
                    <a:pt x="253740" y="499228"/>
                    <a:pt x="253740" y="773526"/>
                  </a:cubicBezTo>
                  <a:cubicBezTo>
                    <a:pt x="253740" y="1047756"/>
                    <a:pt x="361945" y="1155893"/>
                    <a:pt x="520125" y="1155893"/>
                  </a:cubicBezTo>
                  <a:cubicBezTo>
                    <a:pt x="630968" y="1155893"/>
                    <a:pt x="746949" y="1108486"/>
                    <a:pt x="826006" y="1050326"/>
                  </a:cubicBezTo>
                  <a:cubicBezTo>
                    <a:pt x="841830" y="1058239"/>
                    <a:pt x="847173" y="1074131"/>
                    <a:pt x="847173" y="1095231"/>
                  </a:cubicBezTo>
                  <a:cubicBezTo>
                    <a:pt x="847173" y="1213850"/>
                    <a:pt x="628330" y="1345792"/>
                    <a:pt x="398733" y="1345792"/>
                  </a:cubicBezTo>
                  <a:cubicBezTo>
                    <a:pt x="185165" y="1345792"/>
                    <a:pt x="50721" y="1234950"/>
                    <a:pt x="50721" y="868340"/>
                  </a:cubicBezTo>
                  <a:cubicBezTo>
                    <a:pt x="50721" y="480630"/>
                    <a:pt x="293370" y="50721"/>
                    <a:pt x="636243" y="50721"/>
                  </a:cubicBezTo>
                  <a:cubicBezTo>
                    <a:pt x="823435" y="50788"/>
                    <a:pt x="889304" y="150945"/>
                    <a:pt x="889304" y="24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7" name="Vrije vorm: vorm 166">
              <a:extLst>
                <a:ext uri="{FF2B5EF4-FFF2-40B4-BE49-F238E27FC236}">
                  <a16:creationId xmlns:a16="http://schemas.microsoft.com/office/drawing/2014/main" id="{18864B43-DAA0-4BAD-AD40-1B5F40C80296}"/>
                </a:ext>
              </a:extLst>
            </p:cNvPr>
            <p:cNvSpPr/>
            <p:nvPr userDrawn="1"/>
          </p:nvSpPr>
          <p:spPr>
            <a:xfrm>
              <a:off x="2524402" y="6339719"/>
              <a:ext cx="102388" cy="167055"/>
            </a:xfrm>
            <a:custGeom>
              <a:avLst/>
              <a:gdLst>
                <a:gd name="connsiteX0" fmla="*/ 527501 w 1284926"/>
                <a:gd name="connsiteY0" fmla="*/ 193213 h 2096459"/>
                <a:gd name="connsiteX1" fmla="*/ 435190 w 1284926"/>
                <a:gd name="connsiteY1" fmla="*/ 968632 h 2096459"/>
                <a:gd name="connsiteX2" fmla="*/ 395560 w 1284926"/>
                <a:gd name="connsiteY2" fmla="*/ 1232312 h 2096459"/>
                <a:gd name="connsiteX3" fmla="*/ 408748 w 1284926"/>
                <a:gd name="connsiteY3" fmla="*/ 1242863 h 2096459"/>
                <a:gd name="connsiteX4" fmla="*/ 925761 w 1284926"/>
                <a:gd name="connsiteY4" fmla="*/ 799766 h 2096459"/>
                <a:gd name="connsiteX5" fmla="*/ 1112955 w 1284926"/>
                <a:gd name="connsiteY5" fmla="*/ 1052964 h 2096459"/>
                <a:gd name="connsiteX6" fmla="*/ 1004886 w 1284926"/>
                <a:gd name="connsiteY6" fmla="*/ 1738709 h 2096459"/>
                <a:gd name="connsiteX7" fmla="*/ 1070822 w 1284926"/>
                <a:gd name="connsiteY7" fmla="*/ 1881065 h 2096459"/>
                <a:gd name="connsiteX8" fmla="*/ 1239621 w 1284926"/>
                <a:gd name="connsiteY8" fmla="*/ 1804578 h 2096459"/>
                <a:gd name="connsiteX9" fmla="*/ 915211 w 1284926"/>
                <a:gd name="connsiteY9" fmla="*/ 2092131 h 2096459"/>
                <a:gd name="connsiteX10" fmla="*/ 785907 w 1284926"/>
                <a:gd name="connsiteY10" fmla="*/ 1844208 h 2096459"/>
                <a:gd name="connsiteX11" fmla="*/ 894112 w 1284926"/>
                <a:gd name="connsiteY11" fmla="*/ 1182200 h 2096459"/>
                <a:gd name="connsiteX12" fmla="*/ 777995 w 1284926"/>
                <a:gd name="connsiteY12" fmla="*/ 1002852 h 2096459"/>
                <a:gd name="connsiteX13" fmla="*/ 474751 w 1284926"/>
                <a:gd name="connsiteY13" fmla="*/ 1332537 h 2096459"/>
                <a:gd name="connsiteX14" fmla="*/ 335034 w 1284926"/>
                <a:gd name="connsiteY14" fmla="*/ 2034107 h 2096459"/>
                <a:gd name="connsiteX15" fmla="*/ 100297 w 1284926"/>
                <a:gd name="connsiteY15" fmla="*/ 2076306 h 2096459"/>
                <a:gd name="connsiteX16" fmla="*/ 298040 w 1284926"/>
                <a:gd name="connsiteY16" fmla="*/ 348756 h 2096459"/>
                <a:gd name="connsiteX17" fmla="*/ 226829 w 1284926"/>
                <a:gd name="connsiteY17" fmla="*/ 216882 h 2096459"/>
                <a:gd name="connsiteX18" fmla="*/ 65943 w 1284926"/>
                <a:gd name="connsiteY18" fmla="*/ 224795 h 2096459"/>
                <a:gd name="connsiteX19" fmla="*/ 84404 w 1284926"/>
                <a:gd name="connsiteY19" fmla="*/ 143033 h 2096459"/>
                <a:gd name="connsiteX20" fmla="*/ 472048 w 1284926"/>
                <a:gd name="connsiteY20" fmla="*/ 50721 h 2096459"/>
                <a:gd name="connsiteX21" fmla="*/ 527501 w 1284926"/>
                <a:gd name="connsiteY21" fmla="*/ 193213 h 209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4926" h="2096459">
                  <a:moveTo>
                    <a:pt x="527501" y="193213"/>
                  </a:moveTo>
                  <a:cubicBezTo>
                    <a:pt x="527501" y="280250"/>
                    <a:pt x="474685" y="704884"/>
                    <a:pt x="435190" y="968632"/>
                  </a:cubicBezTo>
                  <a:cubicBezTo>
                    <a:pt x="419364" y="1082043"/>
                    <a:pt x="408748" y="1163805"/>
                    <a:pt x="395560" y="1232312"/>
                  </a:cubicBezTo>
                  <a:lnTo>
                    <a:pt x="408748" y="1242863"/>
                  </a:lnTo>
                  <a:cubicBezTo>
                    <a:pt x="548465" y="950170"/>
                    <a:pt x="711989" y="799766"/>
                    <a:pt x="925761" y="799766"/>
                  </a:cubicBezTo>
                  <a:cubicBezTo>
                    <a:pt x="1057568" y="799766"/>
                    <a:pt x="1115592" y="894715"/>
                    <a:pt x="1112955" y="1052964"/>
                  </a:cubicBezTo>
                  <a:cubicBezTo>
                    <a:pt x="1112955" y="1174288"/>
                    <a:pt x="1007524" y="1585735"/>
                    <a:pt x="1004886" y="1738709"/>
                  </a:cubicBezTo>
                  <a:cubicBezTo>
                    <a:pt x="1004886" y="1852188"/>
                    <a:pt x="1025917" y="1881065"/>
                    <a:pt x="1070822" y="1881065"/>
                  </a:cubicBezTo>
                  <a:cubicBezTo>
                    <a:pt x="1123505" y="1881065"/>
                    <a:pt x="1197353" y="1846846"/>
                    <a:pt x="1239621" y="1804578"/>
                  </a:cubicBezTo>
                  <a:cubicBezTo>
                    <a:pt x="1337209" y="1870583"/>
                    <a:pt x="1057636" y="2092131"/>
                    <a:pt x="915211" y="2092131"/>
                  </a:cubicBezTo>
                  <a:cubicBezTo>
                    <a:pt x="822899" y="2092131"/>
                    <a:pt x="783270" y="1994544"/>
                    <a:pt x="785907" y="1844208"/>
                  </a:cubicBezTo>
                  <a:cubicBezTo>
                    <a:pt x="788545" y="1709697"/>
                    <a:pt x="891475" y="1306094"/>
                    <a:pt x="894112" y="1182200"/>
                  </a:cubicBezTo>
                  <a:cubicBezTo>
                    <a:pt x="896750" y="1050326"/>
                    <a:pt x="875649" y="1002852"/>
                    <a:pt x="777995" y="1002852"/>
                  </a:cubicBezTo>
                  <a:cubicBezTo>
                    <a:pt x="701507" y="1002852"/>
                    <a:pt x="553877" y="1171650"/>
                    <a:pt x="474751" y="1332537"/>
                  </a:cubicBezTo>
                  <a:cubicBezTo>
                    <a:pt x="356132" y="1569910"/>
                    <a:pt x="321778" y="1796666"/>
                    <a:pt x="335034" y="2034107"/>
                  </a:cubicBezTo>
                  <a:lnTo>
                    <a:pt x="100297" y="2076306"/>
                  </a:lnTo>
                  <a:cubicBezTo>
                    <a:pt x="187333" y="1509248"/>
                    <a:pt x="295404" y="559755"/>
                    <a:pt x="298040" y="348756"/>
                  </a:cubicBezTo>
                  <a:cubicBezTo>
                    <a:pt x="300677" y="253807"/>
                    <a:pt x="287491" y="216882"/>
                    <a:pt x="226829" y="216882"/>
                  </a:cubicBezTo>
                  <a:cubicBezTo>
                    <a:pt x="171510" y="216882"/>
                    <a:pt x="123968" y="224795"/>
                    <a:pt x="65943" y="224795"/>
                  </a:cubicBezTo>
                  <a:cubicBezTo>
                    <a:pt x="42137" y="190507"/>
                    <a:pt x="44774" y="166770"/>
                    <a:pt x="84404" y="143033"/>
                  </a:cubicBezTo>
                  <a:cubicBezTo>
                    <a:pt x="163529" y="95558"/>
                    <a:pt x="435258" y="50721"/>
                    <a:pt x="472048" y="50721"/>
                  </a:cubicBezTo>
                  <a:cubicBezTo>
                    <a:pt x="516953" y="50788"/>
                    <a:pt x="530138" y="79801"/>
                    <a:pt x="527501" y="193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8" name="Vrije vorm: vorm 167">
              <a:extLst>
                <a:ext uri="{FF2B5EF4-FFF2-40B4-BE49-F238E27FC236}">
                  <a16:creationId xmlns:a16="http://schemas.microsoft.com/office/drawing/2014/main" id="{066014DA-2A22-4B7C-BCA5-3042E101A0D7}"/>
                </a:ext>
              </a:extLst>
            </p:cNvPr>
            <p:cNvSpPr/>
            <p:nvPr userDrawn="1"/>
          </p:nvSpPr>
          <p:spPr>
            <a:xfrm>
              <a:off x="262879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6 w 811532"/>
                <a:gd name="connsiteY1" fmla="*/ 1237655 h 1690692"/>
                <a:gd name="connsiteX2" fmla="*/ 450460 w 811532"/>
                <a:gd name="connsiteY2" fmla="*/ 1443311 h 1690692"/>
                <a:gd name="connsiteX3" fmla="*/ 669304 w 811532"/>
                <a:gd name="connsiteY3" fmla="*/ 1308867 h 1690692"/>
                <a:gd name="connsiteX4" fmla="*/ 579629 w 811532"/>
                <a:gd name="connsiteY4" fmla="*/ 1548878 h 1690692"/>
                <a:gd name="connsiteX5" fmla="*/ 294849 w 811532"/>
                <a:gd name="connsiteY5" fmla="*/ 1651740 h 1690692"/>
                <a:gd name="connsiteX6" fmla="*/ 136600 w 811532"/>
                <a:gd name="connsiteY6" fmla="*/ 1358911 h 1690692"/>
                <a:gd name="connsiteX7" fmla="*/ 244668 w 811532"/>
                <a:gd name="connsiteY7" fmla="*/ 551842 h 1690692"/>
                <a:gd name="connsiteX8" fmla="*/ 57477 w 811532"/>
                <a:gd name="connsiteY8" fmla="*/ 533447 h 1690692"/>
                <a:gd name="connsiteX9" fmla="*/ 149652 w 811532"/>
                <a:gd name="connsiteY9" fmla="*/ 420036 h 1690692"/>
                <a:gd name="connsiteX10" fmla="*/ 268407 w 811532"/>
                <a:gd name="connsiteY10" fmla="*/ 412123 h 1690692"/>
                <a:gd name="connsiteX11" fmla="*/ 315813 w 811532"/>
                <a:gd name="connsiteY11" fmla="*/ 114088 h 1690692"/>
                <a:gd name="connsiteX12" fmla="*/ 521604 w 811532"/>
                <a:gd name="connsiteY12" fmla="*/ 50721 h 1690692"/>
                <a:gd name="connsiteX13" fmla="*/ 466285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6" y="1237655"/>
                  </a:cubicBezTo>
                  <a:cubicBezTo>
                    <a:pt x="352873" y="1390629"/>
                    <a:pt x="371336" y="1443311"/>
                    <a:pt x="450460" y="1443311"/>
                  </a:cubicBezTo>
                  <a:cubicBezTo>
                    <a:pt x="508418" y="1443311"/>
                    <a:pt x="579629" y="1398541"/>
                    <a:pt x="669304" y="1308867"/>
                  </a:cubicBezTo>
                  <a:cubicBezTo>
                    <a:pt x="732604" y="1374804"/>
                    <a:pt x="701021" y="1453928"/>
                    <a:pt x="579629" y="1548878"/>
                  </a:cubicBezTo>
                  <a:cubicBezTo>
                    <a:pt x="474064" y="1635915"/>
                    <a:pt x="397644" y="1651740"/>
                    <a:pt x="294849" y="1651740"/>
                  </a:cubicBezTo>
                  <a:cubicBezTo>
                    <a:pt x="165545" y="1651740"/>
                    <a:pt x="118139" y="1564703"/>
                    <a:pt x="136600" y="1358911"/>
                  </a:cubicBezTo>
                  <a:cubicBezTo>
                    <a:pt x="147014" y="1213850"/>
                    <a:pt x="199900" y="805108"/>
                    <a:pt x="244668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2" y="420036"/>
                  </a:cubicBezTo>
                  <a:cubicBezTo>
                    <a:pt x="189281" y="412123"/>
                    <a:pt x="218363" y="412123"/>
                    <a:pt x="268407" y="412123"/>
                  </a:cubicBezTo>
                  <a:lnTo>
                    <a:pt x="315813" y="114088"/>
                  </a:lnTo>
                  <a:cubicBezTo>
                    <a:pt x="371268" y="74526"/>
                    <a:pt x="450394" y="50721"/>
                    <a:pt x="521604" y="50721"/>
                  </a:cubicBezTo>
                  <a:lnTo>
                    <a:pt x="466285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5" y="580922"/>
                    <a:pt x="679921" y="580922"/>
                  </a:cubicBezTo>
                  <a:cubicBezTo>
                    <a:pt x="621964" y="580922"/>
                    <a:pt x="490023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1" name="LOGO BEELD" hidden="1">
            <a:extLst>
              <a:ext uri="{FF2B5EF4-FFF2-40B4-BE49-F238E27FC236}">
                <a16:creationId xmlns:a16="http://schemas.microsoft.com/office/drawing/2014/main" id="{5B48C8B4-0DF9-4C36-ADBD-E7AF121491A1}"/>
              </a:ext>
            </a:extLst>
          </p:cNvPr>
          <p:cNvGrpSpPr/>
          <p:nvPr userDrawn="1"/>
        </p:nvGrpSpPr>
        <p:grpSpPr>
          <a:xfrm>
            <a:off x="-3492491" y="669951"/>
            <a:ext cx="3697864" cy="5512119"/>
            <a:chOff x="-3492491" y="669951"/>
            <a:chExt cx="3697864" cy="5512119"/>
          </a:xfrm>
        </p:grpSpPr>
        <p:sp>
          <p:nvSpPr>
            <p:cNvPr id="99" name="Ovaal 97">
              <a:extLst>
                <a:ext uri="{FF2B5EF4-FFF2-40B4-BE49-F238E27FC236}">
                  <a16:creationId xmlns:a16="http://schemas.microsoft.com/office/drawing/2014/main" id="{D51CD95E-6B55-49CE-8414-E6D1B2EE20E2}"/>
                </a:ext>
              </a:extLst>
            </p:cNvPr>
            <p:cNvSpPr/>
            <p:nvPr userDrawn="1"/>
          </p:nvSpPr>
          <p:spPr>
            <a:xfrm rot="20820000" flipH="1">
              <a:off x="-2000296" y="714502"/>
              <a:ext cx="473981" cy="710980"/>
            </a:xfrm>
            <a:custGeom>
              <a:avLst/>
              <a:gdLst>
                <a:gd name="connsiteX0" fmla="*/ 0 w 686648"/>
                <a:gd name="connsiteY0" fmla="*/ 279099 h 558198"/>
                <a:gd name="connsiteX1" fmla="*/ 343324 w 686648"/>
                <a:gd name="connsiteY1" fmla="*/ 0 h 558198"/>
                <a:gd name="connsiteX2" fmla="*/ 686648 w 686648"/>
                <a:gd name="connsiteY2" fmla="*/ 279099 h 558198"/>
                <a:gd name="connsiteX3" fmla="*/ 343324 w 686648"/>
                <a:gd name="connsiteY3" fmla="*/ 558198 h 558198"/>
                <a:gd name="connsiteX4" fmla="*/ 0 w 686648"/>
                <a:gd name="connsiteY4" fmla="*/ 279099 h 558198"/>
                <a:gd name="connsiteX0" fmla="*/ 42916 w 386240"/>
                <a:gd name="connsiteY0" fmla="*/ 565956 h 573714"/>
                <a:gd name="connsiteX1" fmla="*/ 42916 w 386240"/>
                <a:gd name="connsiteY1" fmla="*/ 7758 h 573714"/>
                <a:gd name="connsiteX2" fmla="*/ 386240 w 386240"/>
                <a:gd name="connsiteY2" fmla="*/ 286857 h 573714"/>
                <a:gd name="connsiteX3" fmla="*/ 42916 w 386240"/>
                <a:gd name="connsiteY3" fmla="*/ 565956 h 573714"/>
                <a:gd name="connsiteX0" fmla="*/ 0 w 343324"/>
                <a:gd name="connsiteY0" fmla="*/ 565956 h 573714"/>
                <a:gd name="connsiteX1" fmla="*/ 0 w 343324"/>
                <a:gd name="connsiteY1" fmla="*/ 7758 h 573714"/>
                <a:gd name="connsiteX2" fmla="*/ 343324 w 343324"/>
                <a:gd name="connsiteY2" fmla="*/ 286857 h 573714"/>
                <a:gd name="connsiteX3" fmla="*/ 0 w 343324"/>
                <a:gd name="connsiteY3" fmla="*/ 565956 h 573714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73580 w 416904"/>
                <a:gd name="connsiteY0" fmla="*/ 558198 h 558215"/>
                <a:gd name="connsiteX1" fmla="*/ 73580 w 416904"/>
                <a:gd name="connsiteY1" fmla="*/ 0 h 558215"/>
                <a:gd name="connsiteX2" fmla="*/ 416904 w 416904"/>
                <a:gd name="connsiteY2" fmla="*/ 279099 h 558215"/>
                <a:gd name="connsiteX3" fmla="*/ 73580 w 416904"/>
                <a:gd name="connsiteY3" fmla="*/ 558198 h 558215"/>
                <a:gd name="connsiteX0" fmla="*/ 25802 w 374124"/>
                <a:gd name="connsiteY0" fmla="*/ 558198 h 566891"/>
                <a:gd name="connsiteX1" fmla="*/ 25802 w 374124"/>
                <a:gd name="connsiteY1" fmla="*/ 0 h 566891"/>
                <a:gd name="connsiteX2" fmla="*/ 374124 w 374124"/>
                <a:gd name="connsiteY2" fmla="*/ 290166 h 566891"/>
                <a:gd name="connsiteX3" fmla="*/ 25802 w 374124"/>
                <a:gd name="connsiteY3" fmla="*/ 558198 h 566891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949" h="567903">
                  <a:moveTo>
                    <a:pt x="25445" y="558198"/>
                  </a:moveTo>
                  <a:cubicBezTo>
                    <a:pt x="-31806" y="508022"/>
                    <a:pt x="25445" y="186066"/>
                    <a:pt x="25445" y="0"/>
                  </a:cubicBezTo>
                  <a:cubicBezTo>
                    <a:pt x="309031" y="10726"/>
                    <a:pt x="368949" y="146912"/>
                    <a:pt x="368949" y="301054"/>
                  </a:cubicBezTo>
                  <a:cubicBezTo>
                    <a:pt x="368949" y="455196"/>
                    <a:pt x="82696" y="608374"/>
                    <a:pt x="25445" y="55819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AEBB48A0-29A7-44AA-8973-1117D630616A}"/>
                </a:ext>
              </a:extLst>
            </p:cNvPr>
            <p:cNvSpPr/>
            <p:nvPr userDrawn="1"/>
          </p:nvSpPr>
          <p:spPr>
            <a:xfrm rot="780000">
              <a:off x="-1747954" y="710356"/>
              <a:ext cx="425192" cy="606266"/>
            </a:xfrm>
            <a:custGeom>
              <a:avLst/>
              <a:gdLst>
                <a:gd name="connsiteX0" fmla="*/ 0 w 686648"/>
                <a:gd name="connsiteY0" fmla="*/ 279099 h 558198"/>
                <a:gd name="connsiteX1" fmla="*/ 343324 w 686648"/>
                <a:gd name="connsiteY1" fmla="*/ 0 h 558198"/>
                <a:gd name="connsiteX2" fmla="*/ 686648 w 686648"/>
                <a:gd name="connsiteY2" fmla="*/ 279099 h 558198"/>
                <a:gd name="connsiteX3" fmla="*/ 343324 w 686648"/>
                <a:gd name="connsiteY3" fmla="*/ 558198 h 558198"/>
                <a:gd name="connsiteX4" fmla="*/ 0 w 686648"/>
                <a:gd name="connsiteY4" fmla="*/ 279099 h 558198"/>
                <a:gd name="connsiteX0" fmla="*/ 42916 w 386240"/>
                <a:gd name="connsiteY0" fmla="*/ 565956 h 573714"/>
                <a:gd name="connsiteX1" fmla="*/ 42916 w 386240"/>
                <a:gd name="connsiteY1" fmla="*/ 7758 h 573714"/>
                <a:gd name="connsiteX2" fmla="*/ 386240 w 386240"/>
                <a:gd name="connsiteY2" fmla="*/ 286857 h 573714"/>
                <a:gd name="connsiteX3" fmla="*/ 42916 w 386240"/>
                <a:gd name="connsiteY3" fmla="*/ 565956 h 573714"/>
                <a:gd name="connsiteX0" fmla="*/ 0 w 343324"/>
                <a:gd name="connsiteY0" fmla="*/ 565956 h 573714"/>
                <a:gd name="connsiteX1" fmla="*/ 0 w 343324"/>
                <a:gd name="connsiteY1" fmla="*/ 7758 h 573714"/>
                <a:gd name="connsiteX2" fmla="*/ 343324 w 343324"/>
                <a:gd name="connsiteY2" fmla="*/ 286857 h 573714"/>
                <a:gd name="connsiteX3" fmla="*/ 0 w 343324"/>
                <a:gd name="connsiteY3" fmla="*/ 565956 h 573714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73580 w 416904"/>
                <a:gd name="connsiteY0" fmla="*/ 558198 h 558215"/>
                <a:gd name="connsiteX1" fmla="*/ 73580 w 416904"/>
                <a:gd name="connsiteY1" fmla="*/ 0 h 558215"/>
                <a:gd name="connsiteX2" fmla="*/ 416904 w 416904"/>
                <a:gd name="connsiteY2" fmla="*/ 279099 h 558215"/>
                <a:gd name="connsiteX3" fmla="*/ 73580 w 416904"/>
                <a:gd name="connsiteY3" fmla="*/ 558198 h 558215"/>
                <a:gd name="connsiteX0" fmla="*/ 25802 w 374124"/>
                <a:gd name="connsiteY0" fmla="*/ 558198 h 566891"/>
                <a:gd name="connsiteX1" fmla="*/ 25802 w 374124"/>
                <a:gd name="connsiteY1" fmla="*/ 0 h 566891"/>
                <a:gd name="connsiteX2" fmla="*/ 374124 w 374124"/>
                <a:gd name="connsiteY2" fmla="*/ 290166 h 566891"/>
                <a:gd name="connsiteX3" fmla="*/ 25802 w 374124"/>
                <a:gd name="connsiteY3" fmla="*/ 558198 h 566891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949" h="567903">
                  <a:moveTo>
                    <a:pt x="25445" y="558198"/>
                  </a:moveTo>
                  <a:cubicBezTo>
                    <a:pt x="-31806" y="508022"/>
                    <a:pt x="25445" y="186066"/>
                    <a:pt x="25445" y="0"/>
                  </a:cubicBezTo>
                  <a:cubicBezTo>
                    <a:pt x="329596" y="19983"/>
                    <a:pt x="368949" y="146912"/>
                    <a:pt x="368949" y="301054"/>
                  </a:cubicBezTo>
                  <a:cubicBezTo>
                    <a:pt x="368949" y="455196"/>
                    <a:pt x="82696" y="608374"/>
                    <a:pt x="25445" y="55819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0" name="Vrije vorm: vorm 169">
              <a:extLst>
                <a:ext uri="{FF2B5EF4-FFF2-40B4-BE49-F238E27FC236}">
                  <a16:creationId xmlns:a16="http://schemas.microsoft.com/office/drawing/2014/main" id="{17FE410A-3A4F-4A4C-B970-30778A3BE155}"/>
                </a:ext>
              </a:extLst>
            </p:cNvPr>
            <p:cNvSpPr/>
            <p:nvPr/>
          </p:nvSpPr>
          <p:spPr>
            <a:xfrm>
              <a:off x="-2856571" y="943410"/>
              <a:ext cx="2306723" cy="3663608"/>
            </a:xfrm>
            <a:custGeom>
              <a:avLst/>
              <a:gdLst>
                <a:gd name="connsiteX0" fmla="*/ 1136467 w 3449013"/>
                <a:gd name="connsiteY0" fmla="*/ 1866803 h 5477844"/>
                <a:gd name="connsiteX1" fmla="*/ 1135926 w 3449013"/>
                <a:gd name="connsiteY1" fmla="*/ 1861866 h 5477844"/>
                <a:gd name="connsiteX2" fmla="*/ 1084529 w 3449013"/>
                <a:gd name="connsiteY2" fmla="*/ 1800393 h 5477844"/>
                <a:gd name="connsiteX3" fmla="*/ 992082 w 3449013"/>
                <a:gd name="connsiteY3" fmla="*/ 2285554 h 5477844"/>
                <a:gd name="connsiteX4" fmla="*/ 1196588 w 3449013"/>
                <a:gd name="connsiteY4" fmla="*/ 2270067 h 5477844"/>
                <a:gd name="connsiteX5" fmla="*/ 1193207 w 3449013"/>
                <a:gd name="connsiteY5" fmla="*/ 2251740 h 5477844"/>
                <a:gd name="connsiteX6" fmla="*/ 1136467 w 3449013"/>
                <a:gd name="connsiteY6" fmla="*/ 1866803 h 5477844"/>
                <a:gd name="connsiteX7" fmla="*/ 2475293 w 3449013"/>
                <a:gd name="connsiteY7" fmla="*/ 1797552 h 5477844"/>
                <a:gd name="connsiteX8" fmla="*/ 2399685 w 3449013"/>
                <a:gd name="connsiteY8" fmla="*/ 1851181 h 5477844"/>
                <a:gd name="connsiteX9" fmla="*/ 2398468 w 3449013"/>
                <a:gd name="connsiteY9" fmla="*/ 1858011 h 5477844"/>
                <a:gd name="connsiteX10" fmla="*/ 2333343 w 3449013"/>
                <a:gd name="connsiteY10" fmla="*/ 2162133 h 5477844"/>
                <a:gd name="connsiteX11" fmla="*/ 2327594 w 3449013"/>
                <a:gd name="connsiteY11" fmla="*/ 2184721 h 5477844"/>
                <a:gd name="connsiteX12" fmla="*/ 2464879 w 3449013"/>
                <a:gd name="connsiteY12" fmla="*/ 2174374 h 5477844"/>
                <a:gd name="connsiteX13" fmla="*/ 2475293 w 3449013"/>
                <a:gd name="connsiteY13" fmla="*/ 1797552 h 5477844"/>
                <a:gd name="connsiteX14" fmla="*/ 1055246 w 3449013"/>
                <a:gd name="connsiteY14" fmla="*/ 4206722 h 5477844"/>
                <a:gd name="connsiteX15" fmla="*/ 1022109 w 3449013"/>
                <a:gd name="connsiteY15" fmla="*/ 4163778 h 5477844"/>
                <a:gd name="connsiteX16" fmla="*/ 904233 w 3449013"/>
                <a:gd name="connsiteY16" fmla="*/ 4042116 h 5477844"/>
                <a:gd name="connsiteX17" fmla="*/ 773239 w 3449013"/>
                <a:gd name="connsiteY17" fmla="*/ 3727918 h 5477844"/>
                <a:gd name="connsiteX18" fmla="*/ 715755 w 3449013"/>
                <a:gd name="connsiteY18" fmla="*/ 3510833 h 5477844"/>
                <a:gd name="connsiteX19" fmla="*/ 594025 w 3449013"/>
                <a:gd name="connsiteY19" fmla="*/ 2590284 h 5477844"/>
                <a:gd name="connsiteX20" fmla="*/ 869946 w 3449013"/>
                <a:gd name="connsiteY20" fmla="*/ 1217374 h 5477844"/>
                <a:gd name="connsiteX21" fmla="*/ 1049363 w 3449013"/>
                <a:gd name="connsiteY21" fmla="*/ 1141225 h 5477844"/>
                <a:gd name="connsiteX22" fmla="*/ 831601 w 3449013"/>
                <a:gd name="connsiteY22" fmla="*/ 375950 h 5477844"/>
                <a:gd name="connsiteX23" fmla="*/ 858923 w 3449013"/>
                <a:gd name="connsiteY23" fmla="*/ 128365 h 5477844"/>
                <a:gd name="connsiteX24" fmla="*/ 465465 w 3449013"/>
                <a:gd name="connsiteY24" fmla="*/ 135533 h 5477844"/>
                <a:gd name="connsiteX25" fmla="*/ 114747 w 3449013"/>
                <a:gd name="connsiteY25" fmla="*/ 2527729 h 5477844"/>
                <a:gd name="connsiteX26" fmla="*/ 781760 w 3449013"/>
                <a:gd name="connsiteY26" fmla="*/ 4566502 h 5477844"/>
                <a:gd name="connsiteX27" fmla="*/ 1137617 w 3449013"/>
                <a:gd name="connsiteY27" fmla="*/ 5222287 h 5477844"/>
                <a:gd name="connsiteX28" fmla="*/ 1169334 w 3449013"/>
                <a:gd name="connsiteY28" fmla="*/ 5213158 h 5477844"/>
                <a:gd name="connsiteX29" fmla="*/ 1055584 w 3449013"/>
                <a:gd name="connsiteY29" fmla="*/ 4211389 h 5477844"/>
                <a:gd name="connsiteX30" fmla="*/ 1055246 w 3449013"/>
                <a:gd name="connsiteY30" fmla="*/ 4206722 h 5477844"/>
                <a:gd name="connsiteX31" fmla="*/ 3000084 w 3449013"/>
                <a:gd name="connsiteY31" fmla="*/ 180776 h 5477844"/>
                <a:gd name="connsiteX32" fmla="*/ 2606626 w 3449013"/>
                <a:gd name="connsiteY32" fmla="*/ 173608 h 5477844"/>
                <a:gd name="connsiteX33" fmla="*/ 2633948 w 3449013"/>
                <a:gd name="connsiteY33" fmla="*/ 421193 h 5477844"/>
                <a:gd name="connsiteX34" fmla="*/ 2384672 w 3449013"/>
                <a:gd name="connsiteY34" fmla="*/ 1199385 h 5477844"/>
                <a:gd name="connsiteX35" fmla="*/ 2623330 w 3449013"/>
                <a:gd name="connsiteY35" fmla="*/ 1335114 h 5477844"/>
                <a:gd name="connsiteX36" fmla="*/ 2723352 w 3449013"/>
                <a:gd name="connsiteY36" fmla="*/ 2137179 h 5477844"/>
                <a:gd name="connsiteX37" fmla="*/ 2723825 w 3449013"/>
                <a:gd name="connsiteY37" fmla="*/ 2154829 h 5477844"/>
                <a:gd name="connsiteX38" fmla="*/ 2889986 w 3449013"/>
                <a:gd name="connsiteY38" fmla="*/ 2142251 h 5477844"/>
                <a:gd name="connsiteX39" fmla="*/ 2930360 w 3449013"/>
                <a:gd name="connsiteY39" fmla="*/ 2676645 h 5477844"/>
                <a:gd name="connsiteX40" fmla="*/ 2952677 w 3449013"/>
                <a:gd name="connsiteY40" fmla="*/ 2665554 h 5477844"/>
                <a:gd name="connsiteX41" fmla="*/ 2961131 w 3449013"/>
                <a:gd name="connsiteY41" fmla="*/ 2649188 h 5477844"/>
                <a:gd name="connsiteX42" fmla="*/ 2961942 w 3449013"/>
                <a:gd name="connsiteY42" fmla="*/ 2649120 h 5477844"/>
                <a:gd name="connsiteX43" fmla="*/ 2961536 w 3449013"/>
                <a:gd name="connsiteY43" fmla="*/ 2644454 h 5477844"/>
                <a:gd name="connsiteX44" fmla="*/ 3031869 w 3449013"/>
                <a:gd name="connsiteY44" fmla="*/ 2799186 h 5477844"/>
                <a:gd name="connsiteX45" fmla="*/ 3001437 w 3449013"/>
                <a:gd name="connsiteY45" fmla="*/ 2964739 h 5477844"/>
                <a:gd name="connsiteX46" fmla="*/ 2970396 w 3449013"/>
                <a:gd name="connsiteY46" fmla="*/ 2991046 h 5477844"/>
                <a:gd name="connsiteX47" fmla="*/ 2958020 w 3449013"/>
                <a:gd name="connsiteY47" fmla="*/ 2995172 h 5477844"/>
                <a:gd name="connsiteX48" fmla="*/ 2955450 w 3449013"/>
                <a:gd name="connsiteY48" fmla="*/ 3008764 h 5477844"/>
                <a:gd name="connsiteX49" fmla="*/ 2999070 w 3449013"/>
                <a:gd name="connsiteY49" fmla="*/ 3585967 h 5477844"/>
                <a:gd name="connsiteX50" fmla="*/ 3001978 w 3449013"/>
                <a:gd name="connsiteY50" fmla="*/ 3663401 h 5477844"/>
                <a:gd name="connsiteX51" fmla="*/ 2461497 w 3449013"/>
                <a:gd name="connsiteY51" fmla="*/ 4568733 h 5477844"/>
                <a:gd name="connsiteX52" fmla="*/ 2453855 w 3449013"/>
                <a:gd name="connsiteY52" fmla="*/ 4572859 h 5477844"/>
                <a:gd name="connsiteX53" fmla="*/ 2351196 w 3449013"/>
                <a:gd name="connsiteY53" fmla="*/ 5446879 h 5477844"/>
                <a:gd name="connsiteX54" fmla="*/ 2366751 w 3449013"/>
                <a:gd name="connsiteY54" fmla="*/ 5451140 h 5477844"/>
                <a:gd name="connsiteX55" fmla="*/ 3350734 w 3449013"/>
                <a:gd name="connsiteY55" fmla="*/ 2573107 h 5477844"/>
                <a:gd name="connsiteX56" fmla="*/ 3000084 w 3449013"/>
                <a:gd name="connsiteY56" fmla="*/ 180776 h 547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49013" h="5477844">
                  <a:moveTo>
                    <a:pt x="1136467" y="1866803"/>
                  </a:moveTo>
                  <a:lnTo>
                    <a:pt x="1135926" y="1861866"/>
                  </a:lnTo>
                  <a:lnTo>
                    <a:pt x="1084529" y="1800393"/>
                  </a:lnTo>
                  <a:lnTo>
                    <a:pt x="992082" y="2285554"/>
                  </a:lnTo>
                  <a:lnTo>
                    <a:pt x="1196588" y="2270067"/>
                  </a:lnTo>
                  <a:lnTo>
                    <a:pt x="1193207" y="2251740"/>
                  </a:lnTo>
                  <a:cubicBezTo>
                    <a:pt x="1164803" y="2098158"/>
                    <a:pt x="1136738" y="1869102"/>
                    <a:pt x="1136467" y="1866803"/>
                  </a:cubicBezTo>
                  <a:close/>
                  <a:moveTo>
                    <a:pt x="2475293" y="1797552"/>
                  </a:moveTo>
                  <a:lnTo>
                    <a:pt x="2399685" y="1851181"/>
                  </a:lnTo>
                  <a:lnTo>
                    <a:pt x="2398468" y="1858011"/>
                  </a:lnTo>
                  <a:cubicBezTo>
                    <a:pt x="2398130" y="1859567"/>
                    <a:pt x="2369997" y="2018357"/>
                    <a:pt x="2333343" y="2162133"/>
                  </a:cubicBezTo>
                  <a:lnTo>
                    <a:pt x="2327594" y="2184721"/>
                  </a:lnTo>
                  <a:lnTo>
                    <a:pt x="2464879" y="2174374"/>
                  </a:lnTo>
                  <a:lnTo>
                    <a:pt x="2475293" y="1797552"/>
                  </a:lnTo>
                  <a:close/>
                  <a:moveTo>
                    <a:pt x="1055246" y="4206722"/>
                  </a:moveTo>
                  <a:lnTo>
                    <a:pt x="1022109" y="4163778"/>
                  </a:lnTo>
                  <a:cubicBezTo>
                    <a:pt x="990459" y="4123607"/>
                    <a:pt x="914784" y="4052057"/>
                    <a:pt x="904233" y="4042116"/>
                  </a:cubicBezTo>
                  <a:cubicBezTo>
                    <a:pt x="834847" y="3926540"/>
                    <a:pt x="773915" y="3729879"/>
                    <a:pt x="773239" y="3727918"/>
                  </a:cubicBezTo>
                  <a:cubicBezTo>
                    <a:pt x="773442" y="3728594"/>
                    <a:pt x="715755" y="3510833"/>
                    <a:pt x="715755" y="3510833"/>
                  </a:cubicBezTo>
                  <a:cubicBezTo>
                    <a:pt x="715755" y="3509818"/>
                    <a:pt x="594025" y="2590284"/>
                    <a:pt x="594025" y="2590284"/>
                  </a:cubicBezTo>
                  <a:cubicBezTo>
                    <a:pt x="637104" y="2034317"/>
                    <a:pt x="801642" y="1344852"/>
                    <a:pt x="869946" y="1217374"/>
                  </a:cubicBezTo>
                  <a:cubicBezTo>
                    <a:pt x="922290" y="1190932"/>
                    <a:pt x="984981" y="1164895"/>
                    <a:pt x="1049363" y="1141225"/>
                  </a:cubicBezTo>
                  <a:cubicBezTo>
                    <a:pt x="902543" y="916228"/>
                    <a:pt x="824027" y="645108"/>
                    <a:pt x="831601" y="375950"/>
                  </a:cubicBezTo>
                  <a:cubicBezTo>
                    <a:pt x="834171" y="286614"/>
                    <a:pt x="858923" y="128365"/>
                    <a:pt x="858923" y="128365"/>
                  </a:cubicBezTo>
                  <a:cubicBezTo>
                    <a:pt x="821390" y="-3644"/>
                    <a:pt x="617086" y="56003"/>
                    <a:pt x="465465" y="135533"/>
                  </a:cubicBezTo>
                  <a:cubicBezTo>
                    <a:pt x="255345" y="397929"/>
                    <a:pt x="-93614" y="1131149"/>
                    <a:pt x="114747" y="2527729"/>
                  </a:cubicBezTo>
                  <a:cubicBezTo>
                    <a:pt x="205166" y="3133944"/>
                    <a:pt x="464180" y="3829494"/>
                    <a:pt x="781760" y="4566502"/>
                  </a:cubicBezTo>
                  <a:cubicBezTo>
                    <a:pt x="906195" y="4768032"/>
                    <a:pt x="1025084" y="4986943"/>
                    <a:pt x="1137617" y="5222287"/>
                  </a:cubicBezTo>
                  <a:lnTo>
                    <a:pt x="1169334" y="5213158"/>
                  </a:lnTo>
                  <a:cubicBezTo>
                    <a:pt x="1119357" y="4794678"/>
                    <a:pt x="1081080" y="4457756"/>
                    <a:pt x="1055584" y="4211389"/>
                  </a:cubicBezTo>
                  <a:lnTo>
                    <a:pt x="1055246" y="4206722"/>
                  </a:lnTo>
                  <a:close/>
                  <a:moveTo>
                    <a:pt x="3000084" y="180776"/>
                  </a:moveTo>
                  <a:cubicBezTo>
                    <a:pt x="2848463" y="101179"/>
                    <a:pt x="2644092" y="41531"/>
                    <a:pt x="2606626" y="173608"/>
                  </a:cubicBezTo>
                  <a:cubicBezTo>
                    <a:pt x="2606626" y="173608"/>
                    <a:pt x="2631446" y="331857"/>
                    <a:pt x="2633948" y="421193"/>
                  </a:cubicBezTo>
                  <a:cubicBezTo>
                    <a:pt x="2641590" y="695559"/>
                    <a:pt x="2545288" y="971886"/>
                    <a:pt x="2384672" y="1199385"/>
                  </a:cubicBezTo>
                  <a:cubicBezTo>
                    <a:pt x="2463255" y="1234957"/>
                    <a:pt x="2550428" y="1281350"/>
                    <a:pt x="2623330" y="1335114"/>
                  </a:cubicBezTo>
                  <a:cubicBezTo>
                    <a:pt x="2701170" y="1527312"/>
                    <a:pt x="2719226" y="1959318"/>
                    <a:pt x="2723352" y="2137179"/>
                  </a:cubicBezTo>
                  <a:lnTo>
                    <a:pt x="2723825" y="2154829"/>
                  </a:lnTo>
                  <a:cubicBezTo>
                    <a:pt x="2723825" y="2154829"/>
                    <a:pt x="2863003" y="2144415"/>
                    <a:pt x="2889986" y="2142251"/>
                  </a:cubicBezTo>
                  <a:cubicBezTo>
                    <a:pt x="2892286" y="2173562"/>
                    <a:pt x="2930360" y="2676645"/>
                    <a:pt x="2930360" y="2676645"/>
                  </a:cubicBezTo>
                  <a:lnTo>
                    <a:pt x="2952677" y="2665554"/>
                  </a:lnTo>
                  <a:cubicBezTo>
                    <a:pt x="2958628" y="2662511"/>
                    <a:pt x="2960996" y="2660955"/>
                    <a:pt x="2961131" y="2649188"/>
                  </a:cubicBezTo>
                  <a:lnTo>
                    <a:pt x="2961942" y="2649120"/>
                  </a:lnTo>
                  <a:cubicBezTo>
                    <a:pt x="2961942" y="2649120"/>
                    <a:pt x="2961536" y="2644589"/>
                    <a:pt x="2961536" y="2644454"/>
                  </a:cubicBezTo>
                  <a:cubicBezTo>
                    <a:pt x="2988587" y="2670153"/>
                    <a:pt x="3025986" y="2719453"/>
                    <a:pt x="3031869" y="2799186"/>
                  </a:cubicBezTo>
                  <a:cubicBezTo>
                    <a:pt x="3030990" y="2803988"/>
                    <a:pt x="3003263" y="2955001"/>
                    <a:pt x="3001437" y="2964739"/>
                  </a:cubicBezTo>
                  <a:cubicBezTo>
                    <a:pt x="2989061" y="2977453"/>
                    <a:pt x="2975130" y="2989356"/>
                    <a:pt x="2970396" y="2991046"/>
                  </a:cubicBezTo>
                  <a:lnTo>
                    <a:pt x="2958020" y="2995172"/>
                  </a:lnTo>
                  <a:lnTo>
                    <a:pt x="2955450" y="3008764"/>
                  </a:lnTo>
                  <a:lnTo>
                    <a:pt x="2999070" y="3585967"/>
                  </a:lnTo>
                  <a:cubicBezTo>
                    <a:pt x="3000963" y="3611868"/>
                    <a:pt x="3001978" y="3637635"/>
                    <a:pt x="3001978" y="3663401"/>
                  </a:cubicBezTo>
                  <a:cubicBezTo>
                    <a:pt x="3001978" y="4038938"/>
                    <a:pt x="2795646" y="4388438"/>
                    <a:pt x="2461497" y="4568733"/>
                  </a:cubicBezTo>
                  <a:lnTo>
                    <a:pt x="2453855" y="4572859"/>
                  </a:lnTo>
                  <a:lnTo>
                    <a:pt x="2351196" y="5446879"/>
                  </a:lnTo>
                  <a:lnTo>
                    <a:pt x="2366751" y="5451140"/>
                  </a:lnTo>
                  <a:cubicBezTo>
                    <a:pt x="2819383" y="4406224"/>
                    <a:pt x="3226366" y="3406754"/>
                    <a:pt x="3350734" y="2573107"/>
                  </a:cubicBezTo>
                  <a:cubicBezTo>
                    <a:pt x="3559028" y="1176392"/>
                    <a:pt x="3210203" y="443104"/>
                    <a:pt x="3000084" y="180776"/>
                  </a:cubicBezTo>
                  <a:close/>
                </a:path>
              </a:pathLst>
            </a:custGeom>
            <a:solidFill>
              <a:schemeClr val="accent1"/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1" name="Vrije vorm: vorm 170">
              <a:extLst>
                <a:ext uri="{FF2B5EF4-FFF2-40B4-BE49-F238E27FC236}">
                  <a16:creationId xmlns:a16="http://schemas.microsoft.com/office/drawing/2014/main" id="{5C3A4BE3-D743-4057-BC57-FC1D6C6AC3A6}"/>
                </a:ext>
              </a:extLst>
            </p:cNvPr>
            <p:cNvSpPr/>
            <p:nvPr/>
          </p:nvSpPr>
          <p:spPr>
            <a:xfrm>
              <a:off x="-3492491" y="3553403"/>
              <a:ext cx="3697864" cy="2628667"/>
            </a:xfrm>
            <a:custGeom>
              <a:avLst/>
              <a:gdLst>
                <a:gd name="connsiteX0" fmla="*/ 2148496 w 5613100"/>
                <a:gd name="connsiteY0" fmla="*/ 451821 h 3990035"/>
                <a:gd name="connsiteX1" fmla="*/ 2119687 w 5613100"/>
                <a:gd name="connsiteY1" fmla="*/ 467307 h 3990035"/>
                <a:gd name="connsiteX2" fmla="*/ 2040630 w 5613100"/>
                <a:gd name="connsiteY2" fmla="*/ 361538 h 3990035"/>
                <a:gd name="connsiteX3" fmla="*/ 2154380 w 5613100"/>
                <a:gd name="connsiteY3" fmla="*/ 1363510 h 3990035"/>
                <a:gd name="connsiteX4" fmla="*/ 1321409 w 5613100"/>
                <a:gd name="connsiteY4" fmla="*/ 118349 h 3990035"/>
                <a:gd name="connsiteX5" fmla="*/ 231318 w 5613100"/>
                <a:gd name="connsiteY5" fmla="*/ 50721 h 3990035"/>
                <a:gd name="connsiteX6" fmla="*/ 226111 w 5613100"/>
                <a:gd name="connsiteY6" fmla="*/ 640028 h 3990035"/>
                <a:gd name="connsiteX7" fmla="*/ 704306 w 5613100"/>
                <a:gd name="connsiteY7" fmla="*/ 619267 h 3990035"/>
                <a:gd name="connsiteX8" fmla="*/ 631607 w 5613100"/>
                <a:gd name="connsiteY8" fmla="*/ 3140225 h 3990035"/>
                <a:gd name="connsiteX9" fmla="*/ 124669 w 5613100"/>
                <a:gd name="connsiteY9" fmla="*/ 3109252 h 3990035"/>
                <a:gd name="connsiteX10" fmla="*/ 109182 w 5613100"/>
                <a:gd name="connsiteY10" fmla="*/ 3697004 h 3990035"/>
                <a:gd name="connsiteX11" fmla="*/ 1308290 w 5613100"/>
                <a:gd name="connsiteY11" fmla="*/ 3666909 h 3990035"/>
                <a:gd name="connsiteX12" fmla="*/ 1286310 w 5613100"/>
                <a:gd name="connsiteY12" fmla="*/ 945030 h 3990035"/>
                <a:gd name="connsiteX13" fmla="*/ 2321691 w 5613100"/>
                <a:gd name="connsiteY13" fmla="*/ 3600635 h 3990035"/>
                <a:gd name="connsiteX14" fmla="*/ 2243513 w 5613100"/>
                <a:gd name="connsiteY14" fmla="*/ 3654263 h 3990035"/>
                <a:gd name="connsiteX15" fmla="*/ 2043065 w 5613100"/>
                <a:gd name="connsiteY15" fmla="*/ 3772747 h 3990035"/>
                <a:gd name="connsiteX16" fmla="*/ 2167432 w 5613100"/>
                <a:gd name="connsiteY16" fmla="*/ 3840240 h 3990035"/>
                <a:gd name="connsiteX17" fmla="*/ 2608500 w 5613100"/>
                <a:gd name="connsiteY17" fmla="*/ 3751986 h 3990035"/>
                <a:gd name="connsiteX18" fmla="*/ 2960232 w 5613100"/>
                <a:gd name="connsiteY18" fmla="*/ 3765173 h 3990035"/>
                <a:gd name="connsiteX19" fmla="*/ 3540342 w 5613100"/>
                <a:gd name="connsiteY19" fmla="*/ 3981109 h 3990035"/>
                <a:gd name="connsiteX20" fmla="*/ 3691625 w 5613100"/>
                <a:gd name="connsiteY20" fmla="*/ 3925383 h 3990035"/>
                <a:gd name="connsiteX21" fmla="*/ 3477855 w 5613100"/>
                <a:gd name="connsiteY21" fmla="*/ 3753676 h 3990035"/>
                <a:gd name="connsiteX22" fmla="*/ 3308514 w 5613100"/>
                <a:gd name="connsiteY22" fmla="*/ 3604422 h 3990035"/>
                <a:gd name="connsiteX23" fmla="*/ 4344166 w 5613100"/>
                <a:gd name="connsiteY23" fmla="*/ 945030 h 3990035"/>
                <a:gd name="connsiteX24" fmla="*/ 4322254 w 5613100"/>
                <a:gd name="connsiteY24" fmla="*/ 3666909 h 3990035"/>
                <a:gd name="connsiteX25" fmla="*/ 5521293 w 5613100"/>
                <a:gd name="connsiteY25" fmla="*/ 3697004 h 3990035"/>
                <a:gd name="connsiteX26" fmla="*/ 5505807 w 5613100"/>
                <a:gd name="connsiteY26" fmla="*/ 3109252 h 3990035"/>
                <a:gd name="connsiteX27" fmla="*/ 4998869 w 5613100"/>
                <a:gd name="connsiteY27" fmla="*/ 3140225 h 3990035"/>
                <a:gd name="connsiteX28" fmla="*/ 4926237 w 5613100"/>
                <a:gd name="connsiteY28" fmla="*/ 619267 h 3990035"/>
                <a:gd name="connsiteX29" fmla="*/ 5404433 w 5613100"/>
                <a:gd name="connsiteY29" fmla="*/ 640028 h 3990035"/>
                <a:gd name="connsiteX30" fmla="*/ 5399225 w 5613100"/>
                <a:gd name="connsiteY30" fmla="*/ 50721 h 3990035"/>
                <a:gd name="connsiteX31" fmla="*/ 4309135 w 5613100"/>
                <a:gd name="connsiteY31" fmla="*/ 118349 h 3990035"/>
                <a:gd name="connsiteX32" fmla="*/ 3369244 w 5613100"/>
                <a:gd name="connsiteY32" fmla="*/ 1597028 h 3990035"/>
                <a:gd name="connsiteX33" fmla="*/ 3473053 w 5613100"/>
                <a:gd name="connsiteY33" fmla="*/ 711782 h 3990035"/>
                <a:gd name="connsiteX34" fmla="*/ 3052341 w 5613100"/>
                <a:gd name="connsiteY34" fmla="*/ 837028 h 3990035"/>
                <a:gd name="connsiteX35" fmla="*/ 2168920 w 5613100"/>
                <a:gd name="connsiteY35" fmla="*/ 449589 h 3990035"/>
                <a:gd name="connsiteX36" fmla="*/ 2148496 w 5613100"/>
                <a:gd name="connsiteY36" fmla="*/ 451821 h 3990035"/>
                <a:gd name="connsiteX0" fmla="*/ 2097776 w 5529061"/>
                <a:gd name="connsiteY0" fmla="*/ 401099 h 3930387"/>
                <a:gd name="connsiteX1" fmla="*/ 2068967 w 5529061"/>
                <a:gd name="connsiteY1" fmla="*/ 416585 h 3930387"/>
                <a:gd name="connsiteX2" fmla="*/ 1989910 w 5529061"/>
                <a:gd name="connsiteY2" fmla="*/ 310816 h 3930387"/>
                <a:gd name="connsiteX3" fmla="*/ 2103660 w 5529061"/>
                <a:gd name="connsiteY3" fmla="*/ 1312788 h 3930387"/>
                <a:gd name="connsiteX4" fmla="*/ 1270689 w 5529061"/>
                <a:gd name="connsiteY4" fmla="*/ 67627 h 3930387"/>
                <a:gd name="connsiteX5" fmla="*/ 180598 w 5529061"/>
                <a:gd name="connsiteY5" fmla="*/ -1 h 3930387"/>
                <a:gd name="connsiteX6" fmla="*/ 175391 w 5529061"/>
                <a:gd name="connsiteY6" fmla="*/ 589306 h 3930387"/>
                <a:gd name="connsiteX7" fmla="*/ 653586 w 5529061"/>
                <a:gd name="connsiteY7" fmla="*/ 568545 h 3930387"/>
                <a:gd name="connsiteX8" fmla="*/ 580887 w 5529061"/>
                <a:gd name="connsiteY8" fmla="*/ 3089503 h 3930387"/>
                <a:gd name="connsiteX9" fmla="*/ 73949 w 5529061"/>
                <a:gd name="connsiteY9" fmla="*/ 3058530 h 3930387"/>
                <a:gd name="connsiteX10" fmla="*/ 58462 w 5529061"/>
                <a:gd name="connsiteY10" fmla="*/ 3646282 h 3930387"/>
                <a:gd name="connsiteX11" fmla="*/ 1257570 w 5529061"/>
                <a:gd name="connsiteY11" fmla="*/ 3616187 h 3930387"/>
                <a:gd name="connsiteX12" fmla="*/ 1235590 w 5529061"/>
                <a:gd name="connsiteY12" fmla="*/ 894308 h 3930387"/>
                <a:gd name="connsiteX13" fmla="*/ 2270971 w 5529061"/>
                <a:gd name="connsiteY13" fmla="*/ 3549913 h 3930387"/>
                <a:gd name="connsiteX14" fmla="*/ 2192793 w 5529061"/>
                <a:gd name="connsiteY14" fmla="*/ 3603541 h 3930387"/>
                <a:gd name="connsiteX15" fmla="*/ 1992345 w 5529061"/>
                <a:gd name="connsiteY15" fmla="*/ 3722025 h 3930387"/>
                <a:gd name="connsiteX16" fmla="*/ 2116712 w 5529061"/>
                <a:gd name="connsiteY16" fmla="*/ 3789518 h 3930387"/>
                <a:gd name="connsiteX17" fmla="*/ 2557780 w 5529061"/>
                <a:gd name="connsiteY17" fmla="*/ 3701264 h 3930387"/>
                <a:gd name="connsiteX18" fmla="*/ 2909512 w 5529061"/>
                <a:gd name="connsiteY18" fmla="*/ 3714451 h 3930387"/>
                <a:gd name="connsiteX19" fmla="*/ 3489622 w 5529061"/>
                <a:gd name="connsiteY19" fmla="*/ 3930387 h 3930387"/>
                <a:gd name="connsiteX20" fmla="*/ 3640905 w 5529061"/>
                <a:gd name="connsiteY20" fmla="*/ 3874661 h 3930387"/>
                <a:gd name="connsiteX21" fmla="*/ 3427135 w 5529061"/>
                <a:gd name="connsiteY21" fmla="*/ 3702954 h 3930387"/>
                <a:gd name="connsiteX22" fmla="*/ 3257794 w 5529061"/>
                <a:gd name="connsiteY22" fmla="*/ 3553700 h 3930387"/>
                <a:gd name="connsiteX23" fmla="*/ 4293446 w 5529061"/>
                <a:gd name="connsiteY23" fmla="*/ 894308 h 3930387"/>
                <a:gd name="connsiteX24" fmla="*/ 4271534 w 5529061"/>
                <a:gd name="connsiteY24" fmla="*/ 3616187 h 3930387"/>
                <a:gd name="connsiteX25" fmla="*/ 5470573 w 5529061"/>
                <a:gd name="connsiteY25" fmla="*/ 3646282 h 3930387"/>
                <a:gd name="connsiteX26" fmla="*/ 5455087 w 5529061"/>
                <a:gd name="connsiteY26" fmla="*/ 3058530 h 3930387"/>
                <a:gd name="connsiteX27" fmla="*/ 4948149 w 5529061"/>
                <a:gd name="connsiteY27" fmla="*/ 3089503 h 3930387"/>
                <a:gd name="connsiteX28" fmla="*/ 4875517 w 5529061"/>
                <a:gd name="connsiteY28" fmla="*/ 568545 h 3930387"/>
                <a:gd name="connsiteX29" fmla="*/ 5353713 w 5529061"/>
                <a:gd name="connsiteY29" fmla="*/ 589306 h 3930387"/>
                <a:gd name="connsiteX30" fmla="*/ 5348505 w 5529061"/>
                <a:gd name="connsiteY30" fmla="*/ -1 h 3930387"/>
                <a:gd name="connsiteX31" fmla="*/ 4258415 w 5529061"/>
                <a:gd name="connsiteY31" fmla="*/ 67627 h 3930387"/>
                <a:gd name="connsiteX32" fmla="*/ 3318524 w 5529061"/>
                <a:gd name="connsiteY32" fmla="*/ 1546306 h 3930387"/>
                <a:gd name="connsiteX33" fmla="*/ 3453980 w 5529061"/>
                <a:gd name="connsiteY33" fmla="*/ 363564 h 3930387"/>
                <a:gd name="connsiteX34" fmla="*/ 3001621 w 5529061"/>
                <a:gd name="connsiteY34" fmla="*/ 786306 h 3930387"/>
                <a:gd name="connsiteX35" fmla="*/ 2118200 w 5529061"/>
                <a:gd name="connsiteY35" fmla="*/ 398867 h 3930387"/>
                <a:gd name="connsiteX36" fmla="*/ 2097776 w 5529061"/>
                <a:gd name="connsiteY36" fmla="*/ 401099 h 3930387"/>
                <a:gd name="connsiteX0" fmla="*/ 2256020 w 5529061"/>
                <a:gd name="connsiteY0" fmla="*/ 166901 h 3930388"/>
                <a:gd name="connsiteX1" fmla="*/ 2068967 w 5529061"/>
                <a:gd name="connsiteY1" fmla="*/ 41658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3001621 w 5529061"/>
                <a:gd name="connsiteY34" fmla="*/ 786307 h 3930388"/>
                <a:gd name="connsiteX35" fmla="*/ 2118200 w 5529061"/>
                <a:gd name="connsiteY35" fmla="*/ 398868 h 3930388"/>
                <a:gd name="connsiteX36" fmla="*/ 2256020 w 5529061"/>
                <a:gd name="connsiteY36" fmla="*/ 166901 h 3930388"/>
                <a:gd name="connsiteX0" fmla="*/ 2256020 w 5529061"/>
                <a:gd name="connsiteY0" fmla="*/ 166901 h 3930388"/>
                <a:gd name="connsiteX1" fmla="*/ 2068967 w 5529061"/>
                <a:gd name="connsiteY1" fmla="*/ 41658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3001621 w 5529061"/>
                <a:gd name="connsiteY34" fmla="*/ 786307 h 3930388"/>
                <a:gd name="connsiteX35" fmla="*/ 2339740 w 5529061"/>
                <a:gd name="connsiteY35" fmla="*/ 335571 h 3930388"/>
                <a:gd name="connsiteX36" fmla="*/ 2256020 w 5529061"/>
                <a:gd name="connsiteY36" fmla="*/ 166901 h 3930388"/>
                <a:gd name="connsiteX0" fmla="*/ 2256020 w 5529061"/>
                <a:gd name="connsiteY0" fmla="*/ 166901 h 3930388"/>
                <a:gd name="connsiteX1" fmla="*/ 2119604 w 5529061"/>
                <a:gd name="connsiteY1" fmla="*/ 19504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3001621 w 5529061"/>
                <a:gd name="connsiteY34" fmla="*/ 786307 h 3930388"/>
                <a:gd name="connsiteX35" fmla="*/ 2339740 w 5529061"/>
                <a:gd name="connsiteY35" fmla="*/ 335571 h 3930388"/>
                <a:gd name="connsiteX36" fmla="*/ 2256020 w 5529061"/>
                <a:gd name="connsiteY36" fmla="*/ 166901 h 3930388"/>
                <a:gd name="connsiteX0" fmla="*/ 2256020 w 5529061"/>
                <a:gd name="connsiteY0" fmla="*/ 166901 h 3930388"/>
                <a:gd name="connsiteX1" fmla="*/ 2119604 w 5529061"/>
                <a:gd name="connsiteY1" fmla="*/ 19504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2969973 w 5529061"/>
                <a:gd name="connsiteY34" fmla="*/ 577427 h 3930388"/>
                <a:gd name="connsiteX35" fmla="*/ 2339740 w 5529061"/>
                <a:gd name="connsiteY35" fmla="*/ 335571 h 3930388"/>
                <a:gd name="connsiteX36" fmla="*/ 2256020 w 5529061"/>
                <a:gd name="connsiteY36" fmla="*/ 166901 h 39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529061" h="3930388">
                  <a:moveTo>
                    <a:pt x="2256020" y="166901"/>
                  </a:moveTo>
                  <a:cubicBezTo>
                    <a:pt x="2250137" y="173799"/>
                    <a:pt x="2163956" y="171060"/>
                    <a:pt x="2119604" y="195046"/>
                  </a:cubicBezTo>
                  <a:cubicBezTo>
                    <a:pt x="2075252" y="219032"/>
                    <a:pt x="2025415" y="357683"/>
                    <a:pt x="1989910" y="310817"/>
                  </a:cubicBezTo>
                  <a:cubicBezTo>
                    <a:pt x="2017908" y="581868"/>
                    <a:pt x="2058688" y="936508"/>
                    <a:pt x="2103660" y="1312789"/>
                  </a:cubicBezTo>
                  <a:cubicBezTo>
                    <a:pt x="1873861" y="831888"/>
                    <a:pt x="1594220" y="440256"/>
                    <a:pt x="1270689" y="67628"/>
                  </a:cubicBezTo>
                  <a:lnTo>
                    <a:pt x="180598" y="0"/>
                  </a:lnTo>
                  <a:cubicBezTo>
                    <a:pt x="180598" y="0"/>
                    <a:pt x="36213" y="254077"/>
                    <a:pt x="175391" y="589307"/>
                  </a:cubicBezTo>
                  <a:lnTo>
                    <a:pt x="653586" y="568546"/>
                  </a:lnTo>
                  <a:cubicBezTo>
                    <a:pt x="588393" y="1562335"/>
                    <a:pt x="576491" y="2339783"/>
                    <a:pt x="580887" y="3089504"/>
                  </a:cubicBezTo>
                  <a:lnTo>
                    <a:pt x="73949" y="3058531"/>
                  </a:lnTo>
                  <a:cubicBezTo>
                    <a:pt x="-22285" y="3299962"/>
                    <a:pt x="-21541" y="3428792"/>
                    <a:pt x="58462" y="3646283"/>
                  </a:cubicBezTo>
                  <a:lnTo>
                    <a:pt x="1257570" y="3616188"/>
                  </a:lnTo>
                  <a:cubicBezTo>
                    <a:pt x="1168098" y="2586083"/>
                    <a:pt x="1192850" y="1870447"/>
                    <a:pt x="1235590" y="894309"/>
                  </a:cubicBezTo>
                  <a:cubicBezTo>
                    <a:pt x="1813875" y="1763325"/>
                    <a:pt x="2120837" y="2214401"/>
                    <a:pt x="2270971" y="3549914"/>
                  </a:cubicBezTo>
                  <a:lnTo>
                    <a:pt x="2192793" y="3603542"/>
                  </a:lnTo>
                  <a:cubicBezTo>
                    <a:pt x="2022439" y="3636003"/>
                    <a:pt x="1992345" y="3722026"/>
                    <a:pt x="1992345" y="3722026"/>
                  </a:cubicBezTo>
                  <a:cubicBezTo>
                    <a:pt x="1992345" y="3722026"/>
                    <a:pt x="2003233" y="3768013"/>
                    <a:pt x="2116712" y="3789519"/>
                  </a:cubicBezTo>
                  <a:cubicBezTo>
                    <a:pt x="2240809" y="3801962"/>
                    <a:pt x="2429693" y="3740759"/>
                    <a:pt x="2557780" y="3701265"/>
                  </a:cubicBezTo>
                  <a:lnTo>
                    <a:pt x="2909512" y="3714452"/>
                  </a:lnTo>
                  <a:cubicBezTo>
                    <a:pt x="3094541" y="3743126"/>
                    <a:pt x="3274837" y="3926059"/>
                    <a:pt x="3489622" y="3930388"/>
                  </a:cubicBezTo>
                  <a:cubicBezTo>
                    <a:pt x="3624878" y="3921257"/>
                    <a:pt x="3640905" y="3874662"/>
                    <a:pt x="3640905" y="3874662"/>
                  </a:cubicBezTo>
                  <a:cubicBezTo>
                    <a:pt x="3640905" y="3874662"/>
                    <a:pt x="3621023" y="3764767"/>
                    <a:pt x="3427135" y="3702955"/>
                  </a:cubicBezTo>
                  <a:lnTo>
                    <a:pt x="3257794" y="3553701"/>
                  </a:lnTo>
                  <a:cubicBezTo>
                    <a:pt x="3407658" y="2215281"/>
                    <a:pt x="3714687" y="1764204"/>
                    <a:pt x="4293446" y="894309"/>
                  </a:cubicBezTo>
                  <a:cubicBezTo>
                    <a:pt x="4336254" y="1870447"/>
                    <a:pt x="4360938" y="2586083"/>
                    <a:pt x="4271534" y="3616188"/>
                  </a:cubicBezTo>
                  <a:lnTo>
                    <a:pt x="5470573" y="3646283"/>
                  </a:lnTo>
                  <a:cubicBezTo>
                    <a:pt x="5550645" y="3428725"/>
                    <a:pt x="5551321" y="3299962"/>
                    <a:pt x="5455087" y="3058531"/>
                  </a:cubicBezTo>
                  <a:lnTo>
                    <a:pt x="4948149" y="3089504"/>
                  </a:lnTo>
                  <a:cubicBezTo>
                    <a:pt x="4952613" y="2339783"/>
                    <a:pt x="4940778" y="1562335"/>
                    <a:pt x="4875517" y="568546"/>
                  </a:cubicBezTo>
                  <a:lnTo>
                    <a:pt x="5353713" y="589307"/>
                  </a:lnTo>
                  <a:cubicBezTo>
                    <a:pt x="5492891" y="254077"/>
                    <a:pt x="5348505" y="0"/>
                    <a:pt x="5348505" y="0"/>
                  </a:cubicBezTo>
                  <a:lnTo>
                    <a:pt x="4258415" y="67628"/>
                  </a:lnTo>
                  <a:cubicBezTo>
                    <a:pt x="3882742" y="500309"/>
                    <a:pt x="3566447" y="981954"/>
                    <a:pt x="3318524" y="1546307"/>
                  </a:cubicBezTo>
                  <a:cubicBezTo>
                    <a:pt x="3356328" y="1234206"/>
                    <a:pt x="3424088" y="630356"/>
                    <a:pt x="3453980" y="363565"/>
                  </a:cubicBezTo>
                  <a:cubicBezTo>
                    <a:pt x="3326096" y="434371"/>
                    <a:pt x="3120107" y="566201"/>
                    <a:pt x="2969973" y="577427"/>
                  </a:cubicBezTo>
                  <a:cubicBezTo>
                    <a:pt x="2628453" y="603329"/>
                    <a:pt x="2552497" y="603985"/>
                    <a:pt x="2339740" y="335571"/>
                  </a:cubicBezTo>
                  <a:lnTo>
                    <a:pt x="2256020" y="166901"/>
                  </a:lnTo>
                  <a:close/>
                </a:path>
              </a:pathLst>
            </a:custGeom>
            <a:solidFill>
              <a:schemeClr val="tx2"/>
            </a:solidFill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72" name="Vrije vorm: vorm 171">
              <a:extLst>
                <a:ext uri="{FF2B5EF4-FFF2-40B4-BE49-F238E27FC236}">
                  <a16:creationId xmlns:a16="http://schemas.microsoft.com/office/drawing/2014/main" id="{E30F9D7B-630F-4001-A397-545BAF3D90AC}"/>
                </a:ext>
              </a:extLst>
            </p:cNvPr>
            <p:cNvSpPr/>
            <p:nvPr/>
          </p:nvSpPr>
          <p:spPr>
            <a:xfrm>
              <a:off x="-2504291" y="669951"/>
              <a:ext cx="1492581" cy="2759014"/>
            </a:xfrm>
            <a:custGeom>
              <a:avLst/>
              <a:gdLst>
                <a:gd name="connsiteX0" fmla="*/ 2213794 w 2231714"/>
                <a:gd name="connsiteY0" fmla="*/ 2562414 h 4125290"/>
                <a:gd name="connsiteX1" fmla="*/ 2110729 w 2231714"/>
                <a:gd name="connsiteY1" fmla="*/ 1733366 h 4125290"/>
                <a:gd name="connsiteX2" fmla="*/ 1666618 w 2231714"/>
                <a:gd name="connsiteY2" fmla="*/ 1519662 h 4125290"/>
                <a:gd name="connsiteX3" fmla="*/ 1475704 w 2231714"/>
                <a:gd name="connsiteY3" fmla="*/ 1234882 h 4125290"/>
                <a:gd name="connsiteX4" fmla="*/ 1651740 w 2231714"/>
                <a:gd name="connsiteY4" fmla="*/ 718680 h 4125290"/>
                <a:gd name="connsiteX5" fmla="*/ 1656474 w 2231714"/>
                <a:gd name="connsiteY5" fmla="*/ 255159 h 4125290"/>
                <a:gd name="connsiteX6" fmla="*/ 1292772 w 2231714"/>
                <a:gd name="connsiteY6" fmla="*/ 50721 h 4125290"/>
                <a:gd name="connsiteX7" fmla="*/ 862389 w 2231714"/>
                <a:gd name="connsiteY7" fmla="*/ 313725 h 4125290"/>
                <a:gd name="connsiteX8" fmla="*/ 930084 w 2231714"/>
                <a:gd name="connsiteY8" fmla="*/ 918858 h 4125290"/>
                <a:gd name="connsiteX9" fmla="*/ 998929 w 2231714"/>
                <a:gd name="connsiteY9" fmla="*/ 1067504 h 4125290"/>
                <a:gd name="connsiteX10" fmla="*/ 819310 w 2231714"/>
                <a:gd name="connsiteY10" fmla="*/ 1445813 h 4125290"/>
                <a:gd name="connsiteX11" fmla="*/ 330767 w 2231714"/>
                <a:gd name="connsiteY11" fmla="*/ 1613665 h 4125290"/>
                <a:gd name="connsiteX12" fmla="*/ 50721 w 2231714"/>
                <a:gd name="connsiteY12" fmla="*/ 3001318 h 4125290"/>
                <a:gd name="connsiteX13" fmla="*/ 172924 w 2231714"/>
                <a:gd name="connsiteY13" fmla="*/ 3924030 h 4125290"/>
                <a:gd name="connsiteX14" fmla="*/ 230678 w 2231714"/>
                <a:gd name="connsiteY14" fmla="*/ 4141724 h 4125290"/>
                <a:gd name="connsiteX15" fmla="*/ 259082 w 2231714"/>
                <a:gd name="connsiteY15" fmla="*/ 4043867 h 4125290"/>
                <a:gd name="connsiteX16" fmla="*/ 401100 w 2231714"/>
                <a:gd name="connsiteY16" fmla="*/ 4013502 h 4125290"/>
                <a:gd name="connsiteX17" fmla="*/ 411041 w 2231714"/>
                <a:gd name="connsiteY17" fmla="*/ 4035955 h 4125290"/>
                <a:gd name="connsiteX18" fmla="*/ 411177 w 2231714"/>
                <a:gd name="connsiteY18" fmla="*/ 3989562 h 4125290"/>
                <a:gd name="connsiteX19" fmla="*/ 407863 w 2231714"/>
                <a:gd name="connsiteY19" fmla="*/ 3978877 h 4125290"/>
                <a:gd name="connsiteX20" fmla="*/ 312237 w 2231714"/>
                <a:gd name="connsiteY20" fmla="*/ 2705988 h 4125290"/>
                <a:gd name="connsiteX21" fmla="*/ 482727 w 2231714"/>
                <a:gd name="connsiteY21" fmla="*/ 2693206 h 4125290"/>
                <a:gd name="connsiteX22" fmla="*/ 567667 w 2231714"/>
                <a:gd name="connsiteY22" fmla="*/ 2247269 h 4125290"/>
                <a:gd name="connsiteX23" fmla="*/ 593163 w 2231714"/>
                <a:gd name="connsiteY23" fmla="*/ 2277769 h 4125290"/>
                <a:gd name="connsiteX24" fmla="*/ 653081 w 2231714"/>
                <a:gd name="connsiteY24" fmla="*/ 2680289 h 4125290"/>
                <a:gd name="connsiteX25" fmla="*/ 1818442 w 2231714"/>
                <a:gd name="connsiteY25" fmla="*/ 2592306 h 4125290"/>
                <a:gd name="connsiteX26" fmla="*/ 1888166 w 2231714"/>
                <a:gd name="connsiteY26" fmla="*/ 2269789 h 4125290"/>
                <a:gd name="connsiteX27" fmla="*/ 1930839 w 2231714"/>
                <a:gd name="connsiteY27" fmla="*/ 2239559 h 4125290"/>
                <a:gd name="connsiteX28" fmla="*/ 1921371 w 2231714"/>
                <a:gd name="connsiteY28" fmla="*/ 2584596 h 4125290"/>
                <a:gd name="connsiteX29" fmla="*/ 2213794 w 2231714"/>
                <a:gd name="connsiteY29" fmla="*/ 2562414 h 4125290"/>
                <a:gd name="connsiteX30" fmla="*/ 988988 w 2231714"/>
                <a:gd name="connsiteY30" fmla="*/ 738089 h 4125290"/>
                <a:gd name="connsiteX31" fmla="*/ 1165091 w 2231714"/>
                <a:gd name="connsiteY31" fmla="*/ 623122 h 4125290"/>
                <a:gd name="connsiteX32" fmla="*/ 1394145 w 2231714"/>
                <a:gd name="connsiteY32" fmla="*/ 331444 h 4125290"/>
                <a:gd name="connsiteX33" fmla="*/ 1603115 w 2231714"/>
                <a:gd name="connsiteY33" fmla="*/ 721047 h 4125290"/>
                <a:gd name="connsiteX34" fmla="*/ 1331860 w 2231714"/>
                <a:gd name="connsiteY34" fmla="*/ 1244621 h 4125290"/>
                <a:gd name="connsiteX35" fmla="*/ 988988 w 2231714"/>
                <a:gd name="connsiteY35" fmla="*/ 738089 h 4125290"/>
                <a:gd name="connsiteX36" fmla="*/ 1315291 w 2231714"/>
                <a:gd name="connsiteY36" fmla="*/ 1825881 h 4125290"/>
                <a:gd name="connsiteX37" fmla="*/ 899449 w 2231714"/>
                <a:gd name="connsiteY37" fmla="*/ 1496399 h 4125290"/>
                <a:gd name="connsiteX38" fmla="*/ 1053640 w 2231714"/>
                <a:gd name="connsiteY38" fmla="*/ 1148589 h 4125290"/>
                <a:gd name="connsiteX39" fmla="*/ 1331928 w 2231714"/>
                <a:gd name="connsiteY39" fmla="*/ 1314750 h 4125290"/>
                <a:gd name="connsiteX40" fmla="*/ 1423564 w 2231714"/>
                <a:gd name="connsiteY40" fmla="*/ 1269913 h 4125290"/>
                <a:gd name="connsiteX41" fmla="*/ 1606429 w 2231714"/>
                <a:gd name="connsiteY41" fmla="*/ 1550568 h 4125290"/>
                <a:gd name="connsiteX42" fmla="*/ 1315291 w 2231714"/>
                <a:gd name="connsiteY42" fmla="*/ 1825881 h 412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31714" h="4125290">
                  <a:moveTo>
                    <a:pt x="2213794" y="2562414"/>
                  </a:moveTo>
                  <a:cubicBezTo>
                    <a:pt x="2208451" y="2300424"/>
                    <a:pt x="2184578" y="1910889"/>
                    <a:pt x="2110729" y="1733366"/>
                  </a:cubicBezTo>
                  <a:cubicBezTo>
                    <a:pt x="1954171" y="1616235"/>
                    <a:pt x="1728226" y="1532918"/>
                    <a:pt x="1666618" y="1519662"/>
                  </a:cubicBezTo>
                  <a:cubicBezTo>
                    <a:pt x="1593918" y="1490718"/>
                    <a:pt x="1466507" y="1381229"/>
                    <a:pt x="1475704" y="1234882"/>
                  </a:cubicBezTo>
                  <a:cubicBezTo>
                    <a:pt x="1634292" y="1096178"/>
                    <a:pt x="1716933" y="885382"/>
                    <a:pt x="1651740" y="718680"/>
                  </a:cubicBezTo>
                  <a:cubicBezTo>
                    <a:pt x="1741076" y="609664"/>
                    <a:pt x="1788821" y="387574"/>
                    <a:pt x="1656474" y="255159"/>
                  </a:cubicBezTo>
                  <a:cubicBezTo>
                    <a:pt x="1509451" y="108069"/>
                    <a:pt x="1292772" y="50721"/>
                    <a:pt x="1292772" y="50721"/>
                  </a:cubicBezTo>
                  <a:cubicBezTo>
                    <a:pt x="1292772" y="50721"/>
                    <a:pt x="950372" y="143100"/>
                    <a:pt x="862389" y="313725"/>
                  </a:cubicBezTo>
                  <a:cubicBezTo>
                    <a:pt x="762638" y="507343"/>
                    <a:pt x="769130" y="785969"/>
                    <a:pt x="930084" y="918858"/>
                  </a:cubicBezTo>
                  <a:cubicBezTo>
                    <a:pt x="954498" y="983848"/>
                    <a:pt x="975800" y="1026724"/>
                    <a:pt x="998929" y="1067504"/>
                  </a:cubicBezTo>
                  <a:cubicBezTo>
                    <a:pt x="990881" y="1295071"/>
                    <a:pt x="819310" y="1445813"/>
                    <a:pt x="819310" y="1445813"/>
                  </a:cubicBezTo>
                  <a:cubicBezTo>
                    <a:pt x="695551" y="1469821"/>
                    <a:pt x="475558" y="1539748"/>
                    <a:pt x="330767" y="1613665"/>
                  </a:cubicBezTo>
                  <a:cubicBezTo>
                    <a:pt x="264492" y="1730188"/>
                    <a:pt x="94950" y="2426212"/>
                    <a:pt x="50721" y="3001318"/>
                  </a:cubicBezTo>
                  <a:lnTo>
                    <a:pt x="172924" y="3924030"/>
                  </a:lnTo>
                  <a:lnTo>
                    <a:pt x="230678" y="4141724"/>
                  </a:lnTo>
                  <a:cubicBezTo>
                    <a:pt x="230678" y="4089516"/>
                    <a:pt x="259082" y="4043867"/>
                    <a:pt x="259082" y="4043867"/>
                  </a:cubicBezTo>
                  <a:cubicBezTo>
                    <a:pt x="327183" y="3993958"/>
                    <a:pt x="401100" y="4013502"/>
                    <a:pt x="401100" y="4013502"/>
                  </a:cubicBezTo>
                  <a:lnTo>
                    <a:pt x="411041" y="4035955"/>
                  </a:lnTo>
                  <a:lnTo>
                    <a:pt x="411177" y="3989562"/>
                  </a:lnTo>
                  <a:cubicBezTo>
                    <a:pt x="409418" y="3983881"/>
                    <a:pt x="407863" y="3978877"/>
                    <a:pt x="407863" y="3978877"/>
                  </a:cubicBezTo>
                  <a:cubicBezTo>
                    <a:pt x="407863" y="3973669"/>
                    <a:pt x="323396" y="2853890"/>
                    <a:pt x="312237" y="2705988"/>
                  </a:cubicBezTo>
                  <a:cubicBezTo>
                    <a:pt x="317850" y="2705582"/>
                    <a:pt x="381285" y="2700848"/>
                    <a:pt x="482727" y="2693206"/>
                  </a:cubicBezTo>
                  <a:lnTo>
                    <a:pt x="567667" y="2247269"/>
                  </a:lnTo>
                  <a:lnTo>
                    <a:pt x="593163" y="2277769"/>
                  </a:lnTo>
                  <a:cubicBezTo>
                    <a:pt x="593163" y="2277769"/>
                    <a:pt x="623257" y="2524813"/>
                    <a:pt x="653081" y="2680289"/>
                  </a:cubicBezTo>
                  <a:cubicBezTo>
                    <a:pt x="970390" y="2656349"/>
                    <a:pt x="1448315" y="2620236"/>
                    <a:pt x="1818442" y="2592306"/>
                  </a:cubicBezTo>
                  <a:cubicBezTo>
                    <a:pt x="1857869" y="2441834"/>
                    <a:pt x="1888166" y="2269789"/>
                    <a:pt x="1888166" y="2269789"/>
                  </a:cubicBezTo>
                  <a:lnTo>
                    <a:pt x="1930839" y="2239559"/>
                  </a:lnTo>
                  <a:lnTo>
                    <a:pt x="1921371" y="2584596"/>
                  </a:lnTo>
                  <a:cubicBezTo>
                    <a:pt x="2037082" y="2575804"/>
                    <a:pt x="2137780" y="2568163"/>
                    <a:pt x="2213794" y="2562414"/>
                  </a:cubicBezTo>
                  <a:close/>
                  <a:moveTo>
                    <a:pt x="988988" y="738089"/>
                  </a:moveTo>
                  <a:cubicBezTo>
                    <a:pt x="988988" y="738089"/>
                    <a:pt x="1053505" y="707995"/>
                    <a:pt x="1165091" y="623122"/>
                  </a:cubicBezTo>
                  <a:cubicBezTo>
                    <a:pt x="1310287" y="512889"/>
                    <a:pt x="1371693" y="416316"/>
                    <a:pt x="1394145" y="331444"/>
                  </a:cubicBezTo>
                  <a:cubicBezTo>
                    <a:pt x="1653295" y="398598"/>
                    <a:pt x="1635712" y="644695"/>
                    <a:pt x="1603115" y="721047"/>
                  </a:cubicBezTo>
                  <a:cubicBezTo>
                    <a:pt x="1676829" y="927244"/>
                    <a:pt x="1529130" y="1166849"/>
                    <a:pt x="1331860" y="1244621"/>
                  </a:cubicBezTo>
                  <a:cubicBezTo>
                    <a:pt x="1127151" y="1183620"/>
                    <a:pt x="988988" y="1019420"/>
                    <a:pt x="988988" y="738089"/>
                  </a:cubicBezTo>
                  <a:close/>
                  <a:moveTo>
                    <a:pt x="1315291" y="1825881"/>
                  </a:moveTo>
                  <a:cubicBezTo>
                    <a:pt x="1128368" y="1736274"/>
                    <a:pt x="899449" y="1496399"/>
                    <a:pt x="899449" y="1496399"/>
                  </a:cubicBezTo>
                  <a:cubicBezTo>
                    <a:pt x="982631" y="1394957"/>
                    <a:pt x="1035651" y="1287023"/>
                    <a:pt x="1053640" y="1148589"/>
                  </a:cubicBezTo>
                  <a:cubicBezTo>
                    <a:pt x="1109500" y="1207628"/>
                    <a:pt x="1240766" y="1290810"/>
                    <a:pt x="1331928" y="1314750"/>
                  </a:cubicBezTo>
                  <a:cubicBezTo>
                    <a:pt x="1331928" y="1314750"/>
                    <a:pt x="1385084" y="1297032"/>
                    <a:pt x="1423564" y="1269913"/>
                  </a:cubicBezTo>
                  <a:cubicBezTo>
                    <a:pt x="1429380" y="1334565"/>
                    <a:pt x="1471782" y="1451020"/>
                    <a:pt x="1606429" y="1550568"/>
                  </a:cubicBezTo>
                  <a:cubicBezTo>
                    <a:pt x="1606361" y="1550636"/>
                    <a:pt x="1497075" y="1731337"/>
                    <a:pt x="1315291" y="1825881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3" name="Vrije vorm: vorm 172">
              <a:extLst>
                <a:ext uri="{FF2B5EF4-FFF2-40B4-BE49-F238E27FC236}">
                  <a16:creationId xmlns:a16="http://schemas.microsoft.com/office/drawing/2014/main" id="{D525C669-D05B-4175-B49E-01BA8311FA3B}"/>
                </a:ext>
              </a:extLst>
            </p:cNvPr>
            <p:cNvSpPr/>
            <p:nvPr/>
          </p:nvSpPr>
          <p:spPr>
            <a:xfrm>
              <a:off x="-2341413" y="2330253"/>
              <a:ext cx="1492581" cy="1763958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0" name="Vrije vorm: vorm 179" hidden="1">
              <a:extLst>
                <a:ext uri="{FF2B5EF4-FFF2-40B4-BE49-F238E27FC236}">
                  <a16:creationId xmlns:a16="http://schemas.microsoft.com/office/drawing/2014/main" id="{657C098A-D494-43F8-A2A2-59CFB09E208D}"/>
                </a:ext>
              </a:extLst>
            </p:cNvPr>
            <p:cNvSpPr/>
            <p:nvPr userDrawn="1"/>
          </p:nvSpPr>
          <p:spPr>
            <a:xfrm rot="21360000">
              <a:off x="-2259954" y="2407015"/>
              <a:ext cx="1403433" cy="1697009"/>
            </a:xfrm>
            <a:custGeom>
              <a:avLst/>
              <a:gdLst>
                <a:gd name="connsiteX0" fmla="*/ 27420 w 1403433"/>
                <a:gd name="connsiteY0" fmla="*/ 1068581 h 1680207"/>
                <a:gd name="connsiteX1" fmla="*/ 41359 w 1403433"/>
                <a:gd name="connsiteY1" fmla="*/ 1077425 h 1680207"/>
                <a:gd name="connsiteX2" fmla="*/ 41359 w 1403433"/>
                <a:gd name="connsiteY2" fmla="*/ 1189035 h 1680207"/>
                <a:gd name="connsiteX3" fmla="*/ 31798 w 1403433"/>
                <a:gd name="connsiteY3" fmla="*/ 1173895 h 1680207"/>
                <a:gd name="connsiteX4" fmla="*/ 31504 w 1403433"/>
                <a:gd name="connsiteY4" fmla="*/ 1172922 h 1680207"/>
                <a:gd name="connsiteX5" fmla="*/ 27671 w 1403433"/>
                <a:gd name="connsiteY5" fmla="*/ 1070820 h 1680207"/>
                <a:gd name="connsiteX6" fmla="*/ 27420 w 1403433"/>
                <a:gd name="connsiteY6" fmla="*/ 1068581 h 1680207"/>
                <a:gd name="connsiteX7" fmla="*/ 1359136 w 1403433"/>
                <a:gd name="connsiteY7" fmla="*/ 584322 h 1680207"/>
                <a:gd name="connsiteX8" fmla="*/ 1379208 w 1403433"/>
                <a:gd name="connsiteY8" fmla="*/ 588229 h 1680207"/>
                <a:gd name="connsiteX9" fmla="*/ 1401297 w 1403433"/>
                <a:gd name="connsiteY9" fmla="*/ 592323 h 1680207"/>
                <a:gd name="connsiteX10" fmla="*/ 1403422 w 1403433"/>
                <a:gd name="connsiteY10" fmla="*/ 979496 h 1680207"/>
                <a:gd name="connsiteX11" fmla="*/ 1390010 w 1403433"/>
                <a:gd name="connsiteY11" fmla="*/ 1120459 h 1680207"/>
                <a:gd name="connsiteX12" fmla="*/ 1359136 w 1403433"/>
                <a:gd name="connsiteY12" fmla="*/ 1221935 h 1680207"/>
                <a:gd name="connsiteX13" fmla="*/ 1253956 w 1403433"/>
                <a:gd name="connsiteY13" fmla="*/ 542689 h 1680207"/>
                <a:gd name="connsiteX14" fmla="*/ 1264231 w 1403433"/>
                <a:gd name="connsiteY14" fmla="*/ 557828 h 1680207"/>
                <a:gd name="connsiteX15" fmla="*/ 1276804 w 1403433"/>
                <a:gd name="connsiteY15" fmla="*/ 568157 h 1680207"/>
                <a:gd name="connsiteX16" fmla="*/ 1295377 w 1403433"/>
                <a:gd name="connsiteY16" fmla="*/ 571827 h 1680207"/>
                <a:gd name="connsiteX17" fmla="*/ 1303512 w 1403433"/>
                <a:gd name="connsiteY17" fmla="*/ 573427 h 1680207"/>
                <a:gd name="connsiteX18" fmla="*/ 1303512 w 1403433"/>
                <a:gd name="connsiteY18" fmla="*/ 1338743 h 1680207"/>
                <a:gd name="connsiteX19" fmla="*/ 1286241 w 1403433"/>
                <a:gd name="connsiteY19" fmla="*/ 1370993 h 1680207"/>
                <a:gd name="connsiteX20" fmla="*/ 1253956 w 1403433"/>
                <a:gd name="connsiteY20" fmla="*/ 1410570 h 1680207"/>
                <a:gd name="connsiteX21" fmla="*/ 41359 w 1403433"/>
                <a:gd name="connsiteY21" fmla="*/ 7427 h 1680207"/>
                <a:gd name="connsiteX22" fmla="*/ 41359 w 1403433"/>
                <a:gd name="connsiteY22" fmla="*/ 974264 h 1680207"/>
                <a:gd name="connsiteX23" fmla="*/ 36688 w 1403433"/>
                <a:gd name="connsiteY23" fmla="*/ 966376 h 1680207"/>
                <a:gd name="connsiteX24" fmla="*/ 31566 w 1403433"/>
                <a:gd name="connsiteY24" fmla="*/ 956110 h 1680207"/>
                <a:gd name="connsiteX25" fmla="*/ 9475 w 1403433"/>
                <a:gd name="connsiteY25" fmla="*/ 895306 h 1680207"/>
                <a:gd name="connsiteX26" fmla="*/ 4721 w 1403433"/>
                <a:gd name="connsiteY26" fmla="*/ 875114 h 1680207"/>
                <a:gd name="connsiteX27" fmla="*/ 0 w 1403433"/>
                <a:gd name="connsiteY27" fmla="*/ 7654 h 1680207"/>
                <a:gd name="connsiteX28" fmla="*/ 146538 w 1403433"/>
                <a:gd name="connsiteY28" fmla="*/ 6851 h 1680207"/>
                <a:gd name="connsiteX29" fmla="*/ 146538 w 1403433"/>
                <a:gd name="connsiteY29" fmla="*/ 1402487 h 1680207"/>
                <a:gd name="connsiteX30" fmla="*/ 123152 w 1403433"/>
                <a:gd name="connsiteY30" fmla="*/ 1371755 h 1680207"/>
                <a:gd name="connsiteX31" fmla="*/ 122813 w 1403433"/>
                <a:gd name="connsiteY31" fmla="*/ 1334461 h 1680207"/>
                <a:gd name="connsiteX32" fmla="*/ 103426 w 1403433"/>
                <a:gd name="connsiteY32" fmla="*/ 1300557 h 1680207"/>
                <a:gd name="connsiteX33" fmla="*/ 96982 w 1403433"/>
                <a:gd name="connsiteY33" fmla="*/ 1289454 h 1680207"/>
                <a:gd name="connsiteX34" fmla="*/ 96982 w 1403433"/>
                <a:gd name="connsiteY34" fmla="*/ 1112715 h 1680207"/>
                <a:gd name="connsiteX35" fmla="*/ 101311 w 1403433"/>
                <a:gd name="connsiteY35" fmla="*/ 1115461 h 1680207"/>
                <a:gd name="connsiteX36" fmla="*/ 122691 w 1403433"/>
                <a:gd name="connsiteY36" fmla="*/ 1106664 h 1680207"/>
                <a:gd name="connsiteX37" fmla="*/ 126215 w 1403433"/>
                <a:gd name="connsiteY37" fmla="*/ 1083515 h 1680207"/>
                <a:gd name="connsiteX38" fmla="*/ 96982 w 1403433"/>
                <a:gd name="connsiteY38" fmla="*/ 1050920 h 1680207"/>
                <a:gd name="connsiteX39" fmla="*/ 96982 w 1403433"/>
                <a:gd name="connsiteY39" fmla="*/ 7123 h 1680207"/>
                <a:gd name="connsiteX40" fmla="*/ 251718 w 1403433"/>
                <a:gd name="connsiteY40" fmla="*/ 6275 h 1680207"/>
                <a:gd name="connsiteX41" fmla="*/ 251718 w 1403433"/>
                <a:gd name="connsiteY41" fmla="*/ 1512912 h 1680207"/>
                <a:gd name="connsiteX42" fmla="*/ 233520 w 1403433"/>
                <a:gd name="connsiteY42" fmla="*/ 1499964 h 1680207"/>
                <a:gd name="connsiteX43" fmla="*/ 202162 w 1403433"/>
                <a:gd name="connsiteY43" fmla="*/ 1467698 h 1680207"/>
                <a:gd name="connsiteX44" fmla="*/ 202162 w 1403433"/>
                <a:gd name="connsiteY44" fmla="*/ 6547 h 1680207"/>
                <a:gd name="connsiteX45" fmla="*/ 356897 w 1403433"/>
                <a:gd name="connsiteY45" fmla="*/ 5700 h 1680207"/>
                <a:gd name="connsiteX46" fmla="*/ 356897 w 1403433"/>
                <a:gd name="connsiteY46" fmla="*/ 1587747 h 1680207"/>
                <a:gd name="connsiteX47" fmla="*/ 307341 w 1403433"/>
                <a:gd name="connsiteY47" fmla="*/ 1552488 h 1680207"/>
                <a:gd name="connsiteX48" fmla="*/ 307341 w 1403433"/>
                <a:gd name="connsiteY48" fmla="*/ 5971 h 1680207"/>
                <a:gd name="connsiteX49" fmla="*/ 462077 w 1403433"/>
                <a:gd name="connsiteY49" fmla="*/ 5124 h 1680207"/>
                <a:gd name="connsiteX50" fmla="*/ 462077 w 1403433"/>
                <a:gd name="connsiteY50" fmla="*/ 1633612 h 1680207"/>
                <a:gd name="connsiteX51" fmla="*/ 412521 w 1403433"/>
                <a:gd name="connsiteY51" fmla="*/ 1614222 h 1680207"/>
                <a:gd name="connsiteX52" fmla="*/ 412521 w 1403433"/>
                <a:gd name="connsiteY52" fmla="*/ 5395 h 1680207"/>
                <a:gd name="connsiteX53" fmla="*/ 567256 w 1403433"/>
                <a:gd name="connsiteY53" fmla="*/ 4548 h 1680207"/>
                <a:gd name="connsiteX54" fmla="*/ 567256 w 1403433"/>
                <a:gd name="connsiteY54" fmla="*/ 1665185 h 1680207"/>
                <a:gd name="connsiteX55" fmla="*/ 531750 w 1403433"/>
                <a:gd name="connsiteY55" fmla="*/ 1660874 h 1680207"/>
                <a:gd name="connsiteX56" fmla="*/ 517700 w 1403433"/>
                <a:gd name="connsiteY56" fmla="*/ 1655377 h 1680207"/>
                <a:gd name="connsiteX57" fmla="*/ 517700 w 1403433"/>
                <a:gd name="connsiteY57" fmla="*/ 4819 h 1680207"/>
                <a:gd name="connsiteX58" fmla="*/ 672436 w 1403433"/>
                <a:gd name="connsiteY58" fmla="*/ 3972 h 1680207"/>
                <a:gd name="connsiteX59" fmla="*/ 672435 w 1403433"/>
                <a:gd name="connsiteY59" fmla="*/ 1677957 h 1680207"/>
                <a:gd name="connsiteX60" fmla="*/ 622880 w 1403433"/>
                <a:gd name="connsiteY60" fmla="*/ 1671940 h 1680207"/>
                <a:gd name="connsiteX61" fmla="*/ 622879 w 1403433"/>
                <a:gd name="connsiteY61" fmla="*/ 4243 h 1680207"/>
                <a:gd name="connsiteX62" fmla="*/ 777615 w 1403433"/>
                <a:gd name="connsiteY62" fmla="*/ 3396 h 1680207"/>
                <a:gd name="connsiteX63" fmla="*/ 777615 w 1403433"/>
                <a:gd name="connsiteY63" fmla="*/ 1674944 h 1680207"/>
                <a:gd name="connsiteX64" fmla="*/ 728059 w 1403433"/>
                <a:gd name="connsiteY64" fmla="*/ 1680207 h 1680207"/>
                <a:gd name="connsiteX65" fmla="*/ 728059 w 1403433"/>
                <a:gd name="connsiteY65" fmla="*/ 3668 h 1680207"/>
                <a:gd name="connsiteX66" fmla="*/ 882794 w 1403433"/>
                <a:gd name="connsiteY66" fmla="*/ 2820 h 1680207"/>
                <a:gd name="connsiteX67" fmla="*/ 882794 w 1403433"/>
                <a:gd name="connsiteY67" fmla="*/ 1656696 h 1680207"/>
                <a:gd name="connsiteX68" fmla="*/ 849101 w 1403433"/>
                <a:gd name="connsiteY68" fmla="*/ 1667353 h 1680207"/>
                <a:gd name="connsiteX69" fmla="*/ 833238 w 1403433"/>
                <a:gd name="connsiteY69" fmla="*/ 1669038 h 1680207"/>
                <a:gd name="connsiteX70" fmla="*/ 833238 w 1403433"/>
                <a:gd name="connsiteY70" fmla="*/ 3092 h 1680207"/>
                <a:gd name="connsiteX71" fmla="*/ 987974 w 1403433"/>
                <a:gd name="connsiteY71" fmla="*/ 2245 h 1680207"/>
                <a:gd name="connsiteX72" fmla="*/ 987974 w 1403433"/>
                <a:gd name="connsiteY72" fmla="*/ 1621592 h 1680207"/>
                <a:gd name="connsiteX73" fmla="*/ 980105 w 1403433"/>
                <a:gd name="connsiteY73" fmla="*/ 1625918 h 1680207"/>
                <a:gd name="connsiteX74" fmla="*/ 938418 w 1403433"/>
                <a:gd name="connsiteY74" fmla="*/ 1639103 h 1680207"/>
                <a:gd name="connsiteX75" fmla="*/ 938418 w 1403433"/>
                <a:gd name="connsiteY75" fmla="*/ 2516 h 1680207"/>
                <a:gd name="connsiteX76" fmla="*/ 1093153 w 1403433"/>
                <a:gd name="connsiteY76" fmla="*/ 1669 h 1680207"/>
                <a:gd name="connsiteX77" fmla="*/ 1093153 w 1403433"/>
                <a:gd name="connsiteY77" fmla="*/ 1563764 h 1680207"/>
                <a:gd name="connsiteX78" fmla="*/ 1043597 w 1403433"/>
                <a:gd name="connsiteY78" fmla="*/ 1591010 h 1680207"/>
                <a:gd name="connsiteX79" fmla="*/ 1043597 w 1403433"/>
                <a:gd name="connsiteY79" fmla="*/ 1940 h 1680207"/>
                <a:gd name="connsiteX80" fmla="*/ 1198333 w 1403433"/>
                <a:gd name="connsiteY80" fmla="*/ 1093 h 1680207"/>
                <a:gd name="connsiteX81" fmla="*/ 1198332 w 1403433"/>
                <a:gd name="connsiteY81" fmla="*/ 1477528 h 1680207"/>
                <a:gd name="connsiteX82" fmla="*/ 1148776 w 1403433"/>
                <a:gd name="connsiteY82" fmla="*/ 1518874 h 1680207"/>
                <a:gd name="connsiteX83" fmla="*/ 1148776 w 1403433"/>
                <a:gd name="connsiteY83" fmla="*/ 1364 h 1680207"/>
                <a:gd name="connsiteX84" fmla="*/ 1303512 w 1403433"/>
                <a:gd name="connsiteY84" fmla="*/ 517 h 1680207"/>
                <a:gd name="connsiteX85" fmla="*/ 1303512 w 1403433"/>
                <a:gd name="connsiteY85" fmla="*/ 378600 h 1680207"/>
                <a:gd name="connsiteX86" fmla="*/ 1268640 w 1403433"/>
                <a:gd name="connsiteY86" fmla="*/ 385574 h 1680207"/>
                <a:gd name="connsiteX87" fmla="*/ 1256468 w 1403433"/>
                <a:gd name="connsiteY87" fmla="*/ 387809 h 1680207"/>
                <a:gd name="connsiteX88" fmla="*/ 1253956 w 1403433"/>
                <a:gd name="connsiteY88" fmla="*/ 388253 h 1680207"/>
                <a:gd name="connsiteX89" fmla="*/ 1253956 w 1403433"/>
                <a:gd name="connsiteY89" fmla="*/ 789 h 1680207"/>
                <a:gd name="connsiteX90" fmla="*/ 1398055 w 1403433"/>
                <a:gd name="connsiteY90" fmla="*/ 0 h 1680207"/>
                <a:gd name="connsiteX91" fmla="*/ 1399991 w 1403433"/>
                <a:gd name="connsiteY91" fmla="*/ 352926 h 1680207"/>
                <a:gd name="connsiteX92" fmla="*/ 1359136 w 1403433"/>
                <a:gd name="connsiteY92" fmla="*/ 365615 h 1680207"/>
                <a:gd name="connsiteX93" fmla="*/ 1359136 w 1403433"/>
                <a:gd name="connsiteY93" fmla="*/ 213 h 168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403433" h="1680207">
                  <a:moveTo>
                    <a:pt x="27420" y="1068581"/>
                  </a:moveTo>
                  <a:lnTo>
                    <a:pt x="41359" y="1077425"/>
                  </a:lnTo>
                  <a:lnTo>
                    <a:pt x="41359" y="1189035"/>
                  </a:lnTo>
                  <a:lnTo>
                    <a:pt x="31798" y="1173895"/>
                  </a:lnTo>
                  <a:cubicBezTo>
                    <a:pt x="31685" y="1173570"/>
                    <a:pt x="31575" y="1173199"/>
                    <a:pt x="31504" y="1172922"/>
                  </a:cubicBezTo>
                  <a:cubicBezTo>
                    <a:pt x="32093" y="1163850"/>
                    <a:pt x="34268" y="1123015"/>
                    <a:pt x="27671" y="1070820"/>
                  </a:cubicBezTo>
                  <a:cubicBezTo>
                    <a:pt x="27721" y="1070098"/>
                    <a:pt x="27582" y="1069499"/>
                    <a:pt x="27420" y="1068581"/>
                  </a:cubicBezTo>
                  <a:close/>
                  <a:moveTo>
                    <a:pt x="1359136" y="584322"/>
                  </a:moveTo>
                  <a:lnTo>
                    <a:pt x="1379208" y="588229"/>
                  </a:lnTo>
                  <a:cubicBezTo>
                    <a:pt x="1391172" y="590530"/>
                    <a:pt x="1399734" y="592135"/>
                    <a:pt x="1401297" y="592323"/>
                  </a:cubicBezTo>
                  <a:lnTo>
                    <a:pt x="1403422" y="979496"/>
                  </a:lnTo>
                  <a:cubicBezTo>
                    <a:pt x="1403691" y="1027756"/>
                    <a:pt x="1399066" y="1074901"/>
                    <a:pt x="1390010" y="1120459"/>
                  </a:cubicBezTo>
                  <a:lnTo>
                    <a:pt x="1359136" y="1221935"/>
                  </a:lnTo>
                  <a:close/>
                  <a:moveTo>
                    <a:pt x="1253956" y="542689"/>
                  </a:moveTo>
                  <a:lnTo>
                    <a:pt x="1264231" y="557828"/>
                  </a:lnTo>
                  <a:cubicBezTo>
                    <a:pt x="1268911" y="563360"/>
                    <a:pt x="1273307" y="567107"/>
                    <a:pt x="1276804" y="568157"/>
                  </a:cubicBezTo>
                  <a:cubicBezTo>
                    <a:pt x="1276804" y="568157"/>
                    <a:pt x="1284194" y="569620"/>
                    <a:pt x="1295377" y="571827"/>
                  </a:cubicBezTo>
                  <a:lnTo>
                    <a:pt x="1303512" y="573427"/>
                  </a:lnTo>
                  <a:lnTo>
                    <a:pt x="1303512" y="1338743"/>
                  </a:lnTo>
                  <a:lnTo>
                    <a:pt x="1286241" y="1370993"/>
                  </a:lnTo>
                  <a:lnTo>
                    <a:pt x="1253956" y="1410570"/>
                  </a:lnTo>
                  <a:close/>
                  <a:moveTo>
                    <a:pt x="41359" y="7427"/>
                  </a:moveTo>
                  <a:lnTo>
                    <a:pt x="41359" y="974264"/>
                  </a:lnTo>
                  <a:lnTo>
                    <a:pt x="36688" y="966376"/>
                  </a:lnTo>
                  <a:cubicBezTo>
                    <a:pt x="33185" y="959788"/>
                    <a:pt x="31566" y="956110"/>
                    <a:pt x="31566" y="956110"/>
                  </a:cubicBezTo>
                  <a:lnTo>
                    <a:pt x="9475" y="895306"/>
                  </a:lnTo>
                  <a:lnTo>
                    <a:pt x="4721" y="875114"/>
                  </a:lnTo>
                  <a:lnTo>
                    <a:pt x="0" y="7654"/>
                  </a:lnTo>
                  <a:close/>
                  <a:moveTo>
                    <a:pt x="146538" y="6851"/>
                  </a:moveTo>
                  <a:lnTo>
                    <a:pt x="146538" y="1402487"/>
                  </a:lnTo>
                  <a:lnTo>
                    <a:pt x="123152" y="1371755"/>
                  </a:lnTo>
                  <a:cubicBezTo>
                    <a:pt x="131160" y="1363565"/>
                    <a:pt x="130868" y="1350894"/>
                    <a:pt x="122813" y="1334461"/>
                  </a:cubicBezTo>
                  <a:cubicBezTo>
                    <a:pt x="119627" y="1327823"/>
                    <a:pt x="112387" y="1315630"/>
                    <a:pt x="103426" y="1300557"/>
                  </a:cubicBezTo>
                  <a:lnTo>
                    <a:pt x="96982" y="1289454"/>
                  </a:lnTo>
                  <a:lnTo>
                    <a:pt x="96982" y="1112715"/>
                  </a:lnTo>
                  <a:lnTo>
                    <a:pt x="101311" y="1115461"/>
                  </a:lnTo>
                  <a:cubicBezTo>
                    <a:pt x="101311" y="1115461"/>
                    <a:pt x="114477" y="1117153"/>
                    <a:pt x="122691" y="1106664"/>
                  </a:cubicBezTo>
                  <a:cubicBezTo>
                    <a:pt x="130912" y="1096085"/>
                    <a:pt x="126215" y="1083515"/>
                    <a:pt x="126215" y="1083515"/>
                  </a:cubicBezTo>
                  <a:lnTo>
                    <a:pt x="96982" y="1050920"/>
                  </a:lnTo>
                  <a:lnTo>
                    <a:pt x="96982" y="7123"/>
                  </a:lnTo>
                  <a:close/>
                  <a:moveTo>
                    <a:pt x="251718" y="6275"/>
                  </a:moveTo>
                  <a:lnTo>
                    <a:pt x="251718" y="1512912"/>
                  </a:lnTo>
                  <a:lnTo>
                    <a:pt x="233520" y="1499964"/>
                  </a:lnTo>
                  <a:lnTo>
                    <a:pt x="202162" y="1467698"/>
                  </a:lnTo>
                  <a:lnTo>
                    <a:pt x="202162" y="6547"/>
                  </a:lnTo>
                  <a:close/>
                  <a:moveTo>
                    <a:pt x="356897" y="5700"/>
                  </a:moveTo>
                  <a:lnTo>
                    <a:pt x="356897" y="1587747"/>
                  </a:lnTo>
                  <a:lnTo>
                    <a:pt x="307341" y="1552488"/>
                  </a:lnTo>
                  <a:lnTo>
                    <a:pt x="307341" y="5971"/>
                  </a:lnTo>
                  <a:close/>
                  <a:moveTo>
                    <a:pt x="462077" y="5124"/>
                  </a:moveTo>
                  <a:lnTo>
                    <a:pt x="462077" y="1633612"/>
                  </a:lnTo>
                  <a:lnTo>
                    <a:pt x="412521" y="1614222"/>
                  </a:lnTo>
                  <a:lnTo>
                    <a:pt x="412521" y="5395"/>
                  </a:lnTo>
                  <a:close/>
                  <a:moveTo>
                    <a:pt x="567256" y="4548"/>
                  </a:moveTo>
                  <a:lnTo>
                    <a:pt x="567256" y="1665185"/>
                  </a:lnTo>
                  <a:lnTo>
                    <a:pt x="531750" y="1660874"/>
                  </a:lnTo>
                  <a:lnTo>
                    <a:pt x="517700" y="1655377"/>
                  </a:lnTo>
                  <a:lnTo>
                    <a:pt x="517700" y="4819"/>
                  </a:lnTo>
                  <a:close/>
                  <a:moveTo>
                    <a:pt x="672436" y="3972"/>
                  </a:moveTo>
                  <a:lnTo>
                    <a:pt x="672435" y="1677957"/>
                  </a:lnTo>
                  <a:lnTo>
                    <a:pt x="622880" y="1671940"/>
                  </a:lnTo>
                  <a:lnTo>
                    <a:pt x="622879" y="4243"/>
                  </a:lnTo>
                  <a:close/>
                  <a:moveTo>
                    <a:pt x="777615" y="3396"/>
                  </a:moveTo>
                  <a:lnTo>
                    <a:pt x="777615" y="1674944"/>
                  </a:lnTo>
                  <a:lnTo>
                    <a:pt x="728059" y="1680207"/>
                  </a:lnTo>
                  <a:lnTo>
                    <a:pt x="728059" y="3668"/>
                  </a:lnTo>
                  <a:close/>
                  <a:moveTo>
                    <a:pt x="882794" y="2820"/>
                  </a:moveTo>
                  <a:lnTo>
                    <a:pt x="882794" y="1656696"/>
                  </a:lnTo>
                  <a:lnTo>
                    <a:pt x="849101" y="1667353"/>
                  </a:lnTo>
                  <a:lnTo>
                    <a:pt x="833238" y="1669038"/>
                  </a:lnTo>
                  <a:lnTo>
                    <a:pt x="833238" y="3092"/>
                  </a:lnTo>
                  <a:close/>
                  <a:moveTo>
                    <a:pt x="987974" y="2245"/>
                  </a:moveTo>
                  <a:lnTo>
                    <a:pt x="987974" y="1621592"/>
                  </a:lnTo>
                  <a:lnTo>
                    <a:pt x="980105" y="1625918"/>
                  </a:lnTo>
                  <a:lnTo>
                    <a:pt x="938418" y="1639103"/>
                  </a:lnTo>
                  <a:lnTo>
                    <a:pt x="938418" y="2516"/>
                  </a:lnTo>
                  <a:close/>
                  <a:moveTo>
                    <a:pt x="1093153" y="1669"/>
                  </a:moveTo>
                  <a:lnTo>
                    <a:pt x="1093153" y="1563764"/>
                  </a:lnTo>
                  <a:lnTo>
                    <a:pt x="1043597" y="1591010"/>
                  </a:lnTo>
                  <a:lnTo>
                    <a:pt x="1043597" y="1940"/>
                  </a:lnTo>
                  <a:close/>
                  <a:moveTo>
                    <a:pt x="1198333" y="1093"/>
                  </a:moveTo>
                  <a:lnTo>
                    <a:pt x="1198332" y="1477528"/>
                  </a:lnTo>
                  <a:lnTo>
                    <a:pt x="1148776" y="1518874"/>
                  </a:lnTo>
                  <a:lnTo>
                    <a:pt x="1148776" y="1364"/>
                  </a:lnTo>
                  <a:close/>
                  <a:moveTo>
                    <a:pt x="1303512" y="517"/>
                  </a:moveTo>
                  <a:lnTo>
                    <a:pt x="1303512" y="378600"/>
                  </a:lnTo>
                  <a:lnTo>
                    <a:pt x="1268640" y="385574"/>
                  </a:lnTo>
                  <a:cubicBezTo>
                    <a:pt x="1263504" y="386538"/>
                    <a:pt x="1259344" y="387294"/>
                    <a:pt x="1256468" y="387809"/>
                  </a:cubicBezTo>
                  <a:lnTo>
                    <a:pt x="1253956" y="388253"/>
                  </a:lnTo>
                  <a:lnTo>
                    <a:pt x="1253956" y="789"/>
                  </a:lnTo>
                  <a:close/>
                  <a:moveTo>
                    <a:pt x="1398055" y="0"/>
                  </a:moveTo>
                  <a:lnTo>
                    <a:pt x="1399991" y="352926"/>
                  </a:lnTo>
                  <a:lnTo>
                    <a:pt x="1359136" y="365615"/>
                  </a:lnTo>
                  <a:lnTo>
                    <a:pt x="1359136" y="2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sp>
          <p:nvSpPr>
            <p:cNvPr id="175" name="Vrije vorm: vorm 174">
              <a:extLst>
                <a:ext uri="{FF2B5EF4-FFF2-40B4-BE49-F238E27FC236}">
                  <a16:creationId xmlns:a16="http://schemas.microsoft.com/office/drawing/2014/main" id="{5D13A8C4-87AE-485F-8F4A-850E533CCE2A}"/>
                </a:ext>
              </a:extLst>
            </p:cNvPr>
            <p:cNvSpPr/>
            <p:nvPr/>
          </p:nvSpPr>
          <p:spPr>
            <a:xfrm>
              <a:off x="-2091320" y="2627112"/>
              <a:ext cx="1040288" cy="1040287"/>
            </a:xfrm>
            <a:custGeom>
              <a:avLst/>
              <a:gdLst>
                <a:gd name="connsiteX0" fmla="*/ 51706 w 1555437"/>
                <a:gd name="connsiteY0" fmla="*/ 662514 h 1555437"/>
                <a:gd name="connsiteX1" fmla="*/ 77676 w 1555437"/>
                <a:gd name="connsiteY1" fmla="*/ 635936 h 1555437"/>
                <a:gd name="connsiteX2" fmla="*/ 542008 w 1555437"/>
                <a:gd name="connsiteY2" fmla="*/ 529964 h 1555437"/>
                <a:gd name="connsiteX3" fmla="*/ 718584 w 1555437"/>
                <a:gd name="connsiteY3" fmla="*/ 73274 h 1555437"/>
                <a:gd name="connsiteX4" fmla="*/ 748137 w 1555437"/>
                <a:gd name="connsiteY4" fmla="*/ 50822 h 1555437"/>
                <a:gd name="connsiteX5" fmla="*/ 780598 w 1555437"/>
                <a:gd name="connsiteY5" fmla="*/ 68608 h 1555437"/>
                <a:gd name="connsiteX6" fmla="*/ 1023720 w 1555437"/>
                <a:gd name="connsiteY6" fmla="*/ 493715 h 1555437"/>
                <a:gd name="connsiteX7" fmla="*/ 1498804 w 1555437"/>
                <a:gd name="connsiteY7" fmla="*/ 528882 h 1555437"/>
                <a:gd name="connsiteX8" fmla="*/ 1528561 w 1555437"/>
                <a:gd name="connsiteY8" fmla="*/ 551199 h 1555437"/>
                <a:gd name="connsiteX9" fmla="*/ 1522406 w 1555437"/>
                <a:gd name="connsiteY9" fmla="*/ 588327 h 1555437"/>
                <a:gd name="connsiteX10" fmla="*/ 1208546 w 1555437"/>
                <a:gd name="connsiteY10" fmla="*/ 957506 h 1555437"/>
                <a:gd name="connsiteX11" fmla="*/ 1325340 w 1555437"/>
                <a:gd name="connsiteY11" fmla="*/ 1435770 h 1555437"/>
                <a:gd name="connsiteX12" fmla="*/ 1314181 w 1555437"/>
                <a:gd name="connsiteY12" fmla="*/ 1471815 h 1555437"/>
                <a:gd name="connsiteX13" fmla="*/ 1278067 w 1555437"/>
                <a:gd name="connsiteY13" fmla="*/ 1477496 h 1555437"/>
                <a:gd name="connsiteX14" fmla="*/ 840855 w 1555437"/>
                <a:gd name="connsiteY14" fmla="*/ 1280023 h 1555437"/>
                <a:gd name="connsiteX15" fmla="*/ 437996 w 1555437"/>
                <a:gd name="connsiteY15" fmla="*/ 1540660 h 1555437"/>
                <a:gd name="connsiteX16" fmla="*/ 401477 w 1555437"/>
                <a:gd name="connsiteY16" fmla="*/ 1540660 h 1555437"/>
                <a:gd name="connsiteX17" fmla="*/ 385111 w 1555437"/>
                <a:gd name="connsiteY17" fmla="*/ 1506846 h 1555437"/>
                <a:gd name="connsiteX18" fmla="*/ 429002 w 1555437"/>
                <a:gd name="connsiteY18" fmla="*/ 1016410 h 1555437"/>
                <a:gd name="connsiteX19" fmla="*/ 62865 w 1555437"/>
                <a:gd name="connsiteY19" fmla="*/ 698425 h 1555437"/>
                <a:gd name="connsiteX20" fmla="*/ 51706 w 1555437"/>
                <a:gd name="connsiteY20" fmla="*/ 662514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437" h="1555437">
                  <a:moveTo>
                    <a:pt x="51706" y="662514"/>
                  </a:moveTo>
                  <a:cubicBezTo>
                    <a:pt x="54817" y="649327"/>
                    <a:pt x="64894" y="639115"/>
                    <a:pt x="77676" y="635936"/>
                  </a:cubicBezTo>
                  <a:lnTo>
                    <a:pt x="542008" y="529964"/>
                  </a:lnTo>
                  <a:lnTo>
                    <a:pt x="718584" y="73274"/>
                  </a:lnTo>
                  <a:cubicBezTo>
                    <a:pt x="723385" y="60492"/>
                    <a:pt x="735085" y="51768"/>
                    <a:pt x="748137" y="50822"/>
                  </a:cubicBezTo>
                  <a:cubicBezTo>
                    <a:pt x="761392" y="49807"/>
                    <a:pt x="773903" y="56502"/>
                    <a:pt x="780598" y="68608"/>
                  </a:cubicBezTo>
                  <a:lnTo>
                    <a:pt x="1023720" y="493715"/>
                  </a:lnTo>
                  <a:lnTo>
                    <a:pt x="1498804" y="528882"/>
                  </a:lnTo>
                  <a:cubicBezTo>
                    <a:pt x="1511857" y="530032"/>
                    <a:pt x="1523353" y="538553"/>
                    <a:pt x="1528561" y="551199"/>
                  </a:cubicBezTo>
                  <a:cubicBezTo>
                    <a:pt x="1533362" y="563642"/>
                    <a:pt x="1531063" y="578250"/>
                    <a:pt x="1522406" y="588327"/>
                  </a:cubicBezTo>
                  <a:lnTo>
                    <a:pt x="1208546" y="957506"/>
                  </a:lnTo>
                  <a:lnTo>
                    <a:pt x="1325340" y="1435770"/>
                  </a:lnTo>
                  <a:cubicBezTo>
                    <a:pt x="1328653" y="1449227"/>
                    <a:pt x="1324257" y="1463226"/>
                    <a:pt x="1314181" y="1471815"/>
                  </a:cubicBezTo>
                  <a:cubicBezTo>
                    <a:pt x="1304239" y="1480810"/>
                    <a:pt x="1290240" y="1482906"/>
                    <a:pt x="1278067" y="1477496"/>
                  </a:cubicBezTo>
                  <a:lnTo>
                    <a:pt x="840855" y="1280023"/>
                  </a:lnTo>
                  <a:lnTo>
                    <a:pt x="437996" y="1540660"/>
                  </a:lnTo>
                  <a:cubicBezTo>
                    <a:pt x="426702" y="1547761"/>
                    <a:pt x="412568" y="1548031"/>
                    <a:pt x="401477" y="1540660"/>
                  </a:cubicBezTo>
                  <a:cubicBezTo>
                    <a:pt x="390183" y="1533559"/>
                    <a:pt x="383691" y="1520439"/>
                    <a:pt x="385111" y="1506846"/>
                  </a:cubicBezTo>
                  <a:lnTo>
                    <a:pt x="429002" y="1016410"/>
                  </a:lnTo>
                  <a:lnTo>
                    <a:pt x="62865" y="698425"/>
                  </a:lnTo>
                  <a:cubicBezTo>
                    <a:pt x="52991" y="689701"/>
                    <a:pt x="48596" y="675905"/>
                    <a:pt x="51706" y="6625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6" name="Vrije vorm: vorm 175">
              <a:extLst>
                <a:ext uri="{FF2B5EF4-FFF2-40B4-BE49-F238E27FC236}">
                  <a16:creationId xmlns:a16="http://schemas.microsoft.com/office/drawing/2014/main" id="{E2BDA83E-FB90-43BB-BB67-8AEE1427656E}"/>
                </a:ext>
              </a:extLst>
            </p:cNvPr>
            <p:cNvSpPr/>
            <p:nvPr/>
          </p:nvSpPr>
          <p:spPr>
            <a:xfrm>
              <a:off x="-2384067" y="3317730"/>
              <a:ext cx="316609" cy="542755"/>
            </a:xfrm>
            <a:custGeom>
              <a:avLst/>
              <a:gdLst>
                <a:gd name="connsiteX0" fmla="*/ 79192 w 473394"/>
                <a:gd name="connsiteY0" fmla="*/ 84856 h 811532"/>
                <a:gd name="connsiteX1" fmla="*/ 221210 w 473394"/>
                <a:gd name="connsiteY1" fmla="*/ 54491 h 811532"/>
                <a:gd name="connsiteX2" fmla="*/ 260502 w 473394"/>
                <a:gd name="connsiteY2" fmla="*/ 142880 h 811532"/>
                <a:gd name="connsiteX3" fmla="*/ 414964 w 473394"/>
                <a:gd name="connsiteY3" fmla="*/ 323041 h 811532"/>
                <a:gd name="connsiteX4" fmla="*/ 412123 w 473394"/>
                <a:gd name="connsiteY4" fmla="*/ 357937 h 811532"/>
                <a:gd name="connsiteX5" fmla="*/ 381150 w 473394"/>
                <a:gd name="connsiteY5" fmla="*/ 373288 h 811532"/>
                <a:gd name="connsiteX6" fmla="*/ 266048 w 473394"/>
                <a:gd name="connsiteY6" fmla="*/ 311071 h 811532"/>
                <a:gd name="connsiteX7" fmla="*/ 266656 w 473394"/>
                <a:gd name="connsiteY7" fmla="*/ 314384 h 811532"/>
                <a:gd name="connsiteX8" fmla="*/ 283022 w 473394"/>
                <a:gd name="connsiteY8" fmla="*/ 467223 h 811532"/>
                <a:gd name="connsiteX9" fmla="*/ 353896 w 473394"/>
                <a:gd name="connsiteY9" fmla="*/ 575901 h 811532"/>
                <a:gd name="connsiteX10" fmla="*/ 435996 w 473394"/>
                <a:gd name="connsiteY10" fmla="*/ 697698 h 811532"/>
                <a:gd name="connsiteX11" fmla="*/ 411582 w 473394"/>
                <a:gd name="connsiteY11" fmla="*/ 769045 h 811532"/>
                <a:gd name="connsiteX12" fmla="*/ 302431 w 473394"/>
                <a:gd name="connsiteY12" fmla="*/ 624254 h 811532"/>
                <a:gd name="connsiteX13" fmla="*/ 184285 w 473394"/>
                <a:gd name="connsiteY13" fmla="*/ 502592 h 811532"/>
                <a:gd name="connsiteX14" fmla="*/ 50721 w 473394"/>
                <a:gd name="connsiteY14" fmla="*/ 182781 h 811532"/>
                <a:gd name="connsiteX15" fmla="*/ 79192 w 473394"/>
                <a:gd name="connsiteY15" fmla="*/ 84856 h 8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94" h="811532">
                  <a:moveTo>
                    <a:pt x="79192" y="84856"/>
                  </a:moveTo>
                  <a:cubicBezTo>
                    <a:pt x="147293" y="34947"/>
                    <a:pt x="221210" y="54491"/>
                    <a:pt x="221210" y="54491"/>
                  </a:cubicBezTo>
                  <a:lnTo>
                    <a:pt x="260502" y="142880"/>
                  </a:lnTo>
                  <a:cubicBezTo>
                    <a:pt x="260502" y="142880"/>
                    <a:pt x="305272" y="227956"/>
                    <a:pt x="414964" y="323041"/>
                  </a:cubicBezTo>
                  <a:cubicBezTo>
                    <a:pt x="414964" y="323041"/>
                    <a:pt x="423282" y="341300"/>
                    <a:pt x="412123" y="357937"/>
                  </a:cubicBezTo>
                  <a:cubicBezTo>
                    <a:pt x="400965" y="374437"/>
                    <a:pt x="381150" y="373288"/>
                    <a:pt x="381150" y="373288"/>
                  </a:cubicBezTo>
                  <a:lnTo>
                    <a:pt x="266048" y="311071"/>
                  </a:lnTo>
                  <a:cubicBezTo>
                    <a:pt x="266386" y="312423"/>
                    <a:pt x="266656" y="313302"/>
                    <a:pt x="266656" y="314384"/>
                  </a:cubicBezTo>
                  <a:cubicBezTo>
                    <a:pt x="282211" y="392968"/>
                    <a:pt x="283022" y="455320"/>
                    <a:pt x="283022" y="467223"/>
                  </a:cubicBezTo>
                  <a:cubicBezTo>
                    <a:pt x="299658" y="478449"/>
                    <a:pt x="322922" y="527953"/>
                    <a:pt x="353896" y="575901"/>
                  </a:cubicBezTo>
                  <a:cubicBezTo>
                    <a:pt x="387710" y="627974"/>
                    <a:pt x="425108" y="678559"/>
                    <a:pt x="435996" y="697698"/>
                  </a:cubicBezTo>
                  <a:cubicBezTo>
                    <a:pt x="457096" y="734014"/>
                    <a:pt x="450401" y="759239"/>
                    <a:pt x="411582" y="769045"/>
                  </a:cubicBezTo>
                  <a:cubicBezTo>
                    <a:pt x="411582" y="769045"/>
                    <a:pt x="335433" y="666048"/>
                    <a:pt x="302431" y="624254"/>
                  </a:cubicBezTo>
                  <a:cubicBezTo>
                    <a:pt x="269497" y="582393"/>
                    <a:pt x="184285" y="502592"/>
                    <a:pt x="184285" y="502592"/>
                  </a:cubicBezTo>
                  <a:cubicBezTo>
                    <a:pt x="112533" y="383973"/>
                    <a:pt x="50721" y="182781"/>
                    <a:pt x="50721" y="182781"/>
                  </a:cubicBezTo>
                  <a:cubicBezTo>
                    <a:pt x="50788" y="130505"/>
                    <a:pt x="79192" y="84856"/>
                    <a:pt x="79192" y="8485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7" name="Vrije vorm: vorm 176">
              <a:extLst>
                <a:ext uri="{FF2B5EF4-FFF2-40B4-BE49-F238E27FC236}">
                  <a16:creationId xmlns:a16="http://schemas.microsoft.com/office/drawing/2014/main" id="{EDB0D709-3D42-4FA4-AFC2-E4E1B3E67B68}"/>
                </a:ext>
              </a:extLst>
            </p:cNvPr>
            <p:cNvSpPr/>
            <p:nvPr/>
          </p:nvSpPr>
          <p:spPr>
            <a:xfrm>
              <a:off x="-1082045" y="2653609"/>
              <a:ext cx="271378" cy="316608"/>
            </a:xfrm>
            <a:custGeom>
              <a:avLst/>
              <a:gdLst>
                <a:gd name="connsiteX0" fmla="*/ 291896 w 405766"/>
                <a:gd name="connsiteY0" fmla="*/ 93394 h 473393"/>
                <a:gd name="connsiteX1" fmla="*/ 288650 w 405766"/>
                <a:gd name="connsiteY1" fmla="*/ 50721 h 473393"/>
                <a:gd name="connsiteX2" fmla="*/ 395434 w 405766"/>
                <a:gd name="connsiteY2" fmla="*/ 242513 h 473393"/>
                <a:gd name="connsiteX3" fmla="*/ 363581 w 405766"/>
                <a:gd name="connsiteY3" fmla="*/ 415910 h 473393"/>
                <a:gd name="connsiteX4" fmla="*/ 318676 w 405766"/>
                <a:gd name="connsiteY4" fmla="*/ 450401 h 473393"/>
                <a:gd name="connsiteX5" fmla="*/ 130536 w 405766"/>
                <a:gd name="connsiteY5" fmla="*/ 427272 h 473393"/>
                <a:gd name="connsiteX6" fmla="*/ 53643 w 405766"/>
                <a:gd name="connsiteY6" fmla="*/ 307368 h 473393"/>
                <a:gd name="connsiteX7" fmla="*/ 74811 w 405766"/>
                <a:gd name="connsiteY7" fmla="*/ 162036 h 473393"/>
                <a:gd name="connsiteX8" fmla="*/ 291896 w 405766"/>
                <a:gd name="connsiteY8" fmla="*/ 93394 h 4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66" h="473393">
                  <a:moveTo>
                    <a:pt x="291896" y="93394"/>
                  </a:moveTo>
                  <a:lnTo>
                    <a:pt x="288650" y="50721"/>
                  </a:lnTo>
                  <a:cubicBezTo>
                    <a:pt x="288650" y="50721"/>
                    <a:pt x="386236" y="106446"/>
                    <a:pt x="395434" y="242513"/>
                  </a:cubicBezTo>
                  <a:lnTo>
                    <a:pt x="363581" y="415910"/>
                  </a:lnTo>
                  <a:cubicBezTo>
                    <a:pt x="363581" y="415910"/>
                    <a:pt x="330308" y="451280"/>
                    <a:pt x="318676" y="450401"/>
                  </a:cubicBezTo>
                  <a:cubicBezTo>
                    <a:pt x="309344" y="449859"/>
                    <a:pt x="130536" y="427272"/>
                    <a:pt x="130536" y="427272"/>
                  </a:cubicBezTo>
                  <a:cubicBezTo>
                    <a:pt x="109233" y="422470"/>
                    <a:pt x="61962" y="354775"/>
                    <a:pt x="53643" y="307368"/>
                  </a:cubicBezTo>
                  <a:cubicBezTo>
                    <a:pt x="40727" y="233992"/>
                    <a:pt x="74811" y="162036"/>
                    <a:pt x="74811" y="162036"/>
                  </a:cubicBezTo>
                  <a:cubicBezTo>
                    <a:pt x="74811" y="162036"/>
                    <a:pt x="225012" y="125247"/>
                    <a:pt x="291896" y="9339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8" name="Vrije vorm: vorm 177">
              <a:extLst>
                <a:ext uri="{FF2B5EF4-FFF2-40B4-BE49-F238E27FC236}">
                  <a16:creationId xmlns:a16="http://schemas.microsoft.com/office/drawing/2014/main" id="{297946D8-7B90-4E06-A8B4-FB2DB13C6C5F}"/>
                </a:ext>
              </a:extLst>
            </p:cNvPr>
            <p:cNvSpPr/>
            <p:nvPr/>
          </p:nvSpPr>
          <p:spPr>
            <a:xfrm>
              <a:off x="-1936658" y="857715"/>
              <a:ext cx="542755" cy="1040287"/>
            </a:xfrm>
            <a:custGeom>
              <a:avLst/>
              <a:gdLst>
                <a:gd name="connsiteX0" fmla="*/ 140260 w 811532"/>
                <a:gd name="connsiteY0" fmla="*/ 457366 h 1555437"/>
                <a:gd name="connsiteX1" fmla="*/ 316363 w 811532"/>
                <a:gd name="connsiteY1" fmla="*/ 342399 h 1555437"/>
                <a:gd name="connsiteX2" fmla="*/ 545417 w 811532"/>
                <a:gd name="connsiteY2" fmla="*/ 50721 h 1555437"/>
                <a:gd name="connsiteX3" fmla="*/ 754387 w 811532"/>
                <a:gd name="connsiteY3" fmla="*/ 440324 h 1555437"/>
                <a:gd name="connsiteX4" fmla="*/ 483132 w 811532"/>
                <a:gd name="connsiteY4" fmla="*/ 963898 h 1555437"/>
                <a:gd name="connsiteX5" fmla="*/ 140260 w 811532"/>
                <a:gd name="connsiteY5" fmla="*/ 457366 h 1555437"/>
                <a:gd name="connsiteX6" fmla="*/ 466563 w 811532"/>
                <a:gd name="connsiteY6" fmla="*/ 1545158 h 1555437"/>
                <a:gd name="connsiteX7" fmla="*/ 50721 w 811532"/>
                <a:gd name="connsiteY7" fmla="*/ 1215676 h 1555437"/>
                <a:gd name="connsiteX8" fmla="*/ 204912 w 811532"/>
                <a:gd name="connsiteY8" fmla="*/ 867866 h 1555437"/>
                <a:gd name="connsiteX9" fmla="*/ 483200 w 811532"/>
                <a:gd name="connsiteY9" fmla="*/ 1034028 h 1555437"/>
                <a:gd name="connsiteX10" fmla="*/ 574836 w 811532"/>
                <a:gd name="connsiteY10" fmla="*/ 989191 h 1555437"/>
                <a:gd name="connsiteX11" fmla="*/ 757701 w 811532"/>
                <a:gd name="connsiteY11" fmla="*/ 1269846 h 1555437"/>
                <a:gd name="connsiteX12" fmla="*/ 466563 w 811532"/>
                <a:gd name="connsiteY12" fmla="*/ 1545158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2" h="1555437">
                  <a:moveTo>
                    <a:pt x="140260" y="457366"/>
                  </a:moveTo>
                  <a:cubicBezTo>
                    <a:pt x="140260" y="457366"/>
                    <a:pt x="204777" y="427272"/>
                    <a:pt x="316363" y="342399"/>
                  </a:cubicBezTo>
                  <a:cubicBezTo>
                    <a:pt x="461559" y="232166"/>
                    <a:pt x="522965" y="135594"/>
                    <a:pt x="545417" y="50721"/>
                  </a:cubicBezTo>
                  <a:cubicBezTo>
                    <a:pt x="804567" y="117875"/>
                    <a:pt x="786984" y="363972"/>
                    <a:pt x="754387" y="440324"/>
                  </a:cubicBezTo>
                  <a:cubicBezTo>
                    <a:pt x="828101" y="646521"/>
                    <a:pt x="680402" y="886126"/>
                    <a:pt x="483132" y="963898"/>
                  </a:cubicBezTo>
                  <a:cubicBezTo>
                    <a:pt x="278423" y="902898"/>
                    <a:pt x="140260" y="738697"/>
                    <a:pt x="140260" y="457366"/>
                  </a:cubicBezTo>
                  <a:close/>
                  <a:moveTo>
                    <a:pt x="466563" y="1545158"/>
                  </a:moveTo>
                  <a:cubicBezTo>
                    <a:pt x="279640" y="1455551"/>
                    <a:pt x="50721" y="1215676"/>
                    <a:pt x="50721" y="1215676"/>
                  </a:cubicBezTo>
                  <a:cubicBezTo>
                    <a:pt x="133903" y="1114234"/>
                    <a:pt x="186923" y="1006300"/>
                    <a:pt x="204912" y="867866"/>
                  </a:cubicBezTo>
                  <a:cubicBezTo>
                    <a:pt x="260772" y="926905"/>
                    <a:pt x="392038" y="1010087"/>
                    <a:pt x="483200" y="1034028"/>
                  </a:cubicBezTo>
                  <a:cubicBezTo>
                    <a:pt x="483200" y="1034028"/>
                    <a:pt x="536355" y="1016309"/>
                    <a:pt x="574836" y="989191"/>
                  </a:cubicBezTo>
                  <a:cubicBezTo>
                    <a:pt x="580652" y="1053843"/>
                    <a:pt x="623054" y="1170298"/>
                    <a:pt x="757701" y="1269846"/>
                  </a:cubicBezTo>
                  <a:cubicBezTo>
                    <a:pt x="757633" y="1269913"/>
                    <a:pt x="648347" y="1450614"/>
                    <a:pt x="466563" y="1545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0" name="Group 4" hidden="1">
            <a:extLst>
              <a:ext uri="{FF2B5EF4-FFF2-40B4-BE49-F238E27FC236}">
                <a16:creationId xmlns:a16="http://schemas.microsoft.com/office/drawing/2014/main" id="{7AED2C41-3CBD-4BB2-8907-A85574AF9C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265488" y="582612"/>
            <a:ext cx="19000788" cy="5537201"/>
            <a:chOff x="-2057" y="367"/>
            <a:chExt cx="11969" cy="348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9F222C-4A5D-4CE7-ABAF-7A6EFEE259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2" y="2188"/>
              <a:ext cx="602" cy="739"/>
            </a:xfrm>
            <a:custGeom>
              <a:avLst/>
              <a:gdLst>
                <a:gd name="T0" fmla="*/ 70 w 86"/>
                <a:gd name="T1" fmla="*/ 95 h 105"/>
                <a:gd name="T2" fmla="*/ 35 w 86"/>
                <a:gd name="T3" fmla="*/ 105 h 105"/>
                <a:gd name="T4" fmla="*/ 0 w 86"/>
                <a:gd name="T5" fmla="*/ 65 h 105"/>
                <a:gd name="T6" fmla="*/ 55 w 86"/>
                <a:gd name="T7" fmla="*/ 0 h 105"/>
                <a:gd name="T8" fmla="*/ 80 w 86"/>
                <a:gd name="T9" fmla="*/ 3 h 105"/>
                <a:gd name="T10" fmla="*/ 77 w 86"/>
                <a:gd name="T11" fmla="*/ 19 h 105"/>
                <a:gd name="T12" fmla="*/ 68 w 86"/>
                <a:gd name="T13" fmla="*/ 26 h 105"/>
                <a:gd name="T14" fmla="*/ 69 w 86"/>
                <a:gd name="T15" fmla="*/ 12 h 105"/>
                <a:gd name="T16" fmla="*/ 51 w 86"/>
                <a:gd name="T17" fmla="*/ 9 h 105"/>
                <a:gd name="T18" fmla="*/ 14 w 86"/>
                <a:gd name="T19" fmla="*/ 60 h 105"/>
                <a:gd name="T20" fmla="*/ 41 w 86"/>
                <a:gd name="T21" fmla="*/ 96 h 105"/>
                <a:gd name="T22" fmla="*/ 58 w 86"/>
                <a:gd name="T23" fmla="*/ 92 h 105"/>
                <a:gd name="T24" fmla="*/ 61 w 86"/>
                <a:gd name="T25" fmla="*/ 67 h 105"/>
                <a:gd name="T26" fmla="*/ 44 w 86"/>
                <a:gd name="T27" fmla="*/ 66 h 105"/>
                <a:gd name="T28" fmla="*/ 52 w 86"/>
                <a:gd name="T29" fmla="*/ 59 h 105"/>
                <a:gd name="T30" fmla="*/ 84 w 86"/>
                <a:gd name="T31" fmla="*/ 59 h 105"/>
                <a:gd name="T32" fmla="*/ 80 w 86"/>
                <a:gd name="T33" fmla="*/ 66 h 105"/>
                <a:gd name="T34" fmla="*/ 72 w 86"/>
                <a:gd name="T35" fmla="*/ 67 h 105"/>
                <a:gd name="T36" fmla="*/ 70 w 86"/>
                <a:gd name="T37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05">
                  <a:moveTo>
                    <a:pt x="70" y="95"/>
                  </a:moveTo>
                  <a:cubicBezTo>
                    <a:pt x="59" y="102"/>
                    <a:pt x="49" y="105"/>
                    <a:pt x="35" y="105"/>
                  </a:cubicBezTo>
                  <a:cubicBezTo>
                    <a:pt x="13" y="105"/>
                    <a:pt x="0" y="90"/>
                    <a:pt x="0" y="65"/>
                  </a:cubicBezTo>
                  <a:cubicBezTo>
                    <a:pt x="0" y="32"/>
                    <a:pt x="21" y="0"/>
                    <a:pt x="55" y="0"/>
                  </a:cubicBezTo>
                  <a:cubicBezTo>
                    <a:pt x="63" y="0"/>
                    <a:pt x="72" y="0"/>
                    <a:pt x="80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6" y="27"/>
                    <a:pt x="72" y="28"/>
                    <a:pt x="68" y="2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4" y="10"/>
                    <a:pt x="59" y="9"/>
                    <a:pt x="51" y="9"/>
                  </a:cubicBezTo>
                  <a:cubicBezTo>
                    <a:pt x="24" y="9"/>
                    <a:pt x="14" y="36"/>
                    <a:pt x="14" y="60"/>
                  </a:cubicBezTo>
                  <a:cubicBezTo>
                    <a:pt x="14" y="81"/>
                    <a:pt x="22" y="96"/>
                    <a:pt x="41" y="96"/>
                  </a:cubicBezTo>
                  <a:cubicBezTo>
                    <a:pt x="47" y="96"/>
                    <a:pt x="53" y="94"/>
                    <a:pt x="58" y="92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2"/>
                    <a:pt x="46" y="59"/>
                    <a:pt x="52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6" y="62"/>
                    <a:pt x="85" y="65"/>
                    <a:pt x="80" y="66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0" y="9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8C7F3F5-B744-43ED-A5A2-5D0EE8D05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6" y="2392"/>
              <a:ext cx="343" cy="542"/>
            </a:xfrm>
            <a:custGeom>
              <a:avLst/>
              <a:gdLst>
                <a:gd name="T0" fmla="*/ 49 w 49"/>
                <a:gd name="T1" fmla="*/ 13 h 77"/>
                <a:gd name="T2" fmla="*/ 12 w 49"/>
                <a:gd name="T3" fmla="*/ 43 h 77"/>
                <a:gd name="T4" fmla="*/ 27 w 49"/>
                <a:gd name="T5" fmla="*/ 65 h 77"/>
                <a:gd name="T6" fmla="*/ 45 w 49"/>
                <a:gd name="T7" fmla="*/ 59 h 77"/>
                <a:gd name="T8" fmla="*/ 46 w 49"/>
                <a:gd name="T9" fmla="*/ 62 h 77"/>
                <a:gd name="T10" fmla="*/ 20 w 49"/>
                <a:gd name="T11" fmla="*/ 77 h 77"/>
                <a:gd name="T12" fmla="*/ 0 w 49"/>
                <a:gd name="T13" fmla="*/ 49 h 77"/>
                <a:gd name="T14" fmla="*/ 33 w 49"/>
                <a:gd name="T15" fmla="*/ 0 h 77"/>
                <a:gd name="T16" fmla="*/ 49 w 49"/>
                <a:gd name="T17" fmla="*/ 13 h 77"/>
                <a:gd name="T18" fmla="*/ 37 w 49"/>
                <a:gd name="T19" fmla="*/ 16 h 77"/>
                <a:gd name="T20" fmla="*/ 29 w 49"/>
                <a:gd name="T21" fmla="*/ 10 h 77"/>
                <a:gd name="T22" fmla="*/ 13 w 49"/>
                <a:gd name="T23" fmla="*/ 34 h 77"/>
                <a:gd name="T24" fmla="*/ 37 w 49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7">
                  <a:moveTo>
                    <a:pt x="49" y="13"/>
                  </a:moveTo>
                  <a:cubicBezTo>
                    <a:pt x="49" y="26"/>
                    <a:pt x="42" y="35"/>
                    <a:pt x="12" y="43"/>
                  </a:cubicBezTo>
                  <a:cubicBezTo>
                    <a:pt x="12" y="57"/>
                    <a:pt x="17" y="65"/>
                    <a:pt x="27" y="65"/>
                  </a:cubicBezTo>
                  <a:cubicBezTo>
                    <a:pt x="35" y="65"/>
                    <a:pt x="41" y="63"/>
                    <a:pt x="45" y="59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70"/>
                    <a:pt x="34" y="77"/>
                    <a:pt x="20" y="77"/>
                  </a:cubicBezTo>
                  <a:cubicBezTo>
                    <a:pt x="7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9" y="5"/>
                    <a:pt x="49" y="13"/>
                  </a:cubicBezTo>
                  <a:close/>
                  <a:moveTo>
                    <a:pt x="37" y="16"/>
                  </a:moveTo>
                  <a:cubicBezTo>
                    <a:pt x="37" y="13"/>
                    <a:pt x="35" y="10"/>
                    <a:pt x="29" y="10"/>
                  </a:cubicBezTo>
                  <a:cubicBezTo>
                    <a:pt x="22" y="10"/>
                    <a:pt x="15" y="22"/>
                    <a:pt x="13" y="34"/>
                  </a:cubicBezTo>
                  <a:cubicBezTo>
                    <a:pt x="35" y="27"/>
                    <a:pt x="37" y="22"/>
                    <a:pt x="37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289AE8AE-0F84-40E9-A956-AA54A9457F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8" y="2392"/>
              <a:ext cx="834" cy="535"/>
            </a:xfrm>
            <a:custGeom>
              <a:avLst/>
              <a:gdLst>
                <a:gd name="T0" fmla="*/ 65 w 119"/>
                <a:gd name="T1" fmla="*/ 27 h 76"/>
                <a:gd name="T2" fmla="*/ 95 w 119"/>
                <a:gd name="T3" fmla="*/ 0 h 76"/>
                <a:gd name="T4" fmla="*/ 106 w 119"/>
                <a:gd name="T5" fmla="*/ 15 h 76"/>
                <a:gd name="T6" fmla="*/ 100 w 119"/>
                <a:gd name="T7" fmla="*/ 56 h 76"/>
                <a:gd name="T8" fmla="*/ 104 w 119"/>
                <a:gd name="T9" fmla="*/ 64 h 76"/>
                <a:gd name="T10" fmla="*/ 114 w 119"/>
                <a:gd name="T11" fmla="*/ 60 h 76"/>
                <a:gd name="T12" fmla="*/ 94 w 119"/>
                <a:gd name="T13" fmla="*/ 76 h 76"/>
                <a:gd name="T14" fmla="*/ 87 w 119"/>
                <a:gd name="T15" fmla="*/ 62 h 76"/>
                <a:gd name="T16" fmla="*/ 93 w 119"/>
                <a:gd name="T17" fmla="*/ 22 h 76"/>
                <a:gd name="T18" fmla="*/ 86 w 119"/>
                <a:gd name="T19" fmla="*/ 12 h 76"/>
                <a:gd name="T20" fmla="*/ 69 w 119"/>
                <a:gd name="T21" fmla="*/ 30 h 76"/>
                <a:gd name="T22" fmla="*/ 60 w 119"/>
                <a:gd name="T23" fmla="*/ 73 h 76"/>
                <a:gd name="T24" fmla="*/ 45 w 119"/>
                <a:gd name="T25" fmla="*/ 76 h 76"/>
                <a:gd name="T26" fmla="*/ 53 w 119"/>
                <a:gd name="T27" fmla="*/ 22 h 76"/>
                <a:gd name="T28" fmla="*/ 48 w 119"/>
                <a:gd name="T29" fmla="*/ 12 h 76"/>
                <a:gd name="T30" fmla="*/ 31 w 119"/>
                <a:gd name="T31" fmla="*/ 30 h 76"/>
                <a:gd name="T32" fmla="*/ 22 w 119"/>
                <a:gd name="T33" fmla="*/ 73 h 76"/>
                <a:gd name="T34" fmla="*/ 7 w 119"/>
                <a:gd name="T35" fmla="*/ 75 h 76"/>
                <a:gd name="T36" fmla="*/ 15 w 119"/>
                <a:gd name="T37" fmla="*/ 21 h 76"/>
                <a:gd name="T38" fmla="*/ 12 w 119"/>
                <a:gd name="T39" fmla="*/ 12 h 76"/>
                <a:gd name="T40" fmla="*/ 2 w 119"/>
                <a:gd name="T41" fmla="*/ 15 h 76"/>
                <a:gd name="T42" fmla="*/ 9 w 119"/>
                <a:gd name="T43" fmla="*/ 5 h 76"/>
                <a:gd name="T44" fmla="*/ 22 w 119"/>
                <a:gd name="T45" fmla="*/ 0 h 76"/>
                <a:gd name="T46" fmla="*/ 28 w 119"/>
                <a:gd name="T47" fmla="*/ 9 h 76"/>
                <a:gd name="T48" fmla="*/ 25 w 119"/>
                <a:gd name="T49" fmla="*/ 26 h 76"/>
                <a:gd name="T50" fmla="*/ 26 w 119"/>
                <a:gd name="T51" fmla="*/ 27 h 76"/>
                <a:gd name="T52" fmla="*/ 55 w 119"/>
                <a:gd name="T53" fmla="*/ 0 h 76"/>
                <a:gd name="T54" fmla="*/ 65 w 119"/>
                <a:gd name="T55" fmla="*/ 15 h 76"/>
                <a:gd name="T56" fmla="*/ 64 w 119"/>
                <a:gd name="T57" fmla="*/ 26 h 76"/>
                <a:gd name="T58" fmla="*/ 65 w 119"/>
                <a:gd name="T59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76">
                  <a:moveTo>
                    <a:pt x="65" y="27"/>
                  </a:moveTo>
                  <a:cubicBezTo>
                    <a:pt x="73" y="9"/>
                    <a:pt x="83" y="0"/>
                    <a:pt x="95" y="0"/>
                  </a:cubicBezTo>
                  <a:cubicBezTo>
                    <a:pt x="103" y="0"/>
                    <a:pt x="106" y="5"/>
                    <a:pt x="106" y="15"/>
                  </a:cubicBezTo>
                  <a:cubicBezTo>
                    <a:pt x="106" y="22"/>
                    <a:pt x="100" y="47"/>
                    <a:pt x="100" y="56"/>
                  </a:cubicBezTo>
                  <a:cubicBezTo>
                    <a:pt x="100" y="63"/>
                    <a:pt x="101" y="64"/>
                    <a:pt x="104" y="64"/>
                  </a:cubicBezTo>
                  <a:cubicBezTo>
                    <a:pt x="107" y="64"/>
                    <a:pt x="112" y="62"/>
                    <a:pt x="114" y="60"/>
                  </a:cubicBezTo>
                  <a:cubicBezTo>
                    <a:pt x="119" y="63"/>
                    <a:pt x="106" y="76"/>
                    <a:pt x="94" y="76"/>
                  </a:cubicBezTo>
                  <a:cubicBezTo>
                    <a:pt x="89" y="76"/>
                    <a:pt x="87" y="72"/>
                    <a:pt x="87" y="62"/>
                  </a:cubicBezTo>
                  <a:cubicBezTo>
                    <a:pt x="87" y="54"/>
                    <a:pt x="93" y="29"/>
                    <a:pt x="93" y="22"/>
                  </a:cubicBezTo>
                  <a:cubicBezTo>
                    <a:pt x="93" y="15"/>
                    <a:pt x="93" y="12"/>
                    <a:pt x="86" y="12"/>
                  </a:cubicBezTo>
                  <a:cubicBezTo>
                    <a:pt x="82" y="12"/>
                    <a:pt x="74" y="21"/>
                    <a:pt x="69" y="30"/>
                  </a:cubicBezTo>
                  <a:cubicBezTo>
                    <a:pt x="62" y="46"/>
                    <a:pt x="60" y="58"/>
                    <a:pt x="60" y="73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50" y="54"/>
                    <a:pt x="53" y="30"/>
                    <a:pt x="53" y="22"/>
                  </a:cubicBezTo>
                  <a:cubicBezTo>
                    <a:pt x="53" y="15"/>
                    <a:pt x="54" y="12"/>
                    <a:pt x="48" y="12"/>
                  </a:cubicBezTo>
                  <a:cubicBezTo>
                    <a:pt x="43" y="12"/>
                    <a:pt x="35" y="21"/>
                    <a:pt x="31" y="30"/>
                  </a:cubicBezTo>
                  <a:cubicBezTo>
                    <a:pt x="23" y="46"/>
                    <a:pt x="21" y="59"/>
                    <a:pt x="22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49"/>
                    <a:pt x="15" y="27"/>
                    <a:pt x="15" y="21"/>
                  </a:cubicBezTo>
                  <a:cubicBezTo>
                    <a:pt x="15" y="14"/>
                    <a:pt x="14" y="12"/>
                    <a:pt x="12" y="12"/>
                  </a:cubicBezTo>
                  <a:cubicBezTo>
                    <a:pt x="8" y="12"/>
                    <a:pt x="6" y="13"/>
                    <a:pt x="2" y="15"/>
                  </a:cubicBezTo>
                  <a:cubicBezTo>
                    <a:pt x="0" y="13"/>
                    <a:pt x="1" y="10"/>
                    <a:pt x="9" y="5"/>
                  </a:cubicBezTo>
                  <a:cubicBezTo>
                    <a:pt x="13" y="2"/>
                    <a:pt x="20" y="0"/>
                    <a:pt x="22" y="0"/>
                  </a:cubicBezTo>
                  <a:cubicBezTo>
                    <a:pt x="26" y="0"/>
                    <a:pt x="28" y="2"/>
                    <a:pt x="28" y="9"/>
                  </a:cubicBezTo>
                  <a:cubicBezTo>
                    <a:pt x="28" y="14"/>
                    <a:pt x="26" y="23"/>
                    <a:pt x="25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5" y="9"/>
                    <a:pt x="43" y="0"/>
                    <a:pt x="55" y="0"/>
                  </a:cubicBezTo>
                  <a:cubicBezTo>
                    <a:pt x="63" y="0"/>
                    <a:pt x="65" y="6"/>
                    <a:pt x="65" y="15"/>
                  </a:cubicBezTo>
                  <a:cubicBezTo>
                    <a:pt x="65" y="18"/>
                    <a:pt x="65" y="23"/>
                    <a:pt x="64" y="26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3EFCC974-579A-4BC8-BEBF-5915DE2B04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30" y="2392"/>
              <a:ext cx="343" cy="542"/>
            </a:xfrm>
            <a:custGeom>
              <a:avLst/>
              <a:gdLst>
                <a:gd name="T0" fmla="*/ 49 w 49"/>
                <a:gd name="T1" fmla="*/ 13 h 77"/>
                <a:gd name="T2" fmla="*/ 12 w 49"/>
                <a:gd name="T3" fmla="*/ 43 h 77"/>
                <a:gd name="T4" fmla="*/ 27 w 49"/>
                <a:gd name="T5" fmla="*/ 65 h 77"/>
                <a:gd name="T6" fmla="*/ 45 w 49"/>
                <a:gd name="T7" fmla="*/ 59 h 77"/>
                <a:gd name="T8" fmla="*/ 46 w 49"/>
                <a:gd name="T9" fmla="*/ 62 h 77"/>
                <a:gd name="T10" fmla="*/ 20 w 49"/>
                <a:gd name="T11" fmla="*/ 77 h 77"/>
                <a:gd name="T12" fmla="*/ 0 w 49"/>
                <a:gd name="T13" fmla="*/ 49 h 77"/>
                <a:gd name="T14" fmla="*/ 33 w 49"/>
                <a:gd name="T15" fmla="*/ 0 h 77"/>
                <a:gd name="T16" fmla="*/ 49 w 49"/>
                <a:gd name="T17" fmla="*/ 13 h 77"/>
                <a:gd name="T18" fmla="*/ 37 w 49"/>
                <a:gd name="T19" fmla="*/ 16 h 77"/>
                <a:gd name="T20" fmla="*/ 29 w 49"/>
                <a:gd name="T21" fmla="*/ 10 h 77"/>
                <a:gd name="T22" fmla="*/ 13 w 49"/>
                <a:gd name="T23" fmla="*/ 34 h 77"/>
                <a:gd name="T24" fmla="*/ 37 w 49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7">
                  <a:moveTo>
                    <a:pt x="49" y="13"/>
                  </a:moveTo>
                  <a:cubicBezTo>
                    <a:pt x="49" y="26"/>
                    <a:pt x="42" y="35"/>
                    <a:pt x="12" y="43"/>
                  </a:cubicBezTo>
                  <a:cubicBezTo>
                    <a:pt x="12" y="57"/>
                    <a:pt x="17" y="65"/>
                    <a:pt x="27" y="65"/>
                  </a:cubicBezTo>
                  <a:cubicBezTo>
                    <a:pt x="35" y="65"/>
                    <a:pt x="41" y="63"/>
                    <a:pt x="45" y="59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70"/>
                    <a:pt x="34" y="77"/>
                    <a:pt x="20" y="77"/>
                  </a:cubicBezTo>
                  <a:cubicBezTo>
                    <a:pt x="7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9" y="5"/>
                    <a:pt x="49" y="13"/>
                  </a:cubicBezTo>
                  <a:close/>
                  <a:moveTo>
                    <a:pt x="37" y="16"/>
                  </a:moveTo>
                  <a:cubicBezTo>
                    <a:pt x="37" y="13"/>
                    <a:pt x="35" y="10"/>
                    <a:pt x="29" y="10"/>
                  </a:cubicBezTo>
                  <a:cubicBezTo>
                    <a:pt x="22" y="10"/>
                    <a:pt x="15" y="22"/>
                    <a:pt x="13" y="34"/>
                  </a:cubicBezTo>
                  <a:cubicBezTo>
                    <a:pt x="35" y="27"/>
                    <a:pt x="37" y="22"/>
                    <a:pt x="37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4091029D-DED8-4FCA-9F8C-070CE3D4AA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9" y="2392"/>
              <a:ext cx="336" cy="542"/>
            </a:xfrm>
            <a:custGeom>
              <a:avLst/>
              <a:gdLst>
                <a:gd name="T0" fmla="*/ 48 w 48"/>
                <a:gd name="T1" fmla="*/ 13 h 77"/>
                <a:gd name="T2" fmla="*/ 12 w 48"/>
                <a:gd name="T3" fmla="*/ 43 h 77"/>
                <a:gd name="T4" fmla="*/ 27 w 48"/>
                <a:gd name="T5" fmla="*/ 65 h 77"/>
                <a:gd name="T6" fmla="*/ 44 w 48"/>
                <a:gd name="T7" fmla="*/ 59 h 77"/>
                <a:gd name="T8" fmla="*/ 45 w 48"/>
                <a:gd name="T9" fmla="*/ 62 h 77"/>
                <a:gd name="T10" fmla="*/ 19 w 48"/>
                <a:gd name="T11" fmla="*/ 77 h 77"/>
                <a:gd name="T12" fmla="*/ 0 w 48"/>
                <a:gd name="T13" fmla="*/ 49 h 77"/>
                <a:gd name="T14" fmla="*/ 33 w 48"/>
                <a:gd name="T15" fmla="*/ 0 h 77"/>
                <a:gd name="T16" fmla="*/ 48 w 48"/>
                <a:gd name="T17" fmla="*/ 13 h 77"/>
                <a:gd name="T18" fmla="*/ 36 w 48"/>
                <a:gd name="T19" fmla="*/ 16 h 77"/>
                <a:gd name="T20" fmla="*/ 28 w 48"/>
                <a:gd name="T21" fmla="*/ 10 h 77"/>
                <a:gd name="T22" fmla="*/ 13 w 48"/>
                <a:gd name="T23" fmla="*/ 34 h 77"/>
                <a:gd name="T24" fmla="*/ 36 w 48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77">
                  <a:moveTo>
                    <a:pt x="48" y="13"/>
                  </a:moveTo>
                  <a:cubicBezTo>
                    <a:pt x="48" y="26"/>
                    <a:pt x="41" y="35"/>
                    <a:pt x="12" y="43"/>
                  </a:cubicBezTo>
                  <a:cubicBezTo>
                    <a:pt x="12" y="57"/>
                    <a:pt x="16" y="65"/>
                    <a:pt x="27" y="65"/>
                  </a:cubicBezTo>
                  <a:cubicBezTo>
                    <a:pt x="34" y="65"/>
                    <a:pt x="40" y="63"/>
                    <a:pt x="44" y="59"/>
                  </a:cubicBezTo>
                  <a:cubicBezTo>
                    <a:pt x="45" y="60"/>
                    <a:pt x="45" y="61"/>
                    <a:pt x="45" y="62"/>
                  </a:cubicBezTo>
                  <a:cubicBezTo>
                    <a:pt x="45" y="70"/>
                    <a:pt x="33" y="77"/>
                    <a:pt x="19" y="77"/>
                  </a:cubicBezTo>
                  <a:cubicBezTo>
                    <a:pt x="6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8" y="5"/>
                    <a:pt x="48" y="13"/>
                  </a:cubicBezTo>
                  <a:close/>
                  <a:moveTo>
                    <a:pt x="36" y="16"/>
                  </a:moveTo>
                  <a:cubicBezTo>
                    <a:pt x="36" y="13"/>
                    <a:pt x="35" y="10"/>
                    <a:pt x="28" y="10"/>
                  </a:cubicBezTo>
                  <a:cubicBezTo>
                    <a:pt x="21" y="10"/>
                    <a:pt x="15" y="22"/>
                    <a:pt x="13" y="34"/>
                  </a:cubicBezTo>
                  <a:cubicBezTo>
                    <a:pt x="34" y="27"/>
                    <a:pt x="36" y="22"/>
                    <a:pt x="36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66B12C7-F708-4AD5-AE53-5EB7FC263D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2392"/>
              <a:ext cx="567" cy="535"/>
            </a:xfrm>
            <a:custGeom>
              <a:avLst/>
              <a:gdLst>
                <a:gd name="T0" fmla="*/ 28 w 81"/>
                <a:gd name="T1" fmla="*/ 9 h 76"/>
                <a:gd name="T2" fmla="*/ 26 w 81"/>
                <a:gd name="T3" fmla="*/ 26 h 76"/>
                <a:gd name="T4" fmla="*/ 27 w 81"/>
                <a:gd name="T5" fmla="*/ 26 h 76"/>
                <a:gd name="T6" fmla="*/ 56 w 81"/>
                <a:gd name="T7" fmla="*/ 0 h 76"/>
                <a:gd name="T8" fmla="*/ 68 w 81"/>
                <a:gd name="T9" fmla="*/ 15 h 76"/>
                <a:gd name="T10" fmla="*/ 62 w 81"/>
                <a:gd name="T11" fmla="*/ 56 h 76"/>
                <a:gd name="T12" fmla="*/ 66 w 81"/>
                <a:gd name="T13" fmla="*/ 64 h 76"/>
                <a:gd name="T14" fmla="*/ 76 w 81"/>
                <a:gd name="T15" fmla="*/ 60 h 76"/>
                <a:gd name="T16" fmla="*/ 56 w 81"/>
                <a:gd name="T17" fmla="*/ 76 h 76"/>
                <a:gd name="T18" fmla="*/ 49 w 81"/>
                <a:gd name="T19" fmla="*/ 62 h 76"/>
                <a:gd name="T20" fmla="*/ 55 w 81"/>
                <a:gd name="T21" fmla="*/ 22 h 76"/>
                <a:gd name="T22" fmla="*/ 48 w 81"/>
                <a:gd name="T23" fmla="*/ 12 h 76"/>
                <a:gd name="T24" fmla="*/ 31 w 81"/>
                <a:gd name="T25" fmla="*/ 30 h 76"/>
                <a:gd name="T26" fmla="*/ 22 w 81"/>
                <a:gd name="T27" fmla="*/ 73 h 76"/>
                <a:gd name="T28" fmla="*/ 7 w 81"/>
                <a:gd name="T29" fmla="*/ 75 h 76"/>
                <a:gd name="T30" fmla="*/ 16 w 81"/>
                <a:gd name="T31" fmla="*/ 21 h 76"/>
                <a:gd name="T32" fmla="*/ 12 w 81"/>
                <a:gd name="T33" fmla="*/ 12 h 76"/>
                <a:gd name="T34" fmla="*/ 3 w 81"/>
                <a:gd name="T35" fmla="*/ 15 h 76"/>
                <a:gd name="T36" fmla="*/ 10 w 81"/>
                <a:gd name="T37" fmla="*/ 5 h 76"/>
                <a:gd name="T38" fmla="*/ 23 w 81"/>
                <a:gd name="T39" fmla="*/ 0 h 76"/>
                <a:gd name="T40" fmla="*/ 28 w 81"/>
                <a:gd name="T4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76">
                  <a:moveTo>
                    <a:pt x="28" y="9"/>
                  </a:moveTo>
                  <a:cubicBezTo>
                    <a:pt x="28" y="13"/>
                    <a:pt x="28" y="22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5" y="9"/>
                    <a:pt x="45" y="0"/>
                    <a:pt x="56" y="0"/>
                  </a:cubicBezTo>
                  <a:cubicBezTo>
                    <a:pt x="65" y="0"/>
                    <a:pt x="68" y="5"/>
                    <a:pt x="68" y="15"/>
                  </a:cubicBezTo>
                  <a:cubicBezTo>
                    <a:pt x="68" y="22"/>
                    <a:pt x="62" y="47"/>
                    <a:pt x="62" y="56"/>
                  </a:cubicBezTo>
                  <a:cubicBezTo>
                    <a:pt x="62" y="62"/>
                    <a:pt x="63" y="64"/>
                    <a:pt x="66" y="64"/>
                  </a:cubicBezTo>
                  <a:cubicBezTo>
                    <a:pt x="68" y="64"/>
                    <a:pt x="73" y="62"/>
                    <a:pt x="76" y="60"/>
                  </a:cubicBezTo>
                  <a:cubicBezTo>
                    <a:pt x="81" y="63"/>
                    <a:pt x="67" y="76"/>
                    <a:pt x="56" y="76"/>
                  </a:cubicBezTo>
                  <a:cubicBezTo>
                    <a:pt x="51" y="76"/>
                    <a:pt x="49" y="72"/>
                    <a:pt x="49" y="62"/>
                  </a:cubicBezTo>
                  <a:cubicBezTo>
                    <a:pt x="49" y="54"/>
                    <a:pt x="55" y="29"/>
                    <a:pt x="55" y="22"/>
                  </a:cubicBezTo>
                  <a:cubicBezTo>
                    <a:pt x="55" y="15"/>
                    <a:pt x="54" y="12"/>
                    <a:pt x="48" y="12"/>
                  </a:cubicBezTo>
                  <a:cubicBezTo>
                    <a:pt x="44" y="12"/>
                    <a:pt x="35" y="21"/>
                    <a:pt x="31" y="30"/>
                  </a:cubicBezTo>
                  <a:cubicBezTo>
                    <a:pt x="24" y="45"/>
                    <a:pt x="21" y="59"/>
                    <a:pt x="22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1" y="54"/>
                    <a:pt x="16" y="27"/>
                    <a:pt x="16" y="21"/>
                  </a:cubicBezTo>
                  <a:cubicBezTo>
                    <a:pt x="16" y="14"/>
                    <a:pt x="15" y="12"/>
                    <a:pt x="12" y="12"/>
                  </a:cubicBezTo>
                  <a:cubicBezTo>
                    <a:pt x="9" y="12"/>
                    <a:pt x="6" y="13"/>
                    <a:pt x="3" y="15"/>
                  </a:cubicBezTo>
                  <a:cubicBezTo>
                    <a:pt x="0" y="13"/>
                    <a:pt x="1" y="10"/>
                    <a:pt x="10" y="5"/>
                  </a:cubicBezTo>
                  <a:cubicBezTo>
                    <a:pt x="14" y="2"/>
                    <a:pt x="20" y="0"/>
                    <a:pt x="23" y="0"/>
                  </a:cubicBezTo>
                  <a:cubicBezTo>
                    <a:pt x="27" y="0"/>
                    <a:pt x="28" y="2"/>
                    <a:pt x="28" y="9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37DBB1A4-558B-4B91-9B03-ECC0E8508B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8" y="2266"/>
              <a:ext cx="322" cy="661"/>
            </a:xfrm>
            <a:custGeom>
              <a:avLst/>
              <a:gdLst>
                <a:gd name="T0" fmla="*/ 24 w 46"/>
                <a:gd name="T1" fmla="*/ 30 h 94"/>
                <a:gd name="T2" fmla="*/ 19 w 46"/>
                <a:gd name="T3" fmla="*/ 70 h 94"/>
                <a:gd name="T4" fmla="*/ 24 w 46"/>
                <a:gd name="T5" fmla="*/ 82 h 94"/>
                <a:gd name="T6" fmla="*/ 37 w 46"/>
                <a:gd name="T7" fmla="*/ 74 h 94"/>
                <a:gd name="T8" fmla="*/ 32 w 46"/>
                <a:gd name="T9" fmla="*/ 88 h 94"/>
                <a:gd name="T10" fmla="*/ 15 w 46"/>
                <a:gd name="T11" fmla="*/ 94 h 94"/>
                <a:gd name="T12" fmla="*/ 6 w 46"/>
                <a:gd name="T13" fmla="*/ 77 h 94"/>
                <a:gd name="T14" fmla="*/ 12 w 46"/>
                <a:gd name="T15" fmla="*/ 29 h 94"/>
                <a:gd name="T16" fmla="*/ 1 w 46"/>
                <a:gd name="T17" fmla="*/ 28 h 94"/>
                <a:gd name="T18" fmla="*/ 7 w 46"/>
                <a:gd name="T19" fmla="*/ 22 h 94"/>
                <a:gd name="T20" fmla="*/ 14 w 46"/>
                <a:gd name="T21" fmla="*/ 21 h 94"/>
                <a:gd name="T22" fmla="*/ 16 w 46"/>
                <a:gd name="T23" fmla="*/ 3 h 94"/>
                <a:gd name="T24" fmla="*/ 29 w 46"/>
                <a:gd name="T25" fmla="*/ 0 h 94"/>
                <a:gd name="T26" fmla="*/ 25 w 46"/>
                <a:gd name="T27" fmla="*/ 22 h 94"/>
                <a:gd name="T28" fmla="*/ 44 w 46"/>
                <a:gd name="T29" fmla="*/ 21 h 94"/>
                <a:gd name="T30" fmla="*/ 38 w 46"/>
                <a:gd name="T31" fmla="*/ 31 h 94"/>
                <a:gd name="T32" fmla="*/ 24 w 46"/>
                <a:gd name="T33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94">
                  <a:moveTo>
                    <a:pt x="24" y="30"/>
                  </a:moveTo>
                  <a:cubicBezTo>
                    <a:pt x="21" y="46"/>
                    <a:pt x="19" y="62"/>
                    <a:pt x="19" y="70"/>
                  </a:cubicBezTo>
                  <a:cubicBezTo>
                    <a:pt x="19" y="79"/>
                    <a:pt x="20" y="82"/>
                    <a:pt x="24" y="82"/>
                  </a:cubicBezTo>
                  <a:cubicBezTo>
                    <a:pt x="28" y="82"/>
                    <a:pt x="32" y="79"/>
                    <a:pt x="37" y="74"/>
                  </a:cubicBezTo>
                  <a:cubicBezTo>
                    <a:pt x="41" y="78"/>
                    <a:pt x="39" y="83"/>
                    <a:pt x="32" y="88"/>
                  </a:cubicBezTo>
                  <a:cubicBezTo>
                    <a:pt x="26" y="94"/>
                    <a:pt x="21" y="94"/>
                    <a:pt x="15" y="94"/>
                  </a:cubicBezTo>
                  <a:cubicBezTo>
                    <a:pt x="7" y="94"/>
                    <a:pt x="5" y="89"/>
                    <a:pt x="6" y="77"/>
                  </a:cubicBezTo>
                  <a:cubicBezTo>
                    <a:pt x="6" y="69"/>
                    <a:pt x="10" y="44"/>
                    <a:pt x="1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5"/>
                    <a:pt x="1" y="22"/>
                    <a:pt x="7" y="22"/>
                  </a:cubicBezTo>
                  <a:cubicBezTo>
                    <a:pt x="9" y="21"/>
                    <a:pt x="11" y="21"/>
                    <a:pt x="14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8" y="22"/>
                    <a:pt x="41" y="22"/>
                    <a:pt x="44" y="21"/>
                  </a:cubicBezTo>
                  <a:cubicBezTo>
                    <a:pt x="46" y="26"/>
                    <a:pt x="44" y="31"/>
                    <a:pt x="38" y="31"/>
                  </a:cubicBezTo>
                  <a:cubicBezTo>
                    <a:pt x="34" y="31"/>
                    <a:pt x="27" y="31"/>
                    <a:pt x="24" y="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D9F2E66-DC3E-4D8F-9A97-EBA5090D4D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8" y="2392"/>
              <a:ext cx="344" cy="542"/>
            </a:xfrm>
            <a:custGeom>
              <a:avLst/>
              <a:gdLst>
                <a:gd name="T0" fmla="*/ 49 w 49"/>
                <a:gd name="T1" fmla="*/ 13 h 77"/>
                <a:gd name="T2" fmla="*/ 12 w 49"/>
                <a:gd name="T3" fmla="*/ 43 h 77"/>
                <a:gd name="T4" fmla="*/ 27 w 49"/>
                <a:gd name="T5" fmla="*/ 65 h 77"/>
                <a:gd name="T6" fmla="*/ 45 w 49"/>
                <a:gd name="T7" fmla="*/ 59 h 77"/>
                <a:gd name="T8" fmla="*/ 46 w 49"/>
                <a:gd name="T9" fmla="*/ 62 h 77"/>
                <a:gd name="T10" fmla="*/ 20 w 49"/>
                <a:gd name="T11" fmla="*/ 77 h 77"/>
                <a:gd name="T12" fmla="*/ 0 w 49"/>
                <a:gd name="T13" fmla="*/ 49 h 77"/>
                <a:gd name="T14" fmla="*/ 33 w 49"/>
                <a:gd name="T15" fmla="*/ 0 h 77"/>
                <a:gd name="T16" fmla="*/ 49 w 49"/>
                <a:gd name="T17" fmla="*/ 13 h 77"/>
                <a:gd name="T18" fmla="*/ 37 w 49"/>
                <a:gd name="T19" fmla="*/ 16 h 77"/>
                <a:gd name="T20" fmla="*/ 29 w 49"/>
                <a:gd name="T21" fmla="*/ 10 h 77"/>
                <a:gd name="T22" fmla="*/ 13 w 49"/>
                <a:gd name="T23" fmla="*/ 34 h 77"/>
                <a:gd name="T24" fmla="*/ 37 w 49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7">
                  <a:moveTo>
                    <a:pt x="49" y="13"/>
                  </a:moveTo>
                  <a:cubicBezTo>
                    <a:pt x="49" y="26"/>
                    <a:pt x="42" y="35"/>
                    <a:pt x="12" y="43"/>
                  </a:cubicBezTo>
                  <a:cubicBezTo>
                    <a:pt x="12" y="57"/>
                    <a:pt x="16" y="65"/>
                    <a:pt x="27" y="65"/>
                  </a:cubicBezTo>
                  <a:cubicBezTo>
                    <a:pt x="35" y="65"/>
                    <a:pt x="41" y="63"/>
                    <a:pt x="45" y="59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70"/>
                    <a:pt x="34" y="77"/>
                    <a:pt x="20" y="77"/>
                  </a:cubicBezTo>
                  <a:cubicBezTo>
                    <a:pt x="7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9" y="5"/>
                    <a:pt x="49" y="13"/>
                  </a:cubicBezTo>
                  <a:close/>
                  <a:moveTo>
                    <a:pt x="37" y="16"/>
                  </a:moveTo>
                  <a:cubicBezTo>
                    <a:pt x="37" y="13"/>
                    <a:pt x="35" y="10"/>
                    <a:pt x="29" y="10"/>
                  </a:cubicBezTo>
                  <a:cubicBezTo>
                    <a:pt x="22" y="10"/>
                    <a:pt x="15" y="22"/>
                    <a:pt x="13" y="34"/>
                  </a:cubicBezTo>
                  <a:cubicBezTo>
                    <a:pt x="35" y="27"/>
                    <a:pt x="37" y="22"/>
                    <a:pt x="37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4B46B902-F2CA-49A9-B204-82D0DF86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2" y="2195"/>
              <a:ext cx="910" cy="725"/>
            </a:xfrm>
            <a:custGeom>
              <a:avLst/>
              <a:gdLst>
                <a:gd name="T0" fmla="*/ 111 w 130"/>
                <a:gd name="T1" fmla="*/ 94 h 103"/>
                <a:gd name="T2" fmla="*/ 122 w 130"/>
                <a:gd name="T3" fmla="*/ 96 h 103"/>
                <a:gd name="T4" fmla="*/ 115 w 130"/>
                <a:gd name="T5" fmla="*/ 102 h 103"/>
                <a:gd name="T6" fmla="*/ 101 w 130"/>
                <a:gd name="T7" fmla="*/ 102 h 103"/>
                <a:gd name="T8" fmla="*/ 85 w 130"/>
                <a:gd name="T9" fmla="*/ 102 h 103"/>
                <a:gd name="T10" fmla="*/ 88 w 130"/>
                <a:gd name="T11" fmla="*/ 96 h 103"/>
                <a:gd name="T12" fmla="*/ 98 w 130"/>
                <a:gd name="T13" fmla="*/ 93 h 103"/>
                <a:gd name="T14" fmla="*/ 101 w 130"/>
                <a:gd name="T15" fmla="*/ 22 h 103"/>
                <a:gd name="T16" fmla="*/ 68 w 130"/>
                <a:gd name="T17" fmla="*/ 92 h 103"/>
                <a:gd name="T18" fmla="*/ 57 w 130"/>
                <a:gd name="T19" fmla="*/ 103 h 103"/>
                <a:gd name="T20" fmla="*/ 39 w 130"/>
                <a:gd name="T21" fmla="*/ 22 h 103"/>
                <a:gd name="T22" fmla="*/ 24 w 130"/>
                <a:gd name="T23" fmla="*/ 94 h 103"/>
                <a:gd name="T24" fmla="*/ 39 w 130"/>
                <a:gd name="T25" fmla="*/ 97 h 103"/>
                <a:gd name="T26" fmla="*/ 31 w 130"/>
                <a:gd name="T27" fmla="*/ 102 h 103"/>
                <a:gd name="T28" fmla="*/ 15 w 130"/>
                <a:gd name="T29" fmla="*/ 102 h 103"/>
                <a:gd name="T30" fmla="*/ 1 w 130"/>
                <a:gd name="T31" fmla="*/ 102 h 103"/>
                <a:gd name="T32" fmla="*/ 5 w 130"/>
                <a:gd name="T33" fmla="*/ 96 h 103"/>
                <a:gd name="T34" fmla="*/ 13 w 130"/>
                <a:gd name="T35" fmla="*/ 94 h 103"/>
                <a:gd name="T36" fmla="*/ 32 w 130"/>
                <a:gd name="T37" fmla="*/ 11 h 103"/>
                <a:gd name="T38" fmla="*/ 20 w 130"/>
                <a:gd name="T39" fmla="*/ 7 h 103"/>
                <a:gd name="T40" fmla="*/ 29 w 130"/>
                <a:gd name="T41" fmla="*/ 0 h 103"/>
                <a:gd name="T42" fmla="*/ 48 w 130"/>
                <a:gd name="T43" fmla="*/ 0 h 103"/>
                <a:gd name="T44" fmla="*/ 66 w 130"/>
                <a:gd name="T45" fmla="*/ 79 h 103"/>
                <a:gd name="T46" fmla="*/ 103 w 130"/>
                <a:gd name="T47" fmla="*/ 0 h 103"/>
                <a:gd name="T48" fmla="*/ 130 w 130"/>
                <a:gd name="T49" fmla="*/ 0 h 103"/>
                <a:gd name="T50" fmla="*/ 114 w 130"/>
                <a:gd name="T51" fmla="*/ 9 h 103"/>
                <a:gd name="T52" fmla="*/ 111 w 130"/>
                <a:gd name="T53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03">
                  <a:moveTo>
                    <a:pt x="111" y="94"/>
                  </a:moveTo>
                  <a:cubicBezTo>
                    <a:pt x="122" y="96"/>
                    <a:pt x="122" y="96"/>
                    <a:pt x="122" y="96"/>
                  </a:cubicBezTo>
                  <a:cubicBezTo>
                    <a:pt x="121" y="100"/>
                    <a:pt x="119" y="102"/>
                    <a:pt x="115" y="102"/>
                  </a:cubicBezTo>
                  <a:cubicBezTo>
                    <a:pt x="111" y="102"/>
                    <a:pt x="106" y="102"/>
                    <a:pt x="101" y="102"/>
                  </a:cubicBezTo>
                  <a:cubicBezTo>
                    <a:pt x="95" y="102"/>
                    <a:pt x="90" y="102"/>
                    <a:pt x="85" y="102"/>
                  </a:cubicBezTo>
                  <a:cubicBezTo>
                    <a:pt x="84" y="99"/>
                    <a:pt x="85" y="96"/>
                    <a:pt x="88" y="96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86" y="60"/>
                    <a:pt x="68" y="92"/>
                  </a:cubicBezTo>
                  <a:cubicBezTo>
                    <a:pt x="65" y="98"/>
                    <a:pt x="62" y="101"/>
                    <a:pt x="57" y="10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8" y="100"/>
                    <a:pt x="35" y="102"/>
                    <a:pt x="31" y="102"/>
                  </a:cubicBezTo>
                  <a:cubicBezTo>
                    <a:pt x="27" y="102"/>
                    <a:pt x="21" y="102"/>
                    <a:pt x="15" y="102"/>
                  </a:cubicBezTo>
                  <a:cubicBezTo>
                    <a:pt x="10" y="102"/>
                    <a:pt x="6" y="102"/>
                    <a:pt x="1" y="102"/>
                  </a:cubicBezTo>
                  <a:cubicBezTo>
                    <a:pt x="0" y="99"/>
                    <a:pt x="2" y="97"/>
                    <a:pt x="5" y="96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4"/>
                    <a:pt x="21" y="0"/>
                    <a:pt x="2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5"/>
                    <a:pt x="127" y="8"/>
                    <a:pt x="114" y="9"/>
                  </a:cubicBezTo>
                  <a:lnTo>
                    <a:pt x="111" y="9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D60E1A3-DE22-468C-BEF9-7A804861E3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16" y="2343"/>
              <a:ext cx="497" cy="591"/>
            </a:xfrm>
            <a:custGeom>
              <a:avLst/>
              <a:gdLst>
                <a:gd name="T0" fmla="*/ 48 w 71"/>
                <a:gd name="T1" fmla="*/ 84 h 84"/>
                <a:gd name="T2" fmla="*/ 41 w 71"/>
                <a:gd name="T3" fmla="*/ 75 h 84"/>
                <a:gd name="T4" fmla="*/ 42 w 71"/>
                <a:gd name="T5" fmla="*/ 58 h 84"/>
                <a:gd name="T6" fmla="*/ 41 w 71"/>
                <a:gd name="T7" fmla="*/ 57 h 84"/>
                <a:gd name="T8" fmla="*/ 15 w 71"/>
                <a:gd name="T9" fmla="*/ 84 h 84"/>
                <a:gd name="T10" fmla="*/ 0 w 71"/>
                <a:gd name="T11" fmla="*/ 57 h 84"/>
                <a:gd name="T12" fmla="*/ 41 w 71"/>
                <a:gd name="T13" fmla="*/ 7 h 84"/>
                <a:gd name="T14" fmla="*/ 50 w 71"/>
                <a:gd name="T15" fmla="*/ 8 h 84"/>
                <a:gd name="T16" fmla="*/ 56 w 71"/>
                <a:gd name="T17" fmla="*/ 0 h 84"/>
                <a:gd name="T18" fmla="*/ 63 w 71"/>
                <a:gd name="T19" fmla="*/ 3 h 84"/>
                <a:gd name="T20" fmla="*/ 52 w 71"/>
                <a:gd name="T21" fmla="*/ 55 h 84"/>
                <a:gd name="T22" fmla="*/ 56 w 71"/>
                <a:gd name="T23" fmla="*/ 72 h 84"/>
                <a:gd name="T24" fmla="*/ 66 w 71"/>
                <a:gd name="T25" fmla="*/ 67 h 84"/>
                <a:gd name="T26" fmla="*/ 48 w 71"/>
                <a:gd name="T27" fmla="*/ 84 h 84"/>
                <a:gd name="T28" fmla="*/ 34 w 71"/>
                <a:gd name="T29" fmla="*/ 18 h 84"/>
                <a:gd name="T30" fmla="*/ 12 w 71"/>
                <a:gd name="T31" fmla="*/ 52 h 84"/>
                <a:gd name="T32" fmla="*/ 20 w 71"/>
                <a:gd name="T33" fmla="*/ 71 h 84"/>
                <a:gd name="T34" fmla="*/ 44 w 71"/>
                <a:gd name="T35" fmla="*/ 32 h 84"/>
                <a:gd name="T36" fmla="*/ 46 w 71"/>
                <a:gd name="T37" fmla="*/ 21 h 84"/>
                <a:gd name="T38" fmla="*/ 34 w 71"/>
                <a:gd name="T39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84">
                  <a:moveTo>
                    <a:pt x="48" y="84"/>
                  </a:moveTo>
                  <a:cubicBezTo>
                    <a:pt x="44" y="84"/>
                    <a:pt x="41" y="80"/>
                    <a:pt x="41" y="75"/>
                  </a:cubicBezTo>
                  <a:cubicBezTo>
                    <a:pt x="41" y="70"/>
                    <a:pt x="41" y="63"/>
                    <a:pt x="42" y="58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8" y="63"/>
                    <a:pt x="29" y="84"/>
                    <a:pt x="15" y="84"/>
                  </a:cubicBezTo>
                  <a:cubicBezTo>
                    <a:pt x="7" y="84"/>
                    <a:pt x="0" y="73"/>
                    <a:pt x="0" y="57"/>
                  </a:cubicBezTo>
                  <a:cubicBezTo>
                    <a:pt x="0" y="27"/>
                    <a:pt x="16" y="7"/>
                    <a:pt x="41" y="7"/>
                  </a:cubicBezTo>
                  <a:cubicBezTo>
                    <a:pt x="44" y="7"/>
                    <a:pt x="47" y="8"/>
                    <a:pt x="50" y="8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9" y="0"/>
                    <a:pt x="61" y="1"/>
                    <a:pt x="63" y="3"/>
                  </a:cubicBezTo>
                  <a:cubicBezTo>
                    <a:pt x="57" y="21"/>
                    <a:pt x="52" y="40"/>
                    <a:pt x="52" y="55"/>
                  </a:cubicBezTo>
                  <a:cubicBezTo>
                    <a:pt x="52" y="69"/>
                    <a:pt x="53" y="72"/>
                    <a:pt x="56" y="72"/>
                  </a:cubicBezTo>
                  <a:cubicBezTo>
                    <a:pt x="60" y="72"/>
                    <a:pt x="64" y="69"/>
                    <a:pt x="66" y="67"/>
                  </a:cubicBezTo>
                  <a:cubicBezTo>
                    <a:pt x="71" y="71"/>
                    <a:pt x="56" y="84"/>
                    <a:pt x="48" y="84"/>
                  </a:cubicBezTo>
                  <a:close/>
                  <a:moveTo>
                    <a:pt x="34" y="18"/>
                  </a:moveTo>
                  <a:cubicBezTo>
                    <a:pt x="21" y="18"/>
                    <a:pt x="12" y="32"/>
                    <a:pt x="12" y="52"/>
                  </a:cubicBezTo>
                  <a:cubicBezTo>
                    <a:pt x="12" y="64"/>
                    <a:pt x="15" y="71"/>
                    <a:pt x="20" y="71"/>
                  </a:cubicBezTo>
                  <a:cubicBezTo>
                    <a:pt x="29" y="71"/>
                    <a:pt x="38" y="56"/>
                    <a:pt x="44" y="32"/>
                  </a:cubicBezTo>
                  <a:cubicBezTo>
                    <a:pt x="45" y="27"/>
                    <a:pt x="46" y="21"/>
                    <a:pt x="46" y="21"/>
                  </a:cubicBezTo>
                  <a:cubicBezTo>
                    <a:pt x="43" y="19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56C950B2-FA19-43C5-9E6C-A07EB2BCC9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4" y="2343"/>
              <a:ext cx="498" cy="591"/>
            </a:xfrm>
            <a:custGeom>
              <a:avLst/>
              <a:gdLst>
                <a:gd name="T0" fmla="*/ 48 w 71"/>
                <a:gd name="T1" fmla="*/ 84 h 84"/>
                <a:gd name="T2" fmla="*/ 41 w 71"/>
                <a:gd name="T3" fmla="*/ 75 h 84"/>
                <a:gd name="T4" fmla="*/ 42 w 71"/>
                <a:gd name="T5" fmla="*/ 58 h 84"/>
                <a:gd name="T6" fmla="*/ 42 w 71"/>
                <a:gd name="T7" fmla="*/ 57 h 84"/>
                <a:gd name="T8" fmla="*/ 15 w 71"/>
                <a:gd name="T9" fmla="*/ 84 h 84"/>
                <a:gd name="T10" fmla="*/ 0 w 71"/>
                <a:gd name="T11" fmla="*/ 57 h 84"/>
                <a:gd name="T12" fmla="*/ 42 w 71"/>
                <a:gd name="T13" fmla="*/ 7 h 84"/>
                <a:gd name="T14" fmla="*/ 50 w 71"/>
                <a:gd name="T15" fmla="*/ 8 h 84"/>
                <a:gd name="T16" fmla="*/ 57 w 71"/>
                <a:gd name="T17" fmla="*/ 0 h 84"/>
                <a:gd name="T18" fmla="*/ 63 w 71"/>
                <a:gd name="T19" fmla="*/ 3 h 84"/>
                <a:gd name="T20" fmla="*/ 52 w 71"/>
                <a:gd name="T21" fmla="*/ 55 h 84"/>
                <a:gd name="T22" fmla="*/ 57 w 71"/>
                <a:gd name="T23" fmla="*/ 72 h 84"/>
                <a:gd name="T24" fmla="*/ 66 w 71"/>
                <a:gd name="T25" fmla="*/ 67 h 84"/>
                <a:gd name="T26" fmla="*/ 48 w 71"/>
                <a:gd name="T27" fmla="*/ 84 h 84"/>
                <a:gd name="T28" fmla="*/ 34 w 71"/>
                <a:gd name="T29" fmla="*/ 18 h 84"/>
                <a:gd name="T30" fmla="*/ 12 w 71"/>
                <a:gd name="T31" fmla="*/ 52 h 84"/>
                <a:gd name="T32" fmla="*/ 20 w 71"/>
                <a:gd name="T33" fmla="*/ 71 h 84"/>
                <a:gd name="T34" fmla="*/ 44 w 71"/>
                <a:gd name="T35" fmla="*/ 32 h 84"/>
                <a:gd name="T36" fmla="*/ 46 w 71"/>
                <a:gd name="T37" fmla="*/ 21 h 84"/>
                <a:gd name="T38" fmla="*/ 34 w 71"/>
                <a:gd name="T39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84">
                  <a:moveTo>
                    <a:pt x="48" y="84"/>
                  </a:moveTo>
                  <a:cubicBezTo>
                    <a:pt x="44" y="84"/>
                    <a:pt x="41" y="80"/>
                    <a:pt x="41" y="75"/>
                  </a:cubicBezTo>
                  <a:cubicBezTo>
                    <a:pt x="41" y="70"/>
                    <a:pt x="41" y="63"/>
                    <a:pt x="42" y="58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63"/>
                    <a:pt x="29" y="84"/>
                    <a:pt x="15" y="84"/>
                  </a:cubicBezTo>
                  <a:cubicBezTo>
                    <a:pt x="7" y="84"/>
                    <a:pt x="0" y="73"/>
                    <a:pt x="0" y="57"/>
                  </a:cubicBezTo>
                  <a:cubicBezTo>
                    <a:pt x="0" y="27"/>
                    <a:pt x="17" y="7"/>
                    <a:pt x="42" y="7"/>
                  </a:cubicBezTo>
                  <a:cubicBezTo>
                    <a:pt x="45" y="7"/>
                    <a:pt x="48" y="8"/>
                    <a:pt x="50" y="8"/>
                  </a:cubicBezTo>
                  <a:cubicBezTo>
                    <a:pt x="52" y="3"/>
                    <a:pt x="54" y="0"/>
                    <a:pt x="57" y="0"/>
                  </a:cubicBezTo>
                  <a:cubicBezTo>
                    <a:pt x="59" y="0"/>
                    <a:pt x="61" y="1"/>
                    <a:pt x="63" y="3"/>
                  </a:cubicBezTo>
                  <a:cubicBezTo>
                    <a:pt x="57" y="21"/>
                    <a:pt x="52" y="40"/>
                    <a:pt x="52" y="55"/>
                  </a:cubicBezTo>
                  <a:cubicBezTo>
                    <a:pt x="52" y="69"/>
                    <a:pt x="53" y="72"/>
                    <a:pt x="57" y="72"/>
                  </a:cubicBezTo>
                  <a:cubicBezTo>
                    <a:pt x="61" y="72"/>
                    <a:pt x="64" y="69"/>
                    <a:pt x="66" y="67"/>
                  </a:cubicBezTo>
                  <a:cubicBezTo>
                    <a:pt x="71" y="71"/>
                    <a:pt x="57" y="84"/>
                    <a:pt x="48" y="84"/>
                  </a:cubicBezTo>
                  <a:close/>
                  <a:moveTo>
                    <a:pt x="34" y="18"/>
                  </a:moveTo>
                  <a:cubicBezTo>
                    <a:pt x="21" y="18"/>
                    <a:pt x="12" y="32"/>
                    <a:pt x="12" y="52"/>
                  </a:cubicBezTo>
                  <a:cubicBezTo>
                    <a:pt x="12" y="64"/>
                    <a:pt x="16" y="71"/>
                    <a:pt x="20" y="71"/>
                  </a:cubicBezTo>
                  <a:cubicBezTo>
                    <a:pt x="29" y="71"/>
                    <a:pt x="39" y="56"/>
                    <a:pt x="44" y="32"/>
                  </a:cubicBezTo>
                  <a:cubicBezTo>
                    <a:pt x="45" y="27"/>
                    <a:pt x="46" y="21"/>
                    <a:pt x="46" y="21"/>
                  </a:cubicBezTo>
                  <a:cubicBezTo>
                    <a:pt x="43" y="19"/>
                    <a:pt x="40" y="18"/>
                    <a:pt x="34" y="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880A6EB5-3474-4082-B0D2-2FBD87BCF2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3" y="2392"/>
              <a:ext cx="336" cy="535"/>
            </a:xfrm>
            <a:custGeom>
              <a:avLst/>
              <a:gdLst>
                <a:gd name="T0" fmla="*/ 48 w 48"/>
                <a:gd name="T1" fmla="*/ 10 h 76"/>
                <a:gd name="T2" fmla="*/ 39 w 48"/>
                <a:gd name="T3" fmla="*/ 19 h 76"/>
                <a:gd name="T4" fmla="*/ 27 w 48"/>
                <a:gd name="T5" fmla="*/ 9 h 76"/>
                <a:gd name="T6" fmla="*/ 19 w 48"/>
                <a:gd name="T7" fmla="*/ 17 h 76"/>
                <a:gd name="T8" fmla="*/ 29 w 48"/>
                <a:gd name="T9" fmla="*/ 32 h 76"/>
                <a:gd name="T10" fmla="*/ 43 w 48"/>
                <a:gd name="T11" fmla="*/ 54 h 76"/>
                <a:gd name="T12" fmla="*/ 18 w 48"/>
                <a:gd name="T13" fmla="*/ 76 h 76"/>
                <a:gd name="T14" fmla="*/ 0 w 48"/>
                <a:gd name="T15" fmla="*/ 65 h 76"/>
                <a:gd name="T16" fmla="*/ 8 w 48"/>
                <a:gd name="T17" fmla="*/ 55 h 76"/>
                <a:gd name="T18" fmla="*/ 23 w 48"/>
                <a:gd name="T19" fmla="*/ 67 h 76"/>
                <a:gd name="T20" fmla="*/ 32 w 48"/>
                <a:gd name="T21" fmla="*/ 59 h 76"/>
                <a:gd name="T22" fmla="*/ 20 w 48"/>
                <a:gd name="T23" fmla="*/ 42 h 76"/>
                <a:gd name="T24" fmla="*/ 9 w 48"/>
                <a:gd name="T25" fmla="*/ 21 h 76"/>
                <a:gd name="T26" fmla="*/ 32 w 48"/>
                <a:gd name="T27" fmla="*/ 0 h 76"/>
                <a:gd name="T28" fmla="*/ 48 w 48"/>
                <a:gd name="T29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6">
                  <a:moveTo>
                    <a:pt x="48" y="10"/>
                  </a:moveTo>
                  <a:cubicBezTo>
                    <a:pt x="48" y="15"/>
                    <a:pt x="43" y="18"/>
                    <a:pt x="39" y="19"/>
                  </a:cubicBezTo>
                  <a:cubicBezTo>
                    <a:pt x="38" y="12"/>
                    <a:pt x="34" y="9"/>
                    <a:pt x="27" y="9"/>
                  </a:cubicBezTo>
                  <a:cubicBezTo>
                    <a:pt x="22" y="9"/>
                    <a:pt x="19" y="12"/>
                    <a:pt x="19" y="17"/>
                  </a:cubicBezTo>
                  <a:cubicBezTo>
                    <a:pt x="19" y="21"/>
                    <a:pt x="22" y="26"/>
                    <a:pt x="29" y="32"/>
                  </a:cubicBezTo>
                  <a:cubicBezTo>
                    <a:pt x="39" y="42"/>
                    <a:pt x="43" y="46"/>
                    <a:pt x="43" y="54"/>
                  </a:cubicBezTo>
                  <a:cubicBezTo>
                    <a:pt x="43" y="65"/>
                    <a:pt x="30" y="76"/>
                    <a:pt x="18" y="76"/>
                  </a:cubicBezTo>
                  <a:cubicBezTo>
                    <a:pt x="8" y="76"/>
                    <a:pt x="0" y="73"/>
                    <a:pt x="0" y="65"/>
                  </a:cubicBezTo>
                  <a:cubicBezTo>
                    <a:pt x="0" y="60"/>
                    <a:pt x="2" y="56"/>
                    <a:pt x="8" y="55"/>
                  </a:cubicBezTo>
                  <a:cubicBezTo>
                    <a:pt x="10" y="62"/>
                    <a:pt x="15" y="67"/>
                    <a:pt x="23" y="67"/>
                  </a:cubicBezTo>
                  <a:cubicBezTo>
                    <a:pt x="29" y="67"/>
                    <a:pt x="32" y="64"/>
                    <a:pt x="32" y="59"/>
                  </a:cubicBezTo>
                  <a:cubicBezTo>
                    <a:pt x="32" y="56"/>
                    <a:pt x="30" y="50"/>
                    <a:pt x="20" y="42"/>
                  </a:cubicBezTo>
                  <a:cubicBezTo>
                    <a:pt x="10" y="33"/>
                    <a:pt x="9" y="29"/>
                    <a:pt x="9" y="21"/>
                  </a:cubicBezTo>
                  <a:cubicBezTo>
                    <a:pt x="9" y="12"/>
                    <a:pt x="20" y="0"/>
                    <a:pt x="32" y="0"/>
                  </a:cubicBezTo>
                  <a:cubicBezTo>
                    <a:pt x="43" y="0"/>
                    <a:pt x="48" y="4"/>
                    <a:pt x="48" y="1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96F1D025-4A91-4980-81B1-9F8319EE9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45" y="2266"/>
              <a:ext cx="329" cy="661"/>
            </a:xfrm>
            <a:custGeom>
              <a:avLst/>
              <a:gdLst>
                <a:gd name="T0" fmla="*/ 24 w 47"/>
                <a:gd name="T1" fmla="*/ 30 h 94"/>
                <a:gd name="T2" fmla="*/ 20 w 47"/>
                <a:gd name="T3" fmla="*/ 70 h 94"/>
                <a:gd name="T4" fmla="*/ 25 w 47"/>
                <a:gd name="T5" fmla="*/ 82 h 94"/>
                <a:gd name="T6" fmla="*/ 38 w 47"/>
                <a:gd name="T7" fmla="*/ 74 h 94"/>
                <a:gd name="T8" fmla="*/ 32 w 47"/>
                <a:gd name="T9" fmla="*/ 88 h 94"/>
                <a:gd name="T10" fmla="*/ 16 w 47"/>
                <a:gd name="T11" fmla="*/ 94 h 94"/>
                <a:gd name="T12" fmla="*/ 6 w 47"/>
                <a:gd name="T13" fmla="*/ 77 h 94"/>
                <a:gd name="T14" fmla="*/ 13 w 47"/>
                <a:gd name="T15" fmla="*/ 29 h 94"/>
                <a:gd name="T16" fmla="*/ 2 w 47"/>
                <a:gd name="T17" fmla="*/ 28 h 94"/>
                <a:gd name="T18" fmla="*/ 7 w 47"/>
                <a:gd name="T19" fmla="*/ 22 h 94"/>
                <a:gd name="T20" fmla="*/ 14 w 47"/>
                <a:gd name="T21" fmla="*/ 21 h 94"/>
                <a:gd name="T22" fmla="*/ 17 w 47"/>
                <a:gd name="T23" fmla="*/ 3 h 94"/>
                <a:gd name="T24" fmla="*/ 29 w 47"/>
                <a:gd name="T25" fmla="*/ 0 h 94"/>
                <a:gd name="T26" fmla="*/ 26 w 47"/>
                <a:gd name="T27" fmla="*/ 22 h 94"/>
                <a:gd name="T28" fmla="*/ 44 w 47"/>
                <a:gd name="T29" fmla="*/ 21 h 94"/>
                <a:gd name="T30" fmla="*/ 38 w 47"/>
                <a:gd name="T31" fmla="*/ 31 h 94"/>
                <a:gd name="T32" fmla="*/ 24 w 47"/>
                <a:gd name="T33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94">
                  <a:moveTo>
                    <a:pt x="24" y="30"/>
                  </a:moveTo>
                  <a:cubicBezTo>
                    <a:pt x="22" y="46"/>
                    <a:pt x="20" y="62"/>
                    <a:pt x="20" y="70"/>
                  </a:cubicBezTo>
                  <a:cubicBezTo>
                    <a:pt x="19" y="79"/>
                    <a:pt x="20" y="82"/>
                    <a:pt x="25" y="82"/>
                  </a:cubicBezTo>
                  <a:cubicBezTo>
                    <a:pt x="28" y="82"/>
                    <a:pt x="32" y="79"/>
                    <a:pt x="38" y="74"/>
                  </a:cubicBezTo>
                  <a:cubicBezTo>
                    <a:pt x="42" y="78"/>
                    <a:pt x="40" y="83"/>
                    <a:pt x="32" y="88"/>
                  </a:cubicBezTo>
                  <a:cubicBezTo>
                    <a:pt x="26" y="94"/>
                    <a:pt x="22" y="94"/>
                    <a:pt x="16" y="94"/>
                  </a:cubicBezTo>
                  <a:cubicBezTo>
                    <a:pt x="8" y="94"/>
                    <a:pt x="5" y="89"/>
                    <a:pt x="6" y="77"/>
                  </a:cubicBezTo>
                  <a:cubicBezTo>
                    <a:pt x="7" y="69"/>
                    <a:pt x="10" y="44"/>
                    <a:pt x="1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2"/>
                    <a:pt x="7" y="22"/>
                  </a:cubicBezTo>
                  <a:cubicBezTo>
                    <a:pt x="9" y="21"/>
                    <a:pt x="11" y="21"/>
                    <a:pt x="14" y="2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0" y="1"/>
                    <a:pt x="25" y="0"/>
                    <a:pt x="29" y="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8" y="22"/>
                    <a:pt x="41" y="22"/>
                    <a:pt x="44" y="21"/>
                  </a:cubicBezTo>
                  <a:cubicBezTo>
                    <a:pt x="47" y="26"/>
                    <a:pt x="44" y="31"/>
                    <a:pt x="38" y="31"/>
                  </a:cubicBezTo>
                  <a:cubicBezTo>
                    <a:pt x="35" y="31"/>
                    <a:pt x="27" y="31"/>
                    <a:pt x="24" y="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0FED2A53-9723-41F8-86F9-A0DF4929AA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9" y="2392"/>
              <a:ext cx="392" cy="535"/>
            </a:xfrm>
            <a:custGeom>
              <a:avLst/>
              <a:gdLst>
                <a:gd name="T0" fmla="*/ 56 w 56"/>
                <a:gd name="T1" fmla="*/ 8 h 76"/>
                <a:gd name="T2" fmla="*/ 50 w 56"/>
                <a:gd name="T3" fmla="*/ 17 h 76"/>
                <a:gd name="T4" fmla="*/ 43 w 56"/>
                <a:gd name="T5" fmla="*/ 15 h 76"/>
                <a:gd name="T6" fmla="*/ 22 w 56"/>
                <a:gd name="T7" fmla="*/ 73 h 76"/>
                <a:gd name="T8" fmla="*/ 6 w 56"/>
                <a:gd name="T9" fmla="*/ 76 h 76"/>
                <a:gd name="T10" fmla="*/ 15 w 56"/>
                <a:gd name="T11" fmla="*/ 22 h 76"/>
                <a:gd name="T12" fmla="*/ 11 w 56"/>
                <a:gd name="T13" fmla="*/ 12 h 76"/>
                <a:gd name="T14" fmla="*/ 2 w 56"/>
                <a:gd name="T15" fmla="*/ 15 h 76"/>
                <a:gd name="T16" fmla="*/ 9 w 56"/>
                <a:gd name="T17" fmla="*/ 5 h 76"/>
                <a:gd name="T18" fmla="*/ 22 w 56"/>
                <a:gd name="T19" fmla="*/ 0 h 76"/>
                <a:gd name="T20" fmla="*/ 27 w 56"/>
                <a:gd name="T21" fmla="*/ 9 h 76"/>
                <a:gd name="T22" fmla="*/ 25 w 56"/>
                <a:gd name="T23" fmla="*/ 28 h 76"/>
                <a:gd name="T24" fmla="*/ 25 w 56"/>
                <a:gd name="T25" fmla="*/ 28 h 76"/>
                <a:gd name="T26" fmla="*/ 46 w 56"/>
                <a:gd name="T27" fmla="*/ 0 h 76"/>
                <a:gd name="T28" fmla="*/ 56 w 56"/>
                <a:gd name="T2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6">
                  <a:moveTo>
                    <a:pt x="56" y="8"/>
                  </a:moveTo>
                  <a:cubicBezTo>
                    <a:pt x="56" y="12"/>
                    <a:pt x="54" y="15"/>
                    <a:pt x="50" y="17"/>
                  </a:cubicBezTo>
                  <a:cubicBezTo>
                    <a:pt x="48" y="16"/>
                    <a:pt x="46" y="15"/>
                    <a:pt x="43" y="15"/>
                  </a:cubicBezTo>
                  <a:cubicBezTo>
                    <a:pt x="31" y="15"/>
                    <a:pt x="19" y="52"/>
                    <a:pt x="22" y="73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1" y="55"/>
                    <a:pt x="15" y="29"/>
                    <a:pt x="15" y="22"/>
                  </a:cubicBezTo>
                  <a:cubicBezTo>
                    <a:pt x="15" y="15"/>
                    <a:pt x="14" y="12"/>
                    <a:pt x="11" y="12"/>
                  </a:cubicBezTo>
                  <a:cubicBezTo>
                    <a:pt x="8" y="12"/>
                    <a:pt x="5" y="13"/>
                    <a:pt x="2" y="15"/>
                  </a:cubicBezTo>
                  <a:cubicBezTo>
                    <a:pt x="0" y="13"/>
                    <a:pt x="0" y="10"/>
                    <a:pt x="9" y="5"/>
                  </a:cubicBezTo>
                  <a:cubicBezTo>
                    <a:pt x="14" y="2"/>
                    <a:pt x="20" y="0"/>
                    <a:pt x="22" y="0"/>
                  </a:cubicBezTo>
                  <a:cubicBezTo>
                    <a:pt x="26" y="0"/>
                    <a:pt x="27" y="3"/>
                    <a:pt x="27" y="9"/>
                  </a:cubicBezTo>
                  <a:cubicBezTo>
                    <a:pt x="27" y="15"/>
                    <a:pt x="26" y="24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9" y="15"/>
                    <a:pt x="38" y="0"/>
                    <a:pt x="46" y="0"/>
                  </a:cubicBezTo>
                  <a:cubicBezTo>
                    <a:pt x="52" y="0"/>
                    <a:pt x="56" y="2"/>
                    <a:pt x="56" y="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77908242-FD81-49E3-9176-9583659054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57" y="2111"/>
              <a:ext cx="280" cy="816"/>
            </a:xfrm>
            <a:custGeom>
              <a:avLst/>
              <a:gdLst>
                <a:gd name="T0" fmla="*/ 28 w 40"/>
                <a:gd name="T1" fmla="*/ 50 h 116"/>
                <a:gd name="T2" fmla="*/ 21 w 40"/>
                <a:gd name="T3" fmla="*/ 96 h 116"/>
                <a:gd name="T4" fmla="*/ 24 w 40"/>
                <a:gd name="T5" fmla="*/ 105 h 116"/>
                <a:gd name="T6" fmla="*/ 35 w 40"/>
                <a:gd name="T7" fmla="*/ 100 h 116"/>
                <a:gd name="T8" fmla="*/ 15 w 40"/>
                <a:gd name="T9" fmla="*/ 116 h 116"/>
                <a:gd name="T10" fmla="*/ 7 w 40"/>
                <a:gd name="T11" fmla="*/ 106 h 116"/>
                <a:gd name="T12" fmla="*/ 15 w 40"/>
                <a:gd name="T13" fmla="*/ 56 h 116"/>
                <a:gd name="T14" fmla="*/ 11 w 40"/>
                <a:gd name="T15" fmla="*/ 52 h 116"/>
                <a:gd name="T16" fmla="*/ 1 w 40"/>
                <a:gd name="T17" fmla="*/ 55 h 116"/>
                <a:gd name="T18" fmla="*/ 5 w 40"/>
                <a:gd name="T19" fmla="*/ 46 h 116"/>
                <a:gd name="T20" fmla="*/ 21 w 40"/>
                <a:gd name="T21" fmla="*/ 40 h 116"/>
                <a:gd name="T22" fmla="*/ 28 w 40"/>
                <a:gd name="T23" fmla="*/ 50 h 116"/>
                <a:gd name="T24" fmla="*/ 33 w 40"/>
                <a:gd name="T25" fmla="*/ 8 h 116"/>
                <a:gd name="T26" fmla="*/ 23 w 40"/>
                <a:gd name="T27" fmla="*/ 19 h 116"/>
                <a:gd name="T28" fmla="*/ 16 w 40"/>
                <a:gd name="T29" fmla="*/ 10 h 116"/>
                <a:gd name="T30" fmla="*/ 26 w 40"/>
                <a:gd name="T31" fmla="*/ 0 h 116"/>
                <a:gd name="T32" fmla="*/ 33 w 40"/>
                <a:gd name="T33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16">
                  <a:moveTo>
                    <a:pt x="28" y="50"/>
                  </a:moveTo>
                  <a:cubicBezTo>
                    <a:pt x="28" y="56"/>
                    <a:pt x="21" y="88"/>
                    <a:pt x="21" y="96"/>
                  </a:cubicBezTo>
                  <a:cubicBezTo>
                    <a:pt x="21" y="103"/>
                    <a:pt x="23" y="105"/>
                    <a:pt x="24" y="105"/>
                  </a:cubicBezTo>
                  <a:cubicBezTo>
                    <a:pt x="27" y="105"/>
                    <a:pt x="33" y="102"/>
                    <a:pt x="35" y="100"/>
                  </a:cubicBezTo>
                  <a:cubicBezTo>
                    <a:pt x="40" y="104"/>
                    <a:pt x="24" y="116"/>
                    <a:pt x="15" y="116"/>
                  </a:cubicBezTo>
                  <a:cubicBezTo>
                    <a:pt x="11" y="116"/>
                    <a:pt x="7" y="113"/>
                    <a:pt x="7" y="106"/>
                  </a:cubicBezTo>
                  <a:cubicBezTo>
                    <a:pt x="7" y="97"/>
                    <a:pt x="15" y="62"/>
                    <a:pt x="15" y="56"/>
                  </a:cubicBezTo>
                  <a:cubicBezTo>
                    <a:pt x="15" y="53"/>
                    <a:pt x="14" y="52"/>
                    <a:pt x="11" y="52"/>
                  </a:cubicBezTo>
                  <a:cubicBezTo>
                    <a:pt x="8" y="52"/>
                    <a:pt x="5" y="53"/>
                    <a:pt x="1" y="55"/>
                  </a:cubicBezTo>
                  <a:cubicBezTo>
                    <a:pt x="0" y="53"/>
                    <a:pt x="0" y="50"/>
                    <a:pt x="5" y="46"/>
                  </a:cubicBezTo>
                  <a:cubicBezTo>
                    <a:pt x="9" y="44"/>
                    <a:pt x="15" y="40"/>
                    <a:pt x="21" y="40"/>
                  </a:cubicBezTo>
                  <a:cubicBezTo>
                    <a:pt x="26" y="40"/>
                    <a:pt x="28" y="43"/>
                    <a:pt x="28" y="50"/>
                  </a:cubicBezTo>
                  <a:close/>
                  <a:moveTo>
                    <a:pt x="33" y="8"/>
                  </a:moveTo>
                  <a:cubicBezTo>
                    <a:pt x="33" y="14"/>
                    <a:pt x="30" y="19"/>
                    <a:pt x="23" y="19"/>
                  </a:cubicBezTo>
                  <a:cubicBezTo>
                    <a:pt x="19" y="19"/>
                    <a:pt x="16" y="16"/>
                    <a:pt x="16" y="10"/>
                  </a:cubicBezTo>
                  <a:cubicBezTo>
                    <a:pt x="16" y="3"/>
                    <a:pt x="20" y="0"/>
                    <a:pt x="26" y="0"/>
                  </a:cubicBezTo>
                  <a:cubicBezTo>
                    <a:pt x="30" y="0"/>
                    <a:pt x="33" y="3"/>
                    <a:pt x="33" y="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EB95C36E-5881-4DC6-8D1D-A13CBA8BD7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5" y="2392"/>
              <a:ext cx="343" cy="542"/>
            </a:xfrm>
            <a:custGeom>
              <a:avLst/>
              <a:gdLst>
                <a:gd name="T0" fmla="*/ 49 w 49"/>
                <a:gd name="T1" fmla="*/ 12 h 77"/>
                <a:gd name="T2" fmla="*/ 37 w 49"/>
                <a:gd name="T3" fmla="*/ 21 h 77"/>
                <a:gd name="T4" fmla="*/ 30 w 49"/>
                <a:gd name="T5" fmla="*/ 10 h 77"/>
                <a:gd name="T6" fmla="*/ 12 w 49"/>
                <a:gd name="T7" fmla="*/ 43 h 77"/>
                <a:gd name="T8" fmla="*/ 28 w 49"/>
                <a:gd name="T9" fmla="*/ 65 h 77"/>
                <a:gd name="T10" fmla="*/ 46 w 49"/>
                <a:gd name="T11" fmla="*/ 59 h 77"/>
                <a:gd name="T12" fmla="*/ 47 w 49"/>
                <a:gd name="T13" fmla="*/ 62 h 77"/>
                <a:gd name="T14" fmla="*/ 20 w 49"/>
                <a:gd name="T15" fmla="*/ 77 h 77"/>
                <a:gd name="T16" fmla="*/ 0 w 49"/>
                <a:gd name="T17" fmla="*/ 48 h 77"/>
                <a:gd name="T18" fmla="*/ 35 w 49"/>
                <a:gd name="T19" fmla="*/ 0 h 77"/>
                <a:gd name="T20" fmla="*/ 49 w 49"/>
                <a:gd name="T21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77">
                  <a:moveTo>
                    <a:pt x="49" y="12"/>
                  </a:moveTo>
                  <a:cubicBezTo>
                    <a:pt x="49" y="18"/>
                    <a:pt x="44" y="21"/>
                    <a:pt x="37" y="21"/>
                  </a:cubicBezTo>
                  <a:cubicBezTo>
                    <a:pt x="37" y="13"/>
                    <a:pt x="35" y="10"/>
                    <a:pt x="30" y="10"/>
                  </a:cubicBezTo>
                  <a:cubicBezTo>
                    <a:pt x="21" y="10"/>
                    <a:pt x="12" y="27"/>
                    <a:pt x="12" y="43"/>
                  </a:cubicBezTo>
                  <a:cubicBezTo>
                    <a:pt x="12" y="59"/>
                    <a:pt x="18" y="65"/>
                    <a:pt x="28" y="65"/>
                  </a:cubicBezTo>
                  <a:cubicBezTo>
                    <a:pt x="34" y="65"/>
                    <a:pt x="41" y="63"/>
                    <a:pt x="46" y="59"/>
                  </a:cubicBezTo>
                  <a:cubicBezTo>
                    <a:pt x="47" y="60"/>
                    <a:pt x="47" y="61"/>
                    <a:pt x="47" y="62"/>
                  </a:cubicBezTo>
                  <a:cubicBezTo>
                    <a:pt x="47" y="69"/>
                    <a:pt x="34" y="77"/>
                    <a:pt x="20" y="77"/>
                  </a:cubicBezTo>
                  <a:cubicBezTo>
                    <a:pt x="8" y="77"/>
                    <a:pt x="0" y="70"/>
                    <a:pt x="0" y="48"/>
                  </a:cubicBezTo>
                  <a:cubicBezTo>
                    <a:pt x="0" y="25"/>
                    <a:pt x="14" y="0"/>
                    <a:pt x="35" y="0"/>
                  </a:cubicBezTo>
                  <a:cubicBezTo>
                    <a:pt x="46" y="0"/>
                    <a:pt x="49" y="6"/>
                    <a:pt x="49" y="1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4C885101-CA41-4F40-901A-C2BFE1CE4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3" y="2083"/>
              <a:ext cx="540" cy="844"/>
            </a:xfrm>
            <a:custGeom>
              <a:avLst/>
              <a:gdLst>
                <a:gd name="T0" fmla="*/ 29 w 77"/>
                <a:gd name="T1" fmla="*/ 8 h 120"/>
                <a:gd name="T2" fmla="*/ 24 w 77"/>
                <a:gd name="T3" fmla="*/ 54 h 120"/>
                <a:gd name="T4" fmla="*/ 21 w 77"/>
                <a:gd name="T5" fmla="*/ 70 h 120"/>
                <a:gd name="T6" fmla="*/ 22 w 77"/>
                <a:gd name="T7" fmla="*/ 70 h 120"/>
                <a:gd name="T8" fmla="*/ 53 w 77"/>
                <a:gd name="T9" fmla="*/ 44 h 120"/>
                <a:gd name="T10" fmla="*/ 64 w 77"/>
                <a:gd name="T11" fmla="*/ 59 h 120"/>
                <a:gd name="T12" fmla="*/ 57 w 77"/>
                <a:gd name="T13" fmla="*/ 100 h 120"/>
                <a:gd name="T14" fmla="*/ 61 w 77"/>
                <a:gd name="T15" fmla="*/ 108 h 120"/>
                <a:gd name="T16" fmla="*/ 71 w 77"/>
                <a:gd name="T17" fmla="*/ 103 h 120"/>
                <a:gd name="T18" fmla="*/ 52 w 77"/>
                <a:gd name="T19" fmla="*/ 120 h 120"/>
                <a:gd name="T20" fmla="*/ 44 w 77"/>
                <a:gd name="T21" fmla="*/ 106 h 120"/>
                <a:gd name="T22" fmla="*/ 51 w 77"/>
                <a:gd name="T23" fmla="*/ 67 h 120"/>
                <a:gd name="T24" fmla="*/ 44 w 77"/>
                <a:gd name="T25" fmla="*/ 56 h 120"/>
                <a:gd name="T26" fmla="*/ 26 w 77"/>
                <a:gd name="T27" fmla="*/ 76 h 120"/>
                <a:gd name="T28" fmla="*/ 18 w 77"/>
                <a:gd name="T29" fmla="*/ 117 h 120"/>
                <a:gd name="T30" fmla="*/ 4 w 77"/>
                <a:gd name="T31" fmla="*/ 120 h 120"/>
                <a:gd name="T32" fmla="*/ 15 w 77"/>
                <a:gd name="T33" fmla="*/ 17 h 120"/>
                <a:gd name="T34" fmla="*/ 11 w 77"/>
                <a:gd name="T35" fmla="*/ 10 h 120"/>
                <a:gd name="T36" fmla="*/ 2 w 77"/>
                <a:gd name="T37" fmla="*/ 10 h 120"/>
                <a:gd name="T38" fmla="*/ 3 w 77"/>
                <a:gd name="T39" fmla="*/ 5 h 120"/>
                <a:gd name="T40" fmla="*/ 26 w 77"/>
                <a:gd name="T41" fmla="*/ 0 h 120"/>
                <a:gd name="T42" fmla="*/ 29 w 77"/>
                <a:gd name="T4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120">
                  <a:moveTo>
                    <a:pt x="29" y="8"/>
                  </a:moveTo>
                  <a:cubicBezTo>
                    <a:pt x="29" y="13"/>
                    <a:pt x="26" y="38"/>
                    <a:pt x="24" y="54"/>
                  </a:cubicBezTo>
                  <a:cubicBezTo>
                    <a:pt x="23" y="61"/>
                    <a:pt x="22" y="66"/>
                    <a:pt x="21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30" y="53"/>
                    <a:pt x="40" y="44"/>
                    <a:pt x="53" y="44"/>
                  </a:cubicBezTo>
                  <a:cubicBezTo>
                    <a:pt x="60" y="44"/>
                    <a:pt x="64" y="50"/>
                    <a:pt x="64" y="59"/>
                  </a:cubicBezTo>
                  <a:cubicBezTo>
                    <a:pt x="64" y="66"/>
                    <a:pt x="57" y="90"/>
                    <a:pt x="57" y="100"/>
                  </a:cubicBezTo>
                  <a:cubicBezTo>
                    <a:pt x="57" y="106"/>
                    <a:pt x="58" y="108"/>
                    <a:pt x="61" y="108"/>
                  </a:cubicBezTo>
                  <a:cubicBezTo>
                    <a:pt x="64" y="108"/>
                    <a:pt x="69" y="106"/>
                    <a:pt x="71" y="103"/>
                  </a:cubicBezTo>
                  <a:cubicBezTo>
                    <a:pt x="77" y="107"/>
                    <a:pt x="60" y="120"/>
                    <a:pt x="52" y="120"/>
                  </a:cubicBezTo>
                  <a:cubicBezTo>
                    <a:pt x="46" y="120"/>
                    <a:pt x="44" y="115"/>
                    <a:pt x="44" y="106"/>
                  </a:cubicBezTo>
                  <a:cubicBezTo>
                    <a:pt x="44" y="98"/>
                    <a:pt x="50" y="74"/>
                    <a:pt x="51" y="67"/>
                  </a:cubicBezTo>
                  <a:cubicBezTo>
                    <a:pt x="51" y="59"/>
                    <a:pt x="50" y="56"/>
                    <a:pt x="44" y="56"/>
                  </a:cubicBezTo>
                  <a:cubicBezTo>
                    <a:pt x="39" y="56"/>
                    <a:pt x="31" y="66"/>
                    <a:pt x="26" y="76"/>
                  </a:cubicBezTo>
                  <a:cubicBezTo>
                    <a:pt x="19" y="90"/>
                    <a:pt x="17" y="103"/>
                    <a:pt x="18" y="117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9" y="86"/>
                    <a:pt x="15" y="30"/>
                    <a:pt x="15" y="17"/>
                  </a:cubicBezTo>
                  <a:cubicBezTo>
                    <a:pt x="16" y="12"/>
                    <a:pt x="15" y="10"/>
                    <a:pt x="11" y="10"/>
                  </a:cubicBezTo>
                  <a:cubicBezTo>
                    <a:pt x="8" y="10"/>
                    <a:pt x="5" y="10"/>
                    <a:pt x="2" y="10"/>
                  </a:cubicBezTo>
                  <a:cubicBezTo>
                    <a:pt x="0" y="8"/>
                    <a:pt x="0" y="7"/>
                    <a:pt x="3" y="5"/>
                  </a:cubicBezTo>
                  <a:cubicBezTo>
                    <a:pt x="7" y="2"/>
                    <a:pt x="24" y="0"/>
                    <a:pt x="26" y="0"/>
                  </a:cubicBezTo>
                  <a:cubicBezTo>
                    <a:pt x="28" y="0"/>
                    <a:pt x="29" y="1"/>
                    <a:pt x="29" y="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FB11EDF-17DF-4188-B738-AA8C42F7D3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90" y="2266"/>
              <a:ext cx="322" cy="661"/>
            </a:xfrm>
            <a:custGeom>
              <a:avLst/>
              <a:gdLst>
                <a:gd name="T0" fmla="*/ 23 w 46"/>
                <a:gd name="T1" fmla="*/ 30 h 94"/>
                <a:gd name="T2" fmla="*/ 19 w 46"/>
                <a:gd name="T3" fmla="*/ 70 h 94"/>
                <a:gd name="T4" fmla="*/ 24 w 46"/>
                <a:gd name="T5" fmla="*/ 82 h 94"/>
                <a:gd name="T6" fmla="*/ 37 w 46"/>
                <a:gd name="T7" fmla="*/ 74 h 94"/>
                <a:gd name="T8" fmla="*/ 32 w 46"/>
                <a:gd name="T9" fmla="*/ 88 h 94"/>
                <a:gd name="T10" fmla="*/ 15 w 46"/>
                <a:gd name="T11" fmla="*/ 94 h 94"/>
                <a:gd name="T12" fmla="*/ 5 w 46"/>
                <a:gd name="T13" fmla="*/ 77 h 94"/>
                <a:gd name="T14" fmla="*/ 12 w 46"/>
                <a:gd name="T15" fmla="*/ 29 h 94"/>
                <a:gd name="T16" fmla="*/ 1 w 46"/>
                <a:gd name="T17" fmla="*/ 28 h 94"/>
                <a:gd name="T18" fmla="*/ 6 w 46"/>
                <a:gd name="T19" fmla="*/ 22 h 94"/>
                <a:gd name="T20" fmla="*/ 13 w 46"/>
                <a:gd name="T21" fmla="*/ 21 h 94"/>
                <a:gd name="T22" fmla="*/ 16 w 46"/>
                <a:gd name="T23" fmla="*/ 3 h 94"/>
                <a:gd name="T24" fmla="*/ 28 w 46"/>
                <a:gd name="T25" fmla="*/ 0 h 94"/>
                <a:gd name="T26" fmla="*/ 25 w 46"/>
                <a:gd name="T27" fmla="*/ 22 h 94"/>
                <a:gd name="T28" fmla="*/ 43 w 46"/>
                <a:gd name="T29" fmla="*/ 21 h 94"/>
                <a:gd name="T30" fmla="*/ 37 w 46"/>
                <a:gd name="T31" fmla="*/ 31 h 94"/>
                <a:gd name="T32" fmla="*/ 23 w 46"/>
                <a:gd name="T33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94">
                  <a:moveTo>
                    <a:pt x="23" y="30"/>
                  </a:moveTo>
                  <a:cubicBezTo>
                    <a:pt x="21" y="46"/>
                    <a:pt x="19" y="62"/>
                    <a:pt x="19" y="70"/>
                  </a:cubicBezTo>
                  <a:cubicBezTo>
                    <a:pt x="18" y="79"/>
                    <a:pt x="19" y="82"/>
                    <a:pt x="24" y="82"/>
                  </a:cubicBezTo>
                  <a:cubicBezTo>
                    <a:pt x="27" y="82"/>
                    <a:pt x="32" y="79"/>
                    <a:pt x="37" y="74"/>
                  </a:cubicBezTo>
                  <a:cubicBezTo>
                    <a:pt x="41" y="78"/>
                    <a:pt x="39" y="83"/>
                    <a:pt x="32" y="88"/>
                  </a:cubicBezTo>
                  <a:cubicBezTo>
                    <a:pt x="25" y="94"/>
                    <a:pt x="21" y="94"/>
                    <a:pt x="15" y="94"/>
                  </a:cubicBezTo>
                  <a:cubicBezTo>
                    <a:pt x="7" y="94"/>
                    <a:pt x="4" y="89"/>
                    <a:pt x="5" y="77"/>
                  </a:cubicBezTo>
                  <a:cubicBezTo>
                    <a:pt x="6" y="69"/>
                    <a:pt x="9" y="44"/>
                    <a:pt x="1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5"/>
                    <a:pt x="0" y="22"/>
                    <a:pt x="6" y="22"/>
                  </a:cubicBezTo>
                  <a:cubicBezTo>
                    <a:pt x="8" y="21"/>
                    <a:pt x="10" y="21"/>
                    <a:pt x="13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1"/>
                    <a:pt x="24" y="0"/>
                    <a:pt x="28" y="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2"/>
                    <a:pt x="40" y="22"/>
                    <a:pt x="43" y="21"/>
                  </a:cubicBezTo>
                  <a:cubicBezTo>
                    <a:pt x="46" y="26"/>
                    <a:pt x="43" y="31"/>
                    <a:pt x="37" y="31"/>
                  </a:cubicBezTo>
                  <a:cubicBezTo>
                    <a:pt x="34" y="31"/>
                    <a:pt x="26" y="31"/>
                    <a:pt x="23" y="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68957BCE-BB0E-49F3-A705-55F093CE83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057" y="367"/>
              <a:ext cx="2423" cy="3488"/>
            </a:xfrm>
            <a:custGeom>
              <a:avLst/>
              <a:gdLst>
                <a:gd name="T0" fmla="*/ 191 w 346"/>
                <a:gd name="T1" fmla="*/ 43 h 496"/>
                <a:gd name="T2" fmla="*/ 181 w 346"/>
                <a:gd name="T3" fmla="*/ 75 h 496"/>
                <a:gd name="T4" fmla="*/ 195 w 346"/>
                <a:gd name="T5" fmla="*/ 47 h 496"/>
                <a:gd name="T6" fmla="*/ 142 w 346"/>
                <a:gd name="T7" fmla="*/ 17 h 496"/>
                <a:gd name="T8" fmla="*/ 239 w 346"/>
                <a:gd name="T9" fmla="*/ 202 h 496"/>
                <a:gd name="T10" fmla="*/ 142 w 346"/>
                <a:gd name="T11" fmla="*/ 288 h 496"/>
                <a:gd name="T12" fmla="*/ 155 w 346"/>
                <a:gd name="T13" fmla="*/ 297 h 496"/>
                <a:gd name="T14" fmla="*/ 156 w 346"/>
                <a:gd name="T15" fmla="*/ 262 h 496"/>
                <a:gd name="T16" fmla="*/ 168 w 346"/>
                <a:gd name="T17" fmla="*/ 301 h 496"/>
                <a:gd name="T18" fmla="*/ 181 w 346"/>
                <a:gd name="T19" fmla="*/ 303 h 496"/>
                <a:gd name="T20" fmla="*/ 187 w 346"/>
                <a:gd name="T21" fmla="*/ 303 h 496"/>
                <a:gd name="T22" fmla="*/ 202 w 346"/>
                <a:gd name="T23" fmla="*/ 258 h 496"/>
                <a:gd name="T24" fmla="*/ 212 w 346"/>
                <a:gd name="T25" fmla="*/ 222 h 496"/>
                <a:gd name="T26" fmla="*/ 217 w 346"/>
                <a:gd name="T27" fmla="*/ 292 h 496"/>
                <a:gd name="T28" fmla="*/ 235 w 346"/>
                <a:gd name="T29" fmla="*/ 201 h 496"/>
                <a:gd name="T30" fmla="*/ 241 w 346"/>
                <a:gd name="T31" fmla="*/ 202 h 496"/>
                <a:gd name="T32" fmla="*/ 243 w 346"/>
                <a:gd name="T33" fmla="*/ 35 h 496"/>
                <a:gd name="T34" fmla="*/ 225 w 346"/>
                <a:gd name="T35" fmla="*/ 151 h 496"/>
                <a:gd name="T36" fmla="*/ 229 w 346"/>
                <a:gd name="T37" fmla="*/ 200 h 496"/>
                <a:gd name="T38" fmla="*/ 224 w 346"/>
                <a:gd name="T39" fmla="*/ 206 h 496"/>
                <a:gd name="T40" fmla="*/ 213 w 346"/>
                <a:gd name="T41" fmla="*/ 152 h 496"/>
                <a:gd name="T42" fmla="*/ 207 w 346"/>
                <a:gd name="T43" fmla="*/ 152 h 496"/>
                <a:gd name="T44" fmla="*/ 204 w 346"/>
                <a:gd name="T45" fmla="*/ 203 h 496"/>
                <a:gd name="T46" fmla="*/ 189 w 346"/>
                <a:gd name="T47" fmla="*/ 170 h 496"/>
                <a:gd name="T48" fmla="*/ 176 w 346"/>
                <a:gd name="T49" fmla="*/ 155 h 496"/>
                <a:gd name="T50" fmla="*/ 163 w 346"/>
                <a:gd name="T51" fmla="*/ 156 h 496"/>
                <a:gd name="T52" fmla="*/ 151 w 346"/>
                <a:gd name="T53" fmla="*/ 157 h 496"/>
                <a:gd name="T54" fmla="*/ 145 w 346"/>
                <a:gd name="T55" fmla="*/ 157 h 496"/>
                <a:gd name="T56" fmla="*/ 134 w 346"/>
                <a:gd name="T57" fmla="*/ 177 h 496"/>
                <a:gd name="T58" fmla="*/ 126 w 346"/>
                <a:gd name="T59" fmla="*/ 158 h 496"/>
                <a:gd name="T60" fmla="*/ 240 w 346"/>
                <a:gd name="T61" fmla="*/ 181 h 496"/>
                <a:gd name="T62" fmla="*/ 232 w 346"/>
                <a:gd name="T63" fmla="*/ 357 h 496"/>
                <a:gd name="T64" fmla="*/ 220 w 346"/>
                <a:gd name="T65" fmla="*/ 384 h 496"/>
                <a:gd name="T66" fmla="*/ 212 w 346"/>
                <a:gd name="T67" fmla="*/ 407 h 496"/>
                <a:gd name="T68" fmla="*/ 206 w 346"/>
                <a:gd name="T69" fmla="*/ 434 h 496"/>
                <a:gd name="T70" fmla="*/ 212 w 346"/>
                <a:gd name="T71" fmla="*/ 474 h 496"/>
                <a:gd name="T72" fmla="*/ 127 w 346"/>
                <a:gd name="T73" fmla="*/ 475 h 496"/>
                <a:gd name="T74" fmla="*/ 141 w 346"/>
                <a:gd name="T75" fmla="*/ 442 h 496"/>
                <a:gd name="T76" fmla="*/ 135 w 346"/>
                <a:gd name="T77" fmla="*/ 415 h 496"/>
                <a:gd name="T78" fmla="*/ 128 w 346"/>
                <a:gd name="T79" fmla="*/ 391 h 496"/>
                <a:gd name="T80" fmla="*/ 113 w 346"/>
                <a:gd name="T81" fmla="*/ 357 h 496"/>
                <a:gd name="T82" fmla="*/ 119 w 346"/>
                <a:gd name="T83" fmla="*/ 477 h 496"/>
                <a:gd name="T84" fmla="*/ 181 w 346"/>
                <a:gd name="T85" fmla="*/ 483 h 496"/>
                <a:gd name="T86" fmla="*/ 233 w 346"/>
                <a:gd name="T87" fmla="*/ 485 h 496"/>
                <a:gd name="T88" fmla="*/ 180 w 346"/>
                <a:gd name="T89" fmla="*/ 483 h 496"/>
                <a:gd name="T90" fmla="*/ 331 w 346"/>
                <a:gd name="T91" fmla="*/ 428 h 496"/>
                <a:gd name="T92" fmla="*/ 333 w 346"/>
                <a:gd name="T93" fmla="*/ 251 h 496"/>
                <a:gd name="T94" fmla="*/ 230 w 346"/>
                <a:gd name="T95" fmla="*/ 300 h 496"/>
                <a:gd name="T96" fmla="*/ 302 w 346"/>
                <a:gd name="T97" fmla="*/ 438 h 496"/>
                <a:gd name="T98" fmla="*/ 254 w 346"/>
                <a:gd name="T99" fmla="*/ 468 h 496"/>
                <a:gd name="T100" fmla="*/ 339 w 346"/>
                <a:gd name="T101" fmla="*/ 433 h 496"/>
                <a:gd name="T102" fmla="*/ 86 w 346"/>
                <a:gd name="T103" fmla="*/ 254 h 496"/>
                <a:gd name="T104" fmla="*/ 12 w 346"/>
                <a:gd name="T105" fmla="*/ 293 h 496"/>
                <a:gd name="T106" fmla="*/ 8 w 346"/>
                <a:gd name="T107" fmla="*/ 428 h 496"/>
                <a:gd name="T108" fmla="*/ 92 w 346"/>
                <a:gd name="T109" fmla="*/ 477 h 496"/>
                <a:gd name="T110" fmla="*/ 14 w 346"/>
                <a:gd name="T111" fmla="*/ 436 h 496"/>
                <a:gd name="T112" fmla="*/ 94 w 346"/>
                <a:gd name="T113" fmla="*/ 271 h 496"/>
                <a:gd name="T114" fmla="*/ 135 w 346"/>
                <a:gd name="T115" fmla="*/ 333 h 496"/>
                <a:gd name="T116" fmla="*/ 129 w 346"/>
                <a:gd name="T117" fmla="*/ 269 h 496"/>
                <a:gd name="T118" fmla="*/ 132 w 346"/>
                <a:gd name="T119" fmla="*/ 253 h 496"/>
                <a:gd name="T120" fmla="*/ 120 w 346"/>
                <a:gd name="T121" fmla="*/ 236 h 496"/>
                <a:gd name="T122" fmla="*/ 100 w 346"/>
                <a:gd name="T123" fmla="*/ 178 h 496"/>
                <a:gd name="T124" fmla="*/ 72 w 346"/>
                <a:gd name="T125" fmla="*/ 17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" h="496">
                  <a:moveTo>
                    <a:pt x="191" y="43"/>
                  </a:moveTo>
                  <a:cubicBezTo>
                    <a:pt x="193" y="38"/>
                    <a:pt x="194" y="24"/>
                    <a:pt x="179" y="20"/>
                  </a:cubicBezTo>
                  <a:cubicBezTo>
                    <a:pt x="178" y="25"/>
                    <a:pt x="174" y="30"/>
                    <a:pt x="166" y="37"/>
                  </a:cubicBezTo>
                  <a:cubicBezTo>
                    <a:pt x="159" y="42"/>
                    <a:pt x="155" y="44"/>
                    <a:pt x="155" y="44"/>
                  </a:cubicBezTo>
                  <a:cubicBezTo>
                    <a:pt x="155" y="60"/>
                    <a:pt x="163" y="70"/>
                    <a:pt x="175" y="74"/>
                  </a:cubicBezTo>
                  <a:cubicBezTo>
                    <a:pt x="187" y="69"/>
                    <a:pt x="196" y="55"/>
                    <a:pt x="191" y="43"/>
                  </a:cubicBezTo>
                  <a:close/>
                  <a:moveTo>
                    <a:pt x="175" y="78"/>
                  </a:moveTo>
                  <a:cubicBezTo>
                    <a:pt x="170" y="77"/>
                    <a:pt x="162" y="72"/>
                    <a:pt x="159" y="68"/>
                  </a:cubicBezTo>
                  <a:cubicBezTo>
                    <a:pt x="158" y="76"/>
                    <a:pt x="155" y="83"/>
                    <a:pt x="150" y="89"/>
                  </a:cubicBezTo>
                  <a:cubicBezTo>
                    <a:pt x="150" y="89"/>
                    <a:pt x="163" y="103"/>
                    <a:pt x="174" y="108"/>
                  </a:cubicBezTo>
                  <a:cubicBezTo>
                    <a:pt x="185" y="103"/>
                    <a:pt x="192" y="92"/>
                    <a:pt x="192" y="92"/>
                  </a:cubicBezTo>
                  <a:cubicBezTo>
                    <a:pt x="184" y="86"/>
                    <a:pt x="181" y="79"/>
                    <a:pt x="181" y="75"/>
                  </a:cubicBezTo>
                  <a:cubicBezTo>
                    <a:pt x="179" y="77"/>
                    <a:pt x="175" y="78"/>
                    <a:pt x="175" y="78"/>
                  </a:cubicBezTo>
                  <a:close/>
                  <a:moveTo>
                    <a:pt x="148" y="19"/>
                  </a:moveTo>
                  <a:cubicBezTo>
                    <a:pt x="153" y="9"/>
                    <a:pt x="173" y="3"/>
                    <a:pt x="173" y="3"/>
                  </a:cubicBezTo>
                  <a:cubicBezTo>
                    <a:pt x="173" y="3"/>
                    <a:pt x="186" y="7"/>
                    <a:pt x="195" y="15"/>
                  </a:cubicBezTo>
                  <a:cubicBezTo>
                    <a:pt x="202" y="23"/>
                    <a:pt x="200" y="36"/>
                    <a:pt x="194" y="43"/>
                  </a:cubicBezTo>
                  <a:cubicBezTo>
                    <a:pt x="195" y="44"/>
                    <a:pt x="195" y="45"/>
                    <a:pt x="195" y="47"/>
                  </a:cubicBezTo>
                  <a:cubicBezTo>
                    <a:pt x="199" y="43"/>
                    <a:pt x="202" y="38"/>
                    <a:pt x="203" y="33"/>
                  </a:cubicBezTo>
                  <a:cubicBezTo>
                    <a:pt x="206" y="25"/>
                    <a:pt x="204" y="18"/>
                    <a:pt x="198" y="12"/>
                  </a:cubicBezTo>
                  <a:cubicBezTo>
                    <a:pt x="188" y="2"/>
                    <a:pt x="174" y="0"/>
                    <a:pt x="17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49" y="4"/>
                    <a:pt x="142" y="17"/>
                  </a:cubicBezTo>
                  <a:cubicBezTo>
                    <a:pt x="137" y="27"/>
                    <a:pt x="139" y="40"/>
                    <a:pt x="148" y="50"/>
                  </a:cubicBezTo>
                  <a:cubicBezTo>
                    <a:pt x="142" y="42"/>
                    <a:pt x="143" y="28"/>
                    <a:pt x="148" y="19"/>
                  </a:cubicBezTo>
                  <a:close/>
                  <a:moveTo>
                    <a:pt x="239" y="202"/>
                  </a:moveTo>
                  <a:cubicBezTo>
                    <a:pt x="239" y="202"/>
                    <a:pt x="238" y="202"/>
                    <a:pt x="238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8" y="202"/>
                    <a:pt x="238" y="202"/>
                    <a:pt x="239" y="202"/>
                  </a:cubicBezTo>
                  <a:close/>
                  <a:moveTo>
                    <a:pt x="227" y="185"/>
                  </a:moveTo>
                  <a:cubicBezTo>
                    <a:pt x="227" y="185"/>
                    <a:pt x="227" y="185"/>
                    <a:pt x="227" y="185"/>
                  </a:cubicBezTo>
                  <a:cubicBezTo>
                    <a:pt x="227" y="185"/>
                    <a:pt x="227" y="185"/>
                    <a:pt x="227" y="185"/>
                  </a:cubicBezTo>
                  <a:close/>
                  <a:moveTo>
                    <a:pt x="126" y="158"/>
                  </a:moveTo>
                  <a:cubicBezTo>
                    <a:pt x="136" y="282"/>
                    <a:pt x="136" y="282"/>
                    <a:pt x="136" y="282"/>
                  </a:cubicBezTo>
                  <a:cubicBezTo>
                    <a:pt x="138" y="284"/>
                    <a:pt x="140" y="286"/>
                    <a:pt x="142" y="288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137" y="214"/>
                    <a:pt x="137" y="215"/>
                    <a:pt x="137" y="215"/>
                  </a:cubicBezTo>
                  <a:cubicBezTo>
                    <a:pt x="143" y="220"/>
                    <a:pt x="143" y="220"/>
                    <a:pt x="143" y="220"/>
                  </a:cubicBezTo>
                  <a:cubicBezTo>
                    <a:pt x="148" y="285"/>
                    <a:pt x="148" y="285"/>
                    <a:pt x="148" y="285"/>
                  </a:cubicBezTo>
                  <a:cubicBezTo>
                    <a:pt x="149" y="293"/>
                    <a:pt x="149" y="293"/>
                    <a:pt x="149" y="293"/>
                  </a:cubicBezTo>
                  <a:cubicBezTo>
                    <a:pt x="151" y="294"/>
                    <a:pt x="153" y="296"/>
                    <a:pt x="155" y="297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0" y="226"/>
                    <a:pt x="150" y="226"/>
                    <a:pt x="150" y="226"/>
                  </a:cubicBezTo>
                  <a:cubicBezTo>
                    <a:pt x="157" y="232"/>
                    <a:pt x="157" y="232"/>
                    <a:pt x="157" y="232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6" y="262"/>
                    <a:pt x="156" y="262"/>
                    <a:pt x="156" y="262"/>
                  </a:cubicBezTo>
                  <a:cubicBezTo>
                    <a:pt x="156" y="263"/>
                    <a:pt x="156" y="264"/>
                    <a:pt x="157" y="264"/>
                  </a:cubicBezTo>
                  <a:cubicBezTo>
                    <a:pt x="158" y="265"/>
                    <a:pt x="158" y="265"/>
                    <a:pt x="159" y="264"/>
                  </a:cubicBezTo>
                  <a:cubicBezTo>
                    <a:pt x="159" y="264"/>
                    <a:pt x="159" y="264"/>
                    <a:pt x="159" y="264"/>
                  </a:cubicBezTo>
                  <a:cubicBezTo>
                    <a:pt x="161" y="291"/>
                    <a:pt x="161" y="291"/>
                    <a:pt x="161" y="291"/>
                  </a:cubicBezTo>
                  <a:cubicBezTo>
                    <a:pt x="162" y="299"/>
                    <a:pt x="162" y="299"/>
                    <a:pt x="162" y="299"/>
                  </a:cubicBezTo>
                  <a:cubicBezTo>
                    <a:pt x="164" y="300"/>
                    <a:pt x="166" y="301"/>
                    <a:pt x="168" y="301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71" y="257"/>
                    <a:pt x="171" y="257"/>
                    <a:pt x="171" y="257"/>
                  </a:cubicBezTo>
                  <a:cubicBezTo>
                    <a:pt x="174" y="302"/>
                    <a:pt x="174" y="302"/>
                    <a:pt x="174" y="302"/>
                  </a:cubicBezTo>
                  <a:cubicBezTo>
                    <a:pt x="177" y="303"/>
                    <a:pt x="179" y="303"/>
                    <a:pt x="181" y="303"/>
                  </a:cubicBezTo>
                  <a:cubicBezTo>
                    <a:pt x="179" y="278"/>
                    <a:pt x="179" y="278"/>
                    <a:pt x="179" y="278"/>
                  </a:cubicBezTo>
                  <a:cubicBezTo>
                    <a:pt x="179" y="278"/>
                    <a:pt x="179" y="278"/>
                    <a:pt x="179" y="278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83" y="249"/>
                    <a:pt x="183" y="249"/>
                    <a:pt x="183" y="249"/>
                  </a:cubicBezTo>
                  <a:cubicBezTo>
                    <a:pt x="185" y="281"/>
                    <a:pt x="185" y="281"/>
                    <a:pt x="185" y="281"/>
                  </a:cubicBezTo>
                  <a:cubicBezTo>
                    <a:pt x="187" y="303"/>
                    <a:pt x="187" y="303"/>
                    <a:pt x="187" y="303"/>
                  </a:cubicBezTo>
                  <a:cubicBezTo>
                    <a:pt x="189" y="303"/>
                    <a:pt x="191" y="302"/>
                    <a:pt x="193" y="302"/>
                  </a:cubicBezTo>
                  <a:cubicBezTo>
                    <a:pt x="189" y="252"/>
                    <a:pt x="189" y="252"/>
                    <a:pt x="189" y="252"/>
                  </a:cubicBezTo>
                  <a:cubicBezTo>
                    <a:pt x="196" y="255"/>
                    <a:pt x="196" y="255"/>
                    <a:pt x="196" y="255"/>
                  </a:cubicBezTo>
                  <a:cubicBezTo>
                    <a:pt x="199" y="300"/>
                    <a:pt x="199" y="300"/>
                    <a:pt x="199" y="300"/>
                  </a:cubicBezTo>
                  <a:cubicBezTo>
                    <a:pt x="201" y="300"/>
                    <a:pt x="203" y="299"/>
                    <a:pt x="205" y="298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09" y="261"/>
                    <a:pt x="209" y="261"/>
                    <a:pt x="209" y="261"/>
                  </a:cubicBezTo>
                  <a:cubicBezTo>
                    <a:pt x="209" y="269"/>
                    <a:pt x="209" y="269"/>
                    <a:pt x="209" y="269"/>
                  </a:cubicBezTo>
                  <a:cubicBezTo>
                    <a:pt x="209" y="269"/>
                    <a:pt x="209" y="269"/>
                    <a:pt x="209" y="269"/>
                  </a:cubicBezTo>
                  <a:cubicBezTo>
                    <a:pt x="211" y="296"/>
                    <a:pt x="211" y="296"/>
                    <a:pt x="211" y="296"/>
                  </a:cubicBezTo>
                  <a:cubicBezTo>
                    <a:pt x="213" y="295"/>
                    <a:pt x="215" y="293"/>
                    <a:pt x="217" y="292"/>
                  </a:cubicBezTo>
                  <a:cubicBezTo>
                    <a:pt x="212" y="222"/>
                    <a:pt x="212" y="222"/>
                    <a:pt x="212" y="222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1" y="289"/>
                    <a:pt x="219" y="291"/>
                    <a:pt x="217" y="29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5" y="293"/>
                    <a:pt x="213" y="295"/>
                    <a:pt x="211" y="296"/>
                  </a:cubicBezTo>
                  <a:cubicBezTo>
                    <a:pt x="205" y="347"/>
                    <a:pt x="205" y="347"/>
                    <a:pt x="205" y="347"/>
                  </a:cubicBezTo>
                  <a:cubicBezTo>
                    <a:pt x="206" y="347"/>
                    <a:pt x="206" y="347"/>
                    <a:pt x="206" y="347"/>
                  </a:cubicBezTo>
                  <a:cubicBezTo>
                    <a:pt x="217" y="320"/>
                    <a:pt x="228" y="293"/>
                    <a:pt x="238" y="268"/>
                  </a:cubicBezTo>
                  <a:cubicBezTo>
                    <a:pt x="238" y="268"/>
                    <a:pt x="240" y="263"/>
                    <a:pt x="240" y="262"/>
                  </a:cubicBezTo>
                  <a:cubicBezTo>
                    <a:pt x="235" y="201"/>
                    <a:pt x="235" y="201"/>
                    <a:pt x="235" y="201"/>
                  </a:cubicBezTo>
                  <a:cubicBezTo>
                    <a:pt x="236" y="202"/>
                    <a:pt x="237" y="202"/>
                    <a:pt x="238" y="202"/>
                  </a:cubicBezTo>
                  <a:cubicBezTo>
                    <a:pt x="239" y="202"/>
                    <a:pt x="239" y="202"/>
                    <a:pt x="239" y="202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0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4" y="236"/>
                    <a:pt x="244" y="236"/>
                    <a:pt x="244" y="236"/>
                  </a:cubicBezTo>
                  <a:cubicBezTo>
                    <a:pt x="244" y="243"/>
                    <a:pt x="244" y="250"/>
                    <a:pt x="242" y="256"/>
                  </a:cubicBezTo>
                  <a:cubicBezTo>
                    <a:pt x="252" y="228"/>
                    <a:pt x="260" y="201"/>
                    <a:pt x="264" y="177"/>
                  </a:cubicBezTo>
                  <a:cubicBezTo>
                    <a:pt x="276" y="94"/>
                    <a:pt x="255" y="51"/>
                    <a:pt x="243" y="35"/>
                  </a:cubicBezTo>
                  <a:cubicBezTo>
                    <a:pt x="234" y="30"/>
                    <a:pt x="222" y="27"/>
                    <a:pt x="220" y="35"/>
                  </a:cubicBezTo>
                  <a:cubicBezTo>
                    <a:pt x="220" y="35"/>
                    <a:pt x="221" y="44"/>
                    <a:pt x="221" y="49"/>
                  </a:cubicBezTo>
                  <a:cubicBezTo>
                    <a:pt x="222" y="65"/>
                    <a:pt x="216" y="81"/>
                    <a:pt x="207" y="94"/>
                  </a:cubicBezTo>
                  <a:cubicBezTo>
                    <a:pt x="212" y="97"/>
                    <a:pt x="217" y="99"/>
                    <a:pt x="222" y="103"/>
                  </a:cubicBezTo>
                  <a:cubicBezTo>
                    <a:pt x="226" y="113"/>
                    <a:pt x="227" y="135"/>
                    <a:pt x="228" y="151"/>
                  </a:cubicBezTo>
                  <a:cubicBezTo>
                    <a:pt x="225" y="151"/>
                    <a:pt x="225" y="151"/>
                    <a:pt x="225" y="151"/>
                  </a:cubicBezTo>
                  <a:cubicBezTo>
                    <a:pt x="228" y="185"/>
                    <a:pt x="228" y="185"/>
                    <a:pt x="228" y="185"/>
                  </a:cubicBezTo>
                  <a:cubicBezTo>
                    <a:pt x="229" y="185"/>
                    <a:pt x="231" y="184"/>
                    <a:pt x="234" y="183"/>
                  </a:cubicBezTo>
                  <a:cubicBezTo>
                    <a:pt x="231" y="184"/>
                    <a:pt x="229" y="185"/>
                    <a:pt x="227" y="185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27" y="185"/>
                    <a:pt x="225" y="189"/>
                    <a:pt x="226" y="194"/>
                  </a:cubicBezTo>
                  <a:cubicBezTo>
                    <a:pt x="226" y="196"/>
                    <a:pt x="227" y="198"/>
                    <a:pt x="229" y="200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4" y="274"/>
                    <a:pt x="234" y="274"/>
                    <a:pt x="234" y="274"/>
                  </a:cubicBezTo>
                  <a:cubicBezTo>
                    <a:pt x="233" y="277"/>
                    <a:pt x="231" y="279"/>
                    <a:pt x="229" y="282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4" y="207"/>
                    <a:pt x="224" y="207"/>
                    <a:pt x="224" y="206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5" y="177"/>
                    <a:pt x="215" y="177"/>
                    <a:pt x="215" y="177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0" y="204"/>
                    <a:pt x="210" y="204"/>
                    <a:pt x="210" y="204"/>
                  </a:cubicBezTo>
                  <a:cubicBezTo>
                    <a:pt x="208" y="177"/>
                    <a:pt x="208" y="177"/>
                    <a:pt x="208" y="177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10" y="152"/>
                    <a:pt x="210" y="152"/>
                    <a:pt x="210" y="152"/>
                  </a:cubicBezTo>
                  <a:cubicBezTo>
                    <a:pt x="211" y="133"/>
                    <a:pt x="211" y="133"/>
                    <a:pt x="211" y="133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08" y="134"/>
                    <a:pt x="207" y="144"/>
                    <a:pt x="204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4" y="203"/>
                    <a:pt x="204" y="203"/>
                    <a:pt x="204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4"/>
                    <a:pt x="182" y="154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7" y="176"/>
                    <a:pt x="176" y="177"/>
                    <a:pt x="176" y="178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71" y="171"/>
                    <a:pt x="171" y="171"/>
                    <a:pt x="171" y="171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5" y="205"/>
                    <a:pt x="165" y="205"/>
                    <a:pt x="165" y="205"/>
                  </a:cubicBezTo>
                  <a:cubicBezTo>
                    <a:pt x="161" y="206"/>
                    <a:pt x="161" y="206"/>
                    <a:pt x="161" y="206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5" y="207"/>
                    <a:pt x="155" y="207"/>
                    <a:pt x="155" y="207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6" y="176"/>
                    <a:pt x="146" y="176"/>
                    <a:pt x="146" y="176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43" y="210"/>
                    <a:pt x="143" y="210"/>
                    <a:pt x="143" y="210"/>
                  </a:cubicBezTo>
                  <a:cubicBezTo>
                    <a:pt x="138" y="211"/>
                    <a:pt x="138" y="211"/>
                    <a:pt x="138" y="211"/>
                  </a:cubicBezTo>
                  <a:cubicBezTo>
                    <a:pt x="137" y="211"/>
                    <a:pt x="137" y="211"/>
                    <a:pt x="137" y="212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3" y="148"/>
                    <a:pt x="132" y="135"/>
                    <a:pt x="132" y="135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5" y="158"/>
                    <a:pt x="125" y="158"/>
                    <a:pt x="125" y="158"/>
                  </a:cubicBezTo>
                  <a:lnTo>
                    <a:pt x="126" y="158"/>
                  </a:lnTo>
                  <a:close/>
                  <a:moveTo>
                    <a:pt x="234" y="183"/>
                  </a:moveTo>
                  <a:cubicBezTo>
                    <a:pt x="234" y="183"/>
                    <a:pt x="234" y="183"/>
                    <a:pt x="234" y="183"/>
                  </a:cubicBezTo>
                  <a:cubicBezTo>
                    <a:pt x="234" y="183"/>
                    <a:pt x="234" y="183"/>
                    <a:pt x="234" y="183"/>
                  </a:cubicBezTo>
                  <a:cubicBezTo>
                    <a:pt x="231" y="150"/>
                    <a:pt x="231" y="150"/>
                    <a:pt x="231" y="150"/>
                  </a:cubicBezTo>
                  <a:cubicBezTo>
                    <a:pt x="237" y="150"/>
                    <a:pt x="237" y="150"/>
                    <a:pt x="237" y="150"/>
                  </a:cubicBezTo>
                  <a:cubicBezTo>
                    <a:pt x="240" y="181"/>
                    <a:pt x="240" y="181"/>
                    <a:pt x="240" y="181"/>
                  </a:cubicBezTo>
                  <a:cubicBezTo>
                    <a:pt x="239" y="181"/>
                    <a:pt x="239" y="181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7" y="182"/>
                    <a:pt x="236" y="183"/>
                    <a:pt x="234" y="183"/>
                  </a:cubicBezTo>
                  <a:close/>
                  <a:moveTo>
                    <a:pt x="244" y="337"/>
                  </a:moveTo>
                  <a:cubicBezTo>
                    <a:pt x="240" y="344"/>
                    <a:pt x="236" y="350"/>
                    <a:pt x="233" y="357"/>
                  </a:cubicBezTo>
                  <a:cubicBezTo>
                    <a:pt x="233" y="357"/>
                    <a:pt x="232" y="357"/>
                    <a:pt x="232" y="357"/>
                  </a:cubicBezTo>
                  <a:cubicBezTo>
                    <a:pt x="230" y="361"/>
                    <a:pt x="228" y="365"/>
                    <a:pt x="226" y="370"/>
                  </a:cubicBezTo>
                  <a:cubicBezTo>
                    <a:pt x="226" y="370"/>
                    <a:pt x="226" y="370"/>
                    <a:pt x="226" y="370"/>
                  </a:cubicBezTo>
                  <a:cubicBezTo>
                    <a:pt x="225" y="373"/>
                    <a:pt x="224" y="375"/>
                    <a:pt x="223" y="377"/>
                  </a:cubicBezTo>
                  <a:cubicBezTo>
                    <a:pt x="223" y="377"/>
                    <a:pt x="223" y="377"/>
                    <a:pt x="223" y="377"/>
                  </a:cubicBezTo>
                  <a:cubicBezTo>
                    <a:pt x="222" y="379"/>
                    <a:pt x="221" y="381"/>
                    <a:pt x="220" y="383"/>
                  </a:cubicBezTo>
                  <a:cubicBezTo>
                    <a:pt x="220" y="384"/>
                    <a:pt x="220" y="384"/>
                    <a:pt x="220" y="384"/>
                  </a:cubicBezTo>
                  <a:cubicBezTo>
                    <a:pt x="219" y="386"/>
                    <a:pt x="218" y="389"/>
                    <a:pt x="217" y="391"/>
                  </a:cubicBezTo>
                  <a:cubicBezTo>
                    <a:pt x="217" y="391"/>
                    <a:pt x="217" y="391"/>
                    <a:pt x="217" y="392"/>
                  </a:cubicBezTo>
                  <a:cubicBezTo>
                    <a:pt x="216" y="394"/>
                    <a:pt x="216" y="396"/>
                    <a:pt x="215" y="398"/>
                  </a:cubicBezTo>
                  <a:cubicBezTo>
                    <a:pt x="215" y="399"/>
                    <a:pt x="215" y="399"/>
                    <a:pt x="215" y="399"/>
                  </a:cubicBezTo>
                  <a:cubicBezTo>
                    <a:pt x="214" y="401"/>
                    <a:pt x="213" y="404"/>
                    <a:pt x="213" y="406"/>
                  </a:cubicBezTo>
                  <a:cubicBezTo>
                    <a:pt x="213" y="406"/>
                    <a:pt x="212" y="407"/>
                    <a:pt x="212" y="407"/>
                  </a:cubicBezTo>
                  <a:cubicBezTo>
                    <a:pt x="212" y="410"/>
                    <a:pt x="211" y="412"/>
                    <a:pt x="210" y="415"/>
                  </a:cubicBezTo>
                  <a:cubicBezTo>
                    <a:pt x="210" y="415"/>
                    <a:pt x="210" y="415"/>
                    <a:pt x="210" y="415"/>
                  </a:cubicBezTo>
                  <a:cubicBezTo>
                    <a:pt x="210" y="418"/>
                    <a:pt x="209" y="420"/>
                    <a:pt x="209" y="423"/>
                  </a:cubicBezTo>
                  <a:cubicBezTo>
                    <a:pt x="208" y="423"/>
                    <a:pt x="208" y="424"/>
                    <a:pt x="208" y="424"/>
                  </a:cubicBezTo>
                  <a:cubicBezTo>
                    <a:pt x="208" y="427"/>
                    <a:pt x="207" y="430"/>
                    <a:pt x="207" y="433"/>
                  </a:cubicBezTo>
                  <a:cubicBezTo>
                    <a:pt x="207" y="433"/>
                    <a:pt x="206" y="434"/>
                    <a:pt x="206" y="434"/>
                  </a:cubicBezTo>
                  <a:cubicBezTo>
                    <a:pt x="206" y="437"/>
                    <a:pt x="205" y="440"/>
                    <a:pt x="205" y="442"/>
                  </a:cubicBezTo>
                  <a:cubicBezTo>
                    <a:pt x="205" y="443"/>
                    <a:pt x="205" y="443"/>
                    <a:pt x="205" y="444"/>
                  </a:cubicBezTo>
                  <a:cubicBezTo>
                    <a:pt x="204" y="447"/>
                    <a:pt x="204" y="450"/>
                    <a:pt x="203" y="453"/>
                  </a:cubicBezTo>
                  <a:cubicBezTo>
                    <a:pt x="203" y="454"/>
                    <a:pt x="203" y="454"/>
                    <a:pt x="203" y="455"/>
                  </a:cubicBezTo>
                  <a:cubicBezTo>
                    <a:pt x="203" y="458"/>
                    <a:pt x="202" y="462"/>
                    <a:pt x="202" y="465"/>
                  </a:cubicBezTo>
                  <a:cubicBezTo>
                    <a:pt x="205" y="468"/>
                    <a:pt x="212" y="474"/>
                    <a:pt x="212" y="474"/>
                  </a:cubicBezTo>
                  <a:cubicBezTo>
                    <a:pt x="223" y="478"/>
                    <a:pt x="225" y="484"/>
                    <a:pt x="225" y="484"/>
                  </a:cubicBezTo>
                  <a:cubicBezTo>
                    <a:pt x="225" y="484"/>
                    <a:pt x="224" y="487"/>
                    <a:pt x="216" y="488"/>
                  </a:cubicBezTo>
                  <a:cubicBezTo>
                    <a:pt x="203" y="487"/>
                    <a:pt x="192" y="477"/>
                    <a:pt x="181" y="475"/>
                  </a:cubicBezTo>
                  <a:cubicBezTo>
                    <a:pt x="181" y="475"/>
                    <a:pt x="161" y="474"/>
                    <a:pt x="161" y="474"/>
                  </a:cubicBezTo>
                  <a:cubicBezTo>
                    <a:pt x="153" y="476"/>
                    <a:pt x="142" y="480"/>
                    <a:pt x="134" y="479"/>
                  </a:cubicBezTo>
                  <a:cubicBezTo>
                    <a:pt x="128" y="478"/>
                    <a:pt x="127" y="475"/>
                    <a:pt x="127" y="475"/>
                  </a:cubicBezTo>
                  <a:cubicBezTo>
                    <a:pt x="127" y="475"/>
                    <a:pt x="129" y="470"/>
                    <a:pt x="139" y="468"/>
                  </a:cubicBezTo>
                  <a:cubicBezTo>
                    <a:pt x="139" y="468"/>
                    <a:pt x="141" y="467"/>
                    <a:pt x="144" y="465"/>
                  </a:cubicBezTo>
                  <a:cubicBezTo>
                    <a:pt x="143" y="462"/>
                    <a:pt x="143" y="458"/>
                    <a:pt x="142" y="455"/>
                  </a:cubicBezTo>
                  <a:cubicBezTo>
                    <a:pt x="142" y="454"/>
                    <a:pt x="142" y="454"/>
                    <a:pt x="142" y="453"/>
                  </a:cubicBezTo>
                  <a:cubicBezTo>
                    <a:pt x="142" y="450"/>
                    <a:pt x="141" y="447"/>
                    <a:pt x="141" y="443"/>
                  </a:cubicBezTo>
                  <a:cubicBezTo>
                    <a:pt x="141" y="443"/>
                    <a:pt x="141" y="443"/>
                    <a:pt x="141" y="442"/>
                  </a:cubicBezTo>
                  <a:cubicBezTo>
                    <a:pt x="140" y="439"/>
                    <a:pt x="140" y="437"/>
                    <a:pt x="139" y="434"/>
                  </a:cubicBezTo>
                  <a:cubicBezTo>
                    <a:pt x="139" y="434"/>
                    <a:pt x="139" y="433"/>
                    <a:pt x="139" y="433"/>
                  </a:cubicBezTo>
                  <a:cubicBezTo>
                    <a:pt x="138" y="430"/>
                    <a:pt x="138" y="427"/>
                    <a:pt x="137" y="424"/>
                  </a:cubicBezTo>
                  <a:cubicBezTo>
                    <a:pt x="137" y="424"/>
                    <a:pt x="137" y="423"/>
                    <a:pt x="137" y="423"/>
                  </a:cubicBezTo>
                  <a:cubicBezTo>
                    <a:pt x="136" y="420"/>
                    <a:pt x="136" y="417"/>
                    <a:pt x="135" y="415"/>
                  </a:cubicBezTo>
                  <a:cubicBezTo>
                    <a:pt x="135" y="415"/>
                    <a:pt x="135" y="415"/>
                    <a:pt x="135" y="415"/>
                  </a:cubicBezTo>
                  <a:cubicBezTo>
                    <a:pt x="135" y="412"/>
                    <a:pt x="134" y="410"/>
                    <a:pt x="133" y="407"/>
                  </a:cubicBezTo>
                  <a:cubicBezTo>
                    <a:pt x="133" y="407"/>
                    <a:pt x="133" y="406"/>
                    <a:pt x="133" y="406"/>
                  </a:cubicBezTo>
                  <a:cubicBezTo>
                    <a:pt x="132" y="403"/>
                    <a:pt x="131" y="401"/>
                    <a:pt x="131" y="399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0" y="396"/>
                    <a:pt x="129" y="394"/>
                    <a:pt x="128" y="391"/>
                  </a:cubicBezTo>
                  <a:cubicBezTo>
                    <a:pt x="128" y="391"/>
                    <a:pt x="128" y="391"/>
                    <a:pt x="128" y="391"/>
                  </a:cubicBezTo>
                  <a:cubicBezTo>
                    <a:pt x="127" y="388"/>
                    <a:pt x="126" y="386"/>
                    <a:pt x="126" y="384"/>
                  </a:cubicBezTo>
                  <a:cubicBezTo>
                    <a:pt x="126" y="384"/>
                    <a:pt x="125" y="383"/>
                    <a:pt x="125" y="383"/>
                  </a:cubicBezTo>
                  <a:cubicBezTo>
                    <a:pt x="124" y="379"/>
                    <a:pt x="122" y="374"/>
                    <a:pt x="120" y="370"/>
                  </a:cubicBezTo>
                  <a:cubicBezTo>
                    <a:pt x="120" y="370"/>
                    <a:pt x="120" y="370"/>
                    <a:pt x="119" y="370"/>
                  </a:cubicBezTo>
                  <a:cubicBezTo>
                    <a:pt x="117" y="365"/>
                    <a:pt x="115" y="361"/>
                    <a:pt x="113" y="357"/>
                  </a:cubicBezTo>
                  <a:cubicBezTo>
                    <a:pt x="113" y="357"/>
                    <a:pt x="113" y="357"/>
                    <a:pt x="113" y="357"/>
                  </a:cubicBezTo>
                  <a:cubicBezTo>
                    <a:pt x="109" y="350"/>
                    <a:pt x="106" y="344"/>
                    <a:pt x="101" y="337"/>
                  </a:cubicBezTo>
                  <a:cubicBezTo>
                    <a:pt x="106" y="346"/>
                    <a:pt x="110" y="356"/>
                    <a:pt x="113" y="365"/>
                  </a:cubicBezTo>
                  <a:cubicBezTo>
                    <a:pt x="123" y="394"/>
                    <a:pt x="131" y="425"/>
                    <a:pt x="135" y="461"/>
                  </a:cubicBezTo>
                  <a:cubicBezTo>
                    <a:pt x="123" y="464"/>
                    <a:pt x="120" y="471"/>
                    <a:pt x="120" y="473"/>
                  </a:cubicBezTo>
                  <a:cubicBezTo>
                    <a:pt x="119" y="475"/>
                    <a:pt x="119" y="475"/>
                    <a:pt x="119" y="475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20" y="479"/>
                    <a:pt x="122" y="485"/>
                    <a:pt x="133" y="487"/>
                  </a:cubicBezTo>
                  <a:cubicBezTo>
                    <a:pt x="133" y="487"/>
                    <a:pt x="133" y="487"/>
                    <a:pt x="133" y="487"/>
                  </a:cubicBezTo>
                  <a:cubicBezTo>
                    <a:pt x="134" y="487"/>
                    <a:pt x="134" y="487"/>
                    <a:pt x="134" y="487"/>
                  </a:cubicBezTo>
                  <a:cubicBezTo>
                    <a:pt x="135" y="487"/>
                    <a:pt x="136" y="487"/>
                    <a:pt x="137" y="487"/>
                  </a:cubicBezTo>
                  <a:cubicBezTo>
                    <a:pt x="145" y="487"/>
                    <a:pt x="154" y="484"/>
                    <a:pt x="162" y="482"/>
                  </a:cubicBezTo>
                  <a:cubicBezTo>
                    <a:pt x="169" y="482"/>
                    <a:pt x="178" y="483"/>
                    <a:pt x="181" y="483"/>
                  </a:cubicBezTo>
                  <a:cubicBezTo>
                    <a:pt x="184" y="483"/>
                    <a:pt x="188" y="486"/>
                    <a:pt x="192" y="488"/>
                  </a:cubicBezTo>
                  <a:cubicBezTo>
                    <a:pt x="199" y="491"/>
                    <a:pt x="207" y="495"/>
                    <a:pt x="216" y="496"/>
                  </a:cubicBezTo>
                  <a:cubicBezTo>
                    <a:pt x="216" y="496"/>
                    <a:pt x="216" y="496"/>
                    <a:pt x="216" y="496"/>
                  </a:cubicBezTo>
                  <a:cubicBezTo>
                    <a:pt x="216" y="496"/>
                    <a:pt x="216" y="496"/>
                    <a:pt x="216" y="496"/>
                  </a:cubicBezTo>
                  <a:cubicBezTo>
                    <a:pt x="228" y="495"/>
                    <a:pt x="231" y="490"/>
                    <a:pt x="232" y="487"/>
                  </a:cubicBezTo>
                  <a:cubicBezTo>
                    <a:pt x="233" y="485"/>
                    <a:pt x="233" y="485"/>
                    <a:pt x="233" y="485"/>
                  </a:cubicBezTo>
                  <a:cubicBezTo>
                    <a:pt x="233" y="483"/>
                    <a:pt x="233" y="483"/>
                    <a:pt x="233" y="483"/>
                  </a:cubicBezTo>
                  <a:cubicBezTo>
                    <a:pt x="232" y="481"/>
                    <a:pt x="230" y="472"/>
                    <a:pt x="216" y="467"/>
                  </a:cubicBezTo>
                  <a:cubicBezTo>
                    <a:pt x="215" y="466"/>
                    <a:pt x="212" y="464"/>
                    <a:pt x="210" y="462"/>
                  </a:cubicBezTo>
                  <a:cubicBezTo>
                    <a:pt x="215" y="426"/>
                    <a:pt x="222" y="394"/>
                    <a:pt x="233" y="365"/>
                  </a:cubicBezTo>
                  <a:cubicBezTo>
                    <a:pt x="236" y="356"/>
                    <a:pt x="240" y="346"/>
                    <a:pt x="244" y="337"/>
                  </a:cubicBezTo>
                  <a:close/>
                  <a:moveTo>
                    <a:pt x="180" y="483"/>
                  </a:moveTo>
                  <a:cubicBezTo>
                    <a:pt x="180" y="483"/>
                    <a:pt x="180" y="483"/>
                    <a:pt x="180" y="483"/>
                  </a:cubicBezTo>
                  <a:cubicBezTo>
                    <a:pt x="180" y="483"/>
                    <a:pt x="180" y="483"/>
                    <a:pt x="180" y="483"/>
                  </a:cubicBezTo>
                  <a:cubicBezTo>
                    <a:pt x="180" y="483"/>
                    <a:pt x="180" y="483"/>
                    <a:pt x="180" y="483"/>
                  </a:cubicBezTo>
                  <a:close/>
                  <a:moveTo>
                    <a:pt x="339" y="433"/>
                  </a:moveTo>
                  <a:cubicBezTo>
                    <a:pt x="337" y="428"/>
                    <a:pt x="337" y="428"/>
                    <a:pt x="337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10" y="429"/>
                    <a:pt x="310" y="429"/>
                    <a:pt x="310" y="429"/>
                  </a:cubicBezTo>
                  <a:cubicBezTo>
                    <a:pt x="310" y="397"/>
                    <a:pt x="310" y="350"/>
                    <a:pt x="306" y="295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31" y="299"/>
                    <a:pt x="331" y="299"/>
                    <a:pt x="331" y="299"/>
                  </a:cubicBezTo>
                  <a:cubicBezTo>
                    <a:pt x="333" y="293"/>
                    <a:pt x="333" y="293"/>
                    <a:pt x="333" y="293"/>
                  </a:cubicBezTo>
                  <a:cubicBezTo>
                    <a:pt x="343" y="270"/>
                    <a:pt x="333" y="252"/>
                    <a:pt x="333" y="251"/>
                  </a:cubicBezTo>
                  <a:cubicBezTo>
                    <a:pt x="330" y="247"/>
                    <a:pt x="330" y="247"/>
                    <a:pt x="330" y="247"/>
                  </a:cubicBezTo>
                  <a:cubicBezTo>
                    <a:pt x="325" y="247"/>
                    <a:pt x="325" y="247"/>
                    <a:pt x="325" y="247"/>
                  </a:cubicBezTo>
                  <a:cubicBezTo>
                    <a:pt x="265" y="251"/>
                    <a:pt x="265" y="251"/>
                    <a:pt x="265" y="251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49" y="265"/>
                    <a:pt x="240" y="282"/>
                    <a:pt x="230" y="300"/>
                  </a:cubicBezTo>
                  <a:cubicBezTo>
                    <a:pt x="230" y="300"/>
                    <a:pt x="230" y="300"/>
                    <a:pt x="230" y="300"/>
                  </a:cubicBezTo>
                  <a:cubicBezTo>
                    <a:pt x="240" y="286"/>
                    <a:pt x="250" y="272"/>
                    <a:pt x="261" y="259"/>
                  </a:cubicBezTo>
                  <a:cubicBezTo>
                    <a:pt x="326" y="255"/>
                    <a:pt x="326" y="255"/>
                    <a:pt x="326" y="255"/>
                  </a:cubicBezTo>
                  <a:cubicBezTo>
                    <a:pt x="326" y="255"/>
                    <a:pt x="334" y="270"/>
                    <a:pt x="326" y="290"/>
                  </a:cubicBezTo>
                  <a:cubicBezTo>
                    <a:pt x="298" y="289"/>
                    <a:pt x="298" y="289"/>
                    <a:pt x="298" y="289"/>
                  </a:cubicBezTo>
                  <a:cubicBezTo>
                    <a:pt x="302" y="348"/>
                    <a:pt x="302" y="394"/>
                    <a:pt x="302" y="438"/>
                  </a:cubicBezTo>
                  <a:cubicBezTo>
                    <a:pt x="332" y="436"/>
                    <a:pt x="332" y="436"/>
                    <a:pt x="332" y="436"/>
                  </a:cubicBezTo>
                  <a:cubicBezTo>
                    <a:pt x="338" y="450"/>
                    <a:pt x="338" y="458"/>
                    <a:pt x="333" y="471"/>
                  </a:cubicBezTo>
                  <a:cubicBezTo>
                    <a:pt x="262" y="469"/>
                    <a:pt x="262" y="469"/>
                    <a:pt x="262" y="469"/>
                  </a:cubicBezTo>
                  <a:cubicBezTo>
                    <a:pt x="267" y="408"/>
                    <a:pt x="266" y="366"/>
                    <a:pt x="263" y="308"/>
                  </a:cubicBezTo>
                  <a:cubicBezTo>
                    <a:pt x="262" y="310"/>
                    <a:pt x="261" y="311"/>
                    <a:pt x="260" y="313"/>
                  </a:cubicBezTo>
                  <a:cubicBezTo>
                    <a:pt x="261" y="360"/>
                    <a:pt x="259" y="415"/>
                    <a:pt x="254" y="468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2" y="477"/>
                    <a:pt x="262" y="477"/>
                    <a:pt x="262" y="477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8" y="479"/>
                    <a:pt x="338" y="479"/>
                    <a:pt x="338" y="479"/>
                  </a:cubicBezTo>
                  <a:cubicBezTo>
                    <a:pt x="340" y="474"/>
                    <a:pt x="340" y="474"/>
                    <a:pt x="340" y="474"/>
                  </a:cubicBezTo>
                  <a:cubicBezTo>
                    <a:pt x="346" y="459"/>
                    <a:pt x="346" y="449"/>
                    <a:pt x="339" y="433"/>
                  </a:cubicBezTo>
                  <a:close/>
                  <a:moveTo>
                    <a:pt x="127" y="249"/>
                  </a:moveTo>
                  <a:cubicBezTo>
                    <a:pt x="127" y="249"/>
                    <a:pt x="127" y="249"/>
                    <a:pt x="127" y="249"/>
                  </a:cubicBezTo>
                  <a:cubicBezTo>
                    <a:pt x="127" y="249"/>
                    <a:pt x="127" y="249"/>
                    <a:pt x="127" y="249"/>
                  </a:cubicBezTo>
                  <a:cubicBezTo>
                    <a:pt x="127" y="249"/>
                    <a:pt x="127" y="249"/>
                    <a:pt x="127" y="249"/>
                  </a:cubicBezTo>
                  <a:close/>
                  <a:moveTo>
                    <a:pt x="105" y="286"/>
                  </a:moveTo>
                  <a:cubicBezTo>
                    <a:pt x="99" y="273"/>
                    <a:pt x="93" y="261"/>
                    <a:pt x="86" y="254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1" y="251"/>
                    <a:pt x="81" y="251"/>
                    <a:pt x="81" y="251"/>
                  </a:cubicBezTo>
                  <a:cubicBezTo>
                    <a:pt x="20" y="247"/>
                    <a:pt x="20" y="247"/>
                    <a:pt x="20" y="247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13" y="252"/>
                    <a:pt x="3" y="270"/>
                    <a:pt x="12" y="293"/>
                  </a:cubicBezTo>
                  <a:cubicBezTo>
                    <a:pt x="15" y="299"/>
                    <a:pt x="15" y="299"/>
                    <a:pt x="15" y="299"/>
                  </a:cubicBezTo>
                  <a:cubicBezTo>
                    <a:pt x="21" y="298"/>
                    <a:pt x="21" y="298"/>
                    <a:pt x="21" y="298"/>
                  </a:cubicBezTo>
                  <a:cubicBezTo>
                    <a:pt x="39" y="295"/>
                    <a:pt x="39" y="295"/>
                    <a:pt x="39" y="295"/>
                  </a:cubicBezTo>
                  <a:cubicBezTo>
                    <a:pt x="36" y="350"/>
                    <a:pt x="36" y="397"/>
                    <a:pt x="36" y="429"/>
                  </a:cubicBezTo>
                  <a:cubicBezTo>
                    <a:pt x="14" y="428"/>
                    <a:pt x="14" y="428"/>
                    <a:pt x="14" y="428"/>
                  </a:cubicBezTo>
                  <a:cubicBezTo>
                    <a:pt x="8" y="428"/>
                    <a:pt x="8" y="428"/>
                    <a:pt x="8" y="428"/>
                  </a:cubicBezTo>
                  <a:cubicBezTo>
                    <a:pt x="6" y="433"/>
                    <a:pt x="6" y="433"/>
                    <a:pt x="6" y="433"/>
                  </a:cubicBezTo>
                  <a:cubicBezTo>
                    <a:pt x="0" y="449"/>
                    <a:pt x="0" y="459"/>
                    <a:pt x="5" y="474"/>
                  </a:cubicBezTo>
                  <a:cubicBezTo>
                    <a:pt x="7" y="479"/>
                    <a:pt x="7" y="479"/>
                    <a:pt x="7" y="479"/>
                  </a:cubicBezTo>
                  <a:cubicBezTo>
                    <a:pt x="13" y="479"/>
                    <a:pt x="13" y="479"/>
                    <a:pt x="13" y="479"/>
                  </a:cubicBezTo>
                  <a:cubicBezTo>
                    <a:pt x="84" y="477"/>
                    <a:pt x="84" y="477"/>
                    <a:pt x="84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68"/>
                    <a:pt x="92" y="468"/>
                    <a:pt x="92" y="468"/>
                  </a:cubicBezTo>
                  <a:cubicBezTo>
                    <a:pt x="87" y="415"/>
                    <a:pt x="85" y="360"/>
                    <a:pt x="86" y="313"/>
                  </a:cubicBezTo>
                  <a:cubicBezTo>
                    <a:pt x="84" y="311"/>
                    <a:pt x="83" y="310"/>
                    <a:pt x="82" y="308"/>
                  </a:cubicBezTo>
                  <a:cubicBezTo>
                    <a:pt x="80" y="366"/>
                    <a:pt x="78" y="408"/>
                    <a:pt x="84" y="469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8" y="458"/>
                    <a:pt x="8" y="450"/>
                    <a:pt x="14" y="436"/>
                  </a:cubicBezTo>
                  <a:cubicBezTo>
                    <a:pt x="44" y="438"/>
                    <a:pt x="44" y="438"/>
                    <a:pt x="44" y="438"/>
                  </a:cubicBezTo>
                  <a:cubicBezTo>
                    <a:pt x="43" y="394"/>
                    <a:pt x="44" y="348"/>
                    <a:pt x="48" y="289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11" y="270"/>
                    <a:pt x="20" y="255"/>
                    <a:pt x="20" y="255"/>
                  </a:cubicBezTo>
                  <a:cubicBezTo>
                    <a:pt x="84" y="259"/>
                    <a:pt x="84" y="259"/>
                    <a:pt x="84" y="259"/>
                  </a:cubicBezTo>
                  <a:cubicBezTo>
                    <a:pt x="88" y="263"/>
                    <a:pt x="91" y="267"/>
                    <a:pt x="94" y="271"/>
                  </a:cubicBezTo>
                  <a:cubicBezTo>
                    <a:pt x="95" y="272"/>
                    <a:pt x="95" y="272"/>
                    <a:pt x="96" y="273"/>
                  </a:cubicBezTo>
                  <a:cubicBezTo>
                    <a:pt x="99" y="277"/>
                    <a:pt x="102" y="281"/>
                    <a:pt x="105" y="285"/>
                  </a:cubicBezTo>
                  <a:cubicBezTo>
                    <a:pt x="105" y="285"/>
                    <a:pt x="105" y="285"/>
                    <a:pt x="105" y="286"/>
                  </a:cubicBezTo>
                  <a:close/>
                  <a:moveTo>
                    <a:pt x="112" y="294"/>
                  </a:moveTo>
                  <a:cubicBezTo>
                    <a:pt x="119" y="306"/>
                    <a:pt x="126" y="319"/>
                    <a:pt x="133" y="333"/>
                  </a:cubicBezTo>
                  <a:cubicBezTo>
                    <a:pt x="135" y="333"/>
                    <a:pt x="135" y="333"/>
                    <a:pt x="135" y="333"/>
                  </a:cubicBezTo>
                  <a:cubicBezTo>
                    <a:pt x="132" y="309"/>
                    <a:pt x="130" y="289"/>
                    <a:pt x="128" y="275"/>
                  </a:cubicBezTo>
                  <a:cubicBezTo>
                    <a:pt x="130" y="277"/>
                    <a:pt x="132" y="280"/>
                    <a:pt x="132" y="280"/>
                  </a:cubicBezTo>
                  <a:cubicBezTo>
                    <a:pt x="134" y="279"/>
                    <a:pt x="134" y="278"/>
                    <a:pt x="133" y="276"/>
                  </a:cubicBezTo>
                  <a:cubicBezTo>
                    <a:pt x="133" y="275"/>
                    <a:pt x="131" y="272"/>
                    <a:pt x="129" y="269"/>
                  </a:cubicBezTo>
                  <a:cubicBezTo>
                    <a:pt x="129" y="270"/>
                    <a:pt x="129" y="270"/>
                    <a:pt x="130" y="270"/>
                  </a:cubicBezTo>
                  <a:cubicBezTo>
                    <a:pt x="129" y="270"/>
                    <a:pt x="129" y="270"/>
                    <a:pt x="129" y="269"/>
                  </a:cubicBezTo>
                  <a:cubicBezTo>
                    <a:pt x="129" y="269"/>
                    <a:pt x="128" y="269"/>
                    <a:pt x="128" y="268"/>
                  </a:cubicBezTo>
                  <a:cubicBezTo>
                    <a:pt x="128" y="269"/>
                    <a:pt x="128" y="269"/>
                    <a:pt x="129" y="269"/>
                  </a:cubicBezTo>
                  <a:cubicBezTo>
                    <a:pt x="128" y="255"/>
                    <a:pt x="128" y="255"/>
                    <a:pt x="128" y="255"/>
                  </a:cubicBezTo>
                  <a:cubicBezTo>
                    <a:pt x="130" y="256"/>
                    <a:pt x="130" y="256"/>
                    <a:pt x="130" y="256"/>
                  </a:cubicBezTo>
                  <a:cubicBezTo>
                    <a:pt x="130" y="256"/>
                    <a:pt x="131" y="256"/>
                    <a:pt x="132" y="255"/>
                  </a:cubicBezTo>
                  <a:cubicBezTo>
                    <a:pt x="132" y="255"/>
                    <a:pt x="132" y="253"/>
                    <a:pt x="132" y="253"/>
                  </a:cubicBezTo>
                  <a:cubicBezTo>
                    <a:pt x="125" y="248"/>
                    <a:pt x="123" y="243"/>
                    <a:pt x="123" y="243"/>
                  </a:cubicBezTo>
                  <a:cubicBezTo>
                    <a:pt x="123" y="243"/>
                    <a:pt x="124" y="245"/>
                    <a:pt x="127" y="249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20" y="236"/>
                    <a:pt x="120" y="236"/>
                    <a:pt x="120" y="236"/>
                  </a:cubicBezTo>
                  <a:cubicBezTo>
                    <a:pt x="120" y="238"/>
                    <a:pt x="120" y="238"/>
                    <a:pt x="120" y="238"/>
                  </a:cubicBezTo>
                  <a:cubicBezTo>
                    <a:pt x="120" y="238"/>
                    <a:pt x="116" y="236"/>
                    <a:pt x="112" y="239"/>
                  </a:cubicBezTo>
                  <a:cubicBezTo>
                    <a:pt x="112" y="239"/>
                    <a:pt x="111" y="241"/>
                    <a:pt x="111" y="243"/>
                  </a:cubicBezTo>
                  <a:cubicBezTo>
                    <a:pt x="110" y="243"/>
                    <a:pt x="110" y="244"/>
                    <a:pt x="110" y="245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102" y="144"/>
                    <a:pt x="112" y="102"/>
                    <a:pt x="116" y="96"/>
                  </a:cubicBezTo>
                  <a:cubicBezTo>
                    <a:pt x="119" y="94"/>
                    <a:pt x="123" y="92"/>
                    <a:pt x="127" y="91"/>
                  </a:cubicBezTo>
                  <a:cubicBezTo>
                    <a:pt x="119" y="78"/>
                    <a:pt x="114" y="62"/>
                    <a:pt x="115" y="47"/>
                  </a:cubicBezTo>
                  <a:cubicBezTo>
                    <a:pt x="115" y="41"/>
                    <a:pt x="116" y="32"/>
                    <a:pt x="116" y="32"/>
                  </a:cubicBezTo>
                  <a:cubicBezTo>
                    <a:pt x="114" y="24"/>
                    <a:pt x="102" y="28"/>
                    <a:pt x="93" y="32"/>
                  </a:cubicBezTo>
                  <a:cubicBezTo>
                    <a:pt x="81" y="48"/>
                    <a:pt x="60" y="91"/>
                    <a:pt x="72" y="174"/>
                  </a:cubicBezTo>
                  <a:cubicBezTo>
                    <a:pt x="78" y="210"/>
                    <a:pt x="93" y="251"/>
                    <a:pt x="11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8739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59" r:id="rId2"/>
    <p:sldLayoutId id="2147483681" r:id="rId3"/>
    <p:sldLayoutId id="2147483682" r:id="rId4"/>
    <p:sldLayoutId id="2147483683" r:id="rId5"/>
    <p:sldLayoutId id="2147483672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64" r:id="rId17"/>
    <p:sldLayoutId id="2147483678" r:id="rId18"/>
    <p:sldLayoutId id="2147483679" r:id="rId19"/>
    <p:sldLayoutId id="2147483680" r:id="rId20"/>
    <p:sldLayoutId id="2147483671" r:id="rId2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4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1pPr>
      <a:lvl2pPr marL="712788" indent="-350838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–"/>
        <a:defRPr sz="22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4000" b="0" kern="1200">
          <a:solidFill>
            <a:schemeClr val="bg2"/>
          </a:solidFill>
          <a:latin typeface="+mj-lt"/>
          <a:ea typeface="+mn-ea"/>
          <a:cs typeface="+mn-cs"/>
        </a:defRPr>
      </a:lvl4pPr>
      <a:lvl5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+mj-lt"/>
        <a:buNone/>
        <a:defRPr sz="3200" kern="1200">
          <a:solidFill>
            <a:schemeClr val="tx2"/>
          </a:solidFill>
          <a:latin typeface="+mj-lt"/>
          <a:ea typeface="+mn-ea"/>
          <a:cs typeface="+mn-cs"/>
        </a:defRPr>
      </a:lvl5pPr>
      <a:lvl6pPr marL="542925" indent="-542925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+mj-lt"/>
        <a:buAutoNum type="arabicPeriod"/>
        <a:defRPr sz="24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6pPr>
      <a:lvl7pPr marL="893763" indent="-35560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2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7pPr>
      <a:lvl8pPr marL="893763" indent="-350838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+mj-lt"/>
        <a:buAutoNum type="alphaLcPeriod"/>
        <a:defRPr sz="22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400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2" userDrawn="1">
          <p15:clr>
            <a:srgbClr val="F26B43"/>
          </p15:clr>
        </p15:guide>
        <p15:guide id="2" pos="612" userDrawn="1">
          <p15:clr>
            <a:srgbClr val="F26B43"/>
          </p15:clr>
        </p15:guide>
        <p15:guide id="3" pos="7068" userDrawn="1">
          <p15:clr>
            <a:srgbClr val="F26B43"/>
          </p15:clr>
        </p15:guide>
        <p15:guide id="4" pos="510" userDrawn="1">
          <p15:clr>
            <a:srgbClr val="F26B43"/>
          </p15:clr>
        </p15:guide>
        <p15:guide id="5" orient="horz" pos="3708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  <p15:guide id="7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10D6F420-4BF9-4FCF-B50A-EBF0B7FFCA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4A78279-9142-447B-B347-016CFFDE57F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DA0071B-8318-4CAB-97D3-AF39C1C520A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1" name="Tijdelijke aanduiding voor verticale tekst 30">
            <a:extLst>
              <a:ext uri="{FF2B5EF4-FFF2-40B4-BE49-F238E27FC236}">
                <a16:creationId xmlns:a16="http://schemas.microsoft.com/office/drawing/2014/main" id="{83F60BCB-B972-4A9B-B612-061436F72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8662" y="4732929"/>
            <a:ext cx="2364531" cy="422405"/>
          </a:xfrm>
        </p:spPr>
        <p:txBody>
          <a:bodyPr/>
          <a:lstStyle/>
          <a:p>
            <a:r>
              <a:rPr lang="nl-NL" dirty="0"/>
              <a:t>18-04-2024 Webinar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D5F843CA-635B-456A-A3EA-8B61A3FD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62" y="2528835"/>
            <a:ext cx="9662486" cy="1376513"/>
          </a:xfrm>
        </p:spPr>
        <p:txBody>
          <a:bodyPr/>
          <a:lstStyle/>
          <a:p>
            <a:r>
              <a:rPr lang="nl-NL" dirty="0"/>
              <a:t>Webinar: Aanpak verzuim én vitaliteit,</a:t>
            </a:r>
            <a:br>
              <a:rPr lang="nl-NL" dirty="0"/>
            </a:br>
            <a:r>
              <a:rPr lang="nl-NL" dirty="0"/>
              <a:t> Gemeente Maastricht over ‘</a:t>
            </a:r>
            <a:r>
              <a:rPr lang="nl-NL" i="1" dirty="0"/>
              <a:t>Samen Beter</a:t>
            </a:r>
            <a:r>
              <a:rPr lang="nl-NL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9861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2B3B28B-FF64-4844-B862-1E35E8C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8" y="921379"/>
            <a:ext cx="7142047" cy="386054"/>
          </a:xfrm>
        </p:spPr>
        <p:txBody>
          <a:bodyPr/>
          <a:lstStyle/>
          <a:p>
            <a:r>
              <a:rPr lang="nl-NL" dirty="0"/>
              <a:t>1/3 Opstellen visie op vitaliteit gemeente Maastricht: ‘Samen Beter’.</a:t>
            </a:r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F738BDF8-87AC-42A4-A1BD-C20E4B870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endParaRPr lang="nl-NL" sz="3200" dirty="0"/>
          </a:p>
          <a:p>
            <a:pPr lvl="3"/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A44953A-BECB-465C-8EC7-949B3403C07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graphicFrame>
        <p:nvGraphicFramePr>
          <p:cNvPr id="12" name="Diagra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897730"/>
              </p:ext>
            </p:extLst>
          </p:nvPr>
        </p:nvGraphicFramePr>
        <p:xfrm>
          <a:off x="3073065" y="1671400"/>
          <a:ext cx="6045870" cy="43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0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abel 1"/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16648" y="921379"/>
            <a:ext cx="7975609" cy="386054"/>
          </a:xfrm>
        </p:spPr>
        <p:txBody>
          <a:bodyPr/>
          <a:lstStyle/>
          <a:p>
            <a:r>
              <a:rPr lang="nl-NL" dirty="0"/>
              <a:t>2/3 Verhelderen rollen van leidinggevende, medewerker en </a:t>
            </a:r>
            <a:r>
              <a:rPr lang="nl-NL" dirty="0" err="1"/>
              <a:t>PenO</a:t>
            </a:r>
            <a:r>
              <a:rPr lang="nl-NL" dirty="0"/>
              <a:t>-adviseur.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143" y="761720"/>
            <a:ext cx="1412757" cy="734240"/>
          </a:xfrm>
          <a:prstGeom prst="rect">
            <a:avLst/>
          </a:prstGeom>
        </p:spPr>
      </p:pic>
      <p:sp>
        <p:nvSpPr>
          <p:cNvPr id="6" name="Tijdelijke aanduiding voor verticale tekst 2"/>
          <p:cNvSpPr txBox="1">
            <a:spLocks/>
          </p:cNvSpPr>
          <p:nvPr/>
        </p:nvSpPr>
        <p:spPr>
          <a:xfrm>
            <a:off x="972000" y="1571747"/>
            <a:ext cx="10248000" cy="4320000"/>
          </a:xfrm>
          <a:prstGeom prst="rect">
            <a:avLst/>
          </a:prstGeom>
        </p:spPr>
        <p:txBody>
          <a:bodyPr/>
          <a:lstStyle>
            <a:lvl1pPr marL="361950" indent="-36195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4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50838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–"/>
              <a:defRPr sz="22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0" indent="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3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542925" indent="-542925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 sz="24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3763" indent="-35560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2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893763" indent="-350838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2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200" b="1" dirty="0"/>
              <a:t>Wie?</a:t>
            </a:r>
          </a:p>
          <a:p>
            <a:pPr lvl="1"/>
            <a:r>
              <a:rPr lang="nl-NL" sz="2000" dirty="0"/>
              <a:t>Leidinggevende.</a:t>
            </a:r>
          </a:p>
          <a:p>
            <a:pPr lvl="1"/>
            <a:r>
              <a:rPr lang="nl-NL" sz="2000" dirty="0"/>
              <a:t>Medewerker.</a:t>
            </a:r>
          </a:p>
          <a:p>
            <a:pPr lvl="1"/>
            <a:r>
              <a:rPr lang="nl-NL" sz="2000" dirty="0" err="1"/>
              <a:t>PenO</a:t>
            </a:r>
            <a:r>
              <a:rPr lang="nl-NL" sz="2000" dirty="0"/>
              <a:t>-adviseur.</a:t>
            </a:r>
          </a:p>
          <a:p>
            <a:pPr marL="11112" indent="0">
              <a:buNone/>
            </a:pPr>
            <a:endParaRPr lang="nl-NL" sz="2200" dirty="0"/>
          </a:p>
          <a:p>
            <a:pPr marL="11112" indent="0">
              <a:buNone/>
            </a:pPr>
            <a:r>
              <a:rPr lang="nl-NL" sz="2200" b="1" dirty="0"/>
              <a:t>In aanpak;</a:t>
            </a:r>
          </a:p>
          <a:p>
            <a:pPr lvl="1"/>
            <a:r>
              <a:rPr lang="nl-NL" sz="2000" dirty="0"/>
              <a:t>Visie op houding en gedrag per rol t.a.v. verzuim.</a:t>
            </a:r>
          </a:p>
          <a:p>
            <a:pPr lvl="1"/>
            <a:r>
              <a:rPr lang="nl-NL" sz="2000" dirty="0"/>
              <a:t>Training op maat (enkel voor leidinggevende).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66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2B3B28B-FF64-4844-B862-1E35E8C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8" y="921379"/>
            <a:ext cx="7975609" cy="386054"/>
          </a:xfrm>
        </p:spPr>
        <p:txBody>
          <a:bodyPr/>
          <a:lstStyle/>
          <a:p>
            <a:r>
              <a:rPr lang="nl-NL" dirty="0"/>
              <a:t>2/3 Verhelderen rollen van leidinggevende, medewerker en </a:t>
            </a:r>
            <a:r>
              <a:rPr lang="nl-NL" dirty="0" err="1"/>
              <a:t>PenO</a:t>
            </a:r>
            <a:r>
              <a:rPr lang="nl-NL" dirty="0"/>
              <a:t>-adviseur.</a:t>
            </a:r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F738BDF8-87AC-42A4-A1BD-C20E4B870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nl-NL" sz="2200" dirty="0"/>
              <a:t>Visie Samen Beter op leidinggeven</a:t>
            </a:r>
          </a:p>
          <a:p>
            <a:pPr lvl="3"/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A44953A-BECB-465C-8EC7-949B3403C07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Rechthoek 3"/>
          <p:cNvSpPr/>
          <p:nvPr/>
        </p:nvSpPr>
        <p:spPr>
          <a:xfrm>
            <a:off x="816647" y="2261468"/>
            <a:ext cx="10695167" cy="3139321"/>
          </a:xfrm>
          <a:prstGeom prst="rect">
            <a:avLst/>
          </a:prstGeom>
          <a:ln>
            <a:solidFill>
              <a:srgbClr val="002D55"/>
            </a:solidFill>
          </a:ln>
        </p:spPr>
        <p:txBody>
          <a:bodyPr wrap="square">
            <a:spAutoFit/>
          </a:bodyPr>
          <a:lstStyle/>
          <a:p>
            <a:r>
              <a:rPr lang="nl-NL" sz="2000" i="1" dirty="0">
                <a:solidFill>
                  <a:srgbClr val="00334C"/>
                </a:solidFill>
                <a:latin typeface="+mj-lt"/>
              </a:rPr>
              <a:t>De gemeente Maastricht vindt het belangrijk dat de leidinggevende de medewerker ondersteunt, zo ook binnen de uitvoering van #SamenBeter. </a:t>
            </a:r>
          </a:p>
          <a:p>
            <a:r>
              <a:rPr lang="nl-NL" sz="2000" i="1" dirty="0">
                <a:solidFill>
                  <a:srgbClr val="00334C"/>
                </a:solidFill>
                <a:latin typeface="+mj-lt"/>
              </a:rPr>
              <a:t>Zo wordt van de leidinggevende verwacht dat deze;</a:t>
            </a:r>
          </a:p>
          <a:p>
            <a:r>
              <a:rPr lang="nl-NL" sz="2000" i="1" dirty="0">
                <a:solidFill>
                  <a:srgbClr val="00334C"/>
                </a:solidFill>
                <a:latin typeface="+mj-lt"/>
              </a:rPr>
              <a:t>-	Zich actief opstelt in het reduceren en voorkomen van verzuim.</a:t>
            </a:r>
          </a:p>
          <a:p>
            <a:r>
              <a:rPr lang="nl-NL" sz="2000" i="1" dirty="0">
                <a:solidFill>
                  <a:srgbClr val="00334C"/>
                </a:solidFill>
                <a:latin typeface="+mj-lt"/>
              </a:rPr>
              <a:t>-	Zich realiseert waar de beïnvloedingsmogelijkheden liggen.</a:t>
            </a:r>
          </a:p>
          <a:p>
            <a:r>
              <a:rPr lang="nl-NL" sz="2000" i="1" dirty="0">
                <a:solidFill>
                  <a:srgbClr val="00334C"/>
                </a:solidFill>
                <a:latin typeface="+mj-lt"/>
              </a:rPr>
              <a:t>-	Helderheid heeft over de verschillende rollen in het verzuimproces.</a:t>
            </a:r>
          </a:p>
          <a:p>
            <a:r>
              <a:rPr lang="nl-NL" sz="2000" i="1" dirty="0">
                <a:solidFill>
                  <a:srgbClr val="00334C"/>
                </a:solidFill>
                <a:latin typeface="+mj-lt"/>
              </a:rPr>
              <a:t>-	Aan de arbodienst, P&amp;O of andere partijen heldere en gerichte vragen stelt, zodat er 	scherp 	kan worden geadviseerd.</a:t>
            </a:r>
          </a:p>
          <a:p>
            <a:r>
              <a:rPr lang="nl-NL" sz="2000" i="1" dirty="0">
                <a:solidFill>
                  <a:srgbClr val="00334C"/>
                </a:solidFill>
                <a:latin typeface="+mj-lt"/>
              </a:rPr>
              <a:t>-	Scherp doorvraagt, denkt en handelt in mogelijkheden.</a:t>
            </a:r>
          </a:p>
          <a:p>
            <a:endParaRPr lang="nl-NL" dirty="0"/>
          </a:p>
        </p:txBody>
      </p:sp>
      <p:sp>
        <p:nvSpPr>
          <p:cNvPr id="6" name="Ovaal bijschrift 5"/>
          <p:cNvSpPr/>
          <p:nvPr/>
        </p:nvSpPr>
        <p:spPr>
          <a:xfrm>
            <a:off x="8947610" y="525726"/>
            <a:ext cx="2729444" cy="1683240"/>
          </a:xfrm>
          <a:prstGeom prst="wedgeEllipseCallout">
            <a:avLst>
              <a:gd name="adj1" fmla="val -95378"/>
              <a:gd name="adj2" fmla="val 3010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+mj-lt"/>
              </a:rPr>
              <a:t>+ visie op houding en gedrag medewerker &amp; P&amp;O-adviseur.</a:t>
            </a:r>
          </a:p>
        </p:txBody>
      </p:sp>
    </p:spTree>
    <p:extLst>
      <p:ext uri="{BB962C8B-B14F-4D97-AF65-F5344CB8AC3E}">
        <p14:creationId xmlns:p14="http://schemas.microsoft.com/office/powerpoint/2010/main" val="16796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abel 1"/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16648" y="921379"/>
            <a:ext cx="6999380" cy="386054"/>
          </a:xfrm>
        </p:spPr>
        <p:txBody>
          <a:bodyPr/>
          <a:lstStyle/>
          <a:p>
            <a:r>
              <a:rPr lang="nl-NL" dirty="0"/>
              <a:t>3/3 Verdiepend onderzoek naar verzuimoorzaken per afdeling.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erticale tekst 2"/>
          <p:cNvSpPr txBox="1">
            <a:spLocks/>
          </p:cNvSpPr>
          <p:nvPr/>
        </p:nvSpPr>
        <p:spPr>
          <a:xfrm>
            <a:off x="972000" y="1571747"/>
            <a:ext cx="10248000" cy="4320000"/>
          </a:xfrm>
          <a:prstGeom prst="rect">
            <a:avLst/>
          </a:prstGeom>
        </p:spPr>
        <p:txBody>
          <a:bodyPr/>
          <a:lstStyle>
            <a:lvl1pPr marL="361950" indent="-36195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4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50838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–"/>
              <a:defRPr sz="22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0" indent="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3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542925" indent="-542925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 sz="24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3763" indent="-35560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2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893763" indent="-350838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200" kern="1200">
                <a:ln w="3175">
                  <a:solidFill>
                    <a:schemeClr val="bg1"/>
                  </a:solidFill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3619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112" indent="0">
              <a:buNone/>
            </a:pPr>
            <a:r>
              <a:rPr lang="nl-NL" sz="2200" b="1" dirty="0"/>
              <a:t>Onderzoek:</a:t>
            </a:r>
            <a:r>
              <a:rPr lang="nl-NL" sz="2200" dirty="0"/>
              <a:t>					</a:t>
            </a:r>
            <a:r>
              <a:rPr lang="nl-NL" sz="2000" dirty="0"/>
              <a:t>Verdiepend onderzoek verzuimoorzaken Stadsbeheer.</a:t>
            </a:r>
          </a:p>
          <a:p>
            <a:pPr marL="11112" indent="0">
              <a:buNone/>
            </a:pPr>
            <a:r>
              <a:rPr lang="nl-NL" sz="2200" b="1" dirty="0"/>
              <a:t>Onderzoeksmethode: 	</a:t>
            </a:r>
            <a:r>
              <a:rPr lang="nl-NL" sz="2000" dirty="0"/>
              <a:t>Interviews.</a:t>
            </a:r>
          </a:p>
          <a:p>
            <a:pPr marL="11112" indent="0">
              <a:buNone/>
            </a:pPr>
            <a:r>
              <a:rPr lang="nl-NL" sz="2200" b="1" dirty="0"/>
              <a:t>Doelgroep:					</a:t>
            </a:r>
            <a:r>
              <a:rPr lang="nl-NL" sz="2000" dirty="0"/>
              <a:t>Medewerkers wel en niet in verzuim verkeren (50/50).</a:t>
            </a:r>
          </a:p>
          <a:p>
            <a:pPr marL="11112" indent="0">
              <a:buNone/>
            </a:pPr>
            <a:r>
              <a:rPr lang="nl-NL" sz="2200" b="1" dirty="0"/>
              <a:t>Uitvoer interviews:</a:t>
            </a:r>
            <a:r>
              <a:rPr lang="nl-NL" sz="2200" dirty="0"/>
              <a:t>			</a:t>
            </a:r>
            <a:r>
              <a:rPr lang="nl-NL" sz="2000" dirty="0"/>
              <a:t>Arbodienst.</a:t>
            </a:r>
            <a:endParaRPr lang="nl-NL" sz="2200" dirty="0"/>
          </a:p>
          <a:p>
            <a:pPr marL="11112" indent="0">
              <a:buNone/>
            </a:pPr>
            <a:r>
              <a:rPr lang="nl-NL" sz="2200" b="1" dirty="0"/>
              <a:t>Resultaten:		</a:t>
            </a:r>
            <a:r>
              <a:rPr lang="nl-NL" sz="2200" dirty="0"/>
              <a:t>			</a:t>
            </a:r>
            <a:r>
              <a:rPr lang="nl-NL" sz="2000" dirty="0"/>
              <a:t>Rapport met bevindingen.</a:t>
            </a:r>
          </a:p>
          <a:p>
            <a:pPr marL="11112" indent="0">
              <a:buNone/>
            </a:pPr>
            <a:r>
              <a:rPr lang="nl-NL" sz="2200" b="1" dirty="0"/>
              <a:t>Opdracht:</a:t>
            </a:r>
            <a:r>
              <a:rPr lang="nl-NL" sz="2200" dirty="0"/>
              <a:t>						</a:t>
            </a:r>
            <a:r>
              <a:rPr lang="nl-NL" sz="2000" dirty="0"/>
              <a:t>Plan van aanpak met maatregelen op bevindingen uit 											onderzoek.</a:t>
            </a:r>
          </a:p>
          <a:p>
            <a:pPr marL="11112" indent="0">
              <a:buNone/>
            </a:pPr>
            <a:r>
              <a:rPr lang="nl-NL" sz="2200" b="1" dirty="0"/>
              <a:t>Resultaat:</a:t>
            </a:r>
            <a:r>
              <a:rPr lang="nl-NL" sz="2200" dirty="0"/>
              <a:t>						</a:t>
            </a:r>
            <a:r>
              <a:rPr lang="nl-NL" sz="2000" dirty="0"/>
              <a:t>1. Een (lokale) gerichte aanpak op verzuim.</a:t>
            </a:r>
          </a:p>
          <a:p>
            <a:pPr marL="11112" indent="0">
              <a:buNone/>
            </a:pPr>
            <a:r>
              <a:rPr lang="nl-NL" sz="2000" dirty="0"/>
              <a:t>									2. Betrokkenheid management en </a:t>
            </a:r>
            <a:r>
              <a:rPr lang="nl-NL" sz="2000" dirty="0" err="1"/>
              <a:t>PenO</a:t>
            </a:r>
            <a:r>
              <a:rPr lang="nl-NL" sz="2000" dirty="0"/>
              <a:t> (HR).</a:t>
            </a:r>
          </a:p>
          <a:p>
            <a:pPr marL="11112" indent="0">
              <a:buNone/>
            </a:pPr>
            <a:endParaRPr lang="nl-NL" sz="2200" dirty="0"/>
          </a:p>
          <a:p>
            <a:pPr marL="11112" indent="0">
              <a:buNone/>
            </a:pPr>
            <a:r>
              <a:rPr lang="nl-NL" sz="2200" dirty="0"/>
              <a:t>.</a:t>
            </a:r>
          </a:p>
          <a:p>
            <a:pPr marL="11112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1394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AB96EE2-C461-42B9-87CA-442DDF3B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222" y="1351184"/>
            <a:ext cx="1572129" cy="760959"/>
          </a:xfrm>
        </p:spPr>
        <p:txBody>
          <a:bodyPr/>
          <a:lstStyle/>
          <a:p>
            <a:r>
              <a:rPr lang="nl-NL" dirty="0"/>
              <a:t>Mercí</a:t>
            </a:r>
          </a:p>
        </p:txBody>
      </p:sp>
      <p:sp>
        <p:nvSpPr>
          <p:cNvPr id="26" name="Tijdelijke aanduiding voor verticale tekst 25">
            <a:extLst>
              <a:ext uri="{FF2B5EF4-FFF2-40B4-BE49-F238E27FC236}">
                <a16:creationId xmlns:a16="http://schemas.microsoft.com/office/drawing/2014/main" id="{873FC89B-0CFC-4138-A2DF-56B943E67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83348" y="3232112"/>
            <a:ext cx="2403003" cy="453183"/>
          </a:xfrm>
        </p:spPr>
        <p:txBody>
          <a:bodyPr/>
          <a:lstStyle/>
          <a:p>
            <a:r>
              <a:rPr lang="nl-NL" sz="2000" dirty="0"/>
              <a:t>Zijn er nog vragen?</a:t>
            </a:r>
          </a:p>
        </p:txBody>
      </p:sp>
    </p:spTree>
    <p:extLst>
      <p:ext uri="{BB962C8B-B14F-4D97-AF65-F5344CB8AC3E}">
        <p14:creationId xmlns:p14="http://schemas.microsoft.com/office/powerpoint/2010/main" val="14703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2B3B28B-FF64-4844-B862-1E35E8C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8" y="921379"/>
            <a:ext cx="2559062" cy="386054"/>
          </a:xfrm>
        </p:spPr>
        <p:txBody>
          <a:bodyPr/>
          <a:lstStyle/>
          <a:p>
            <a:r>
              <a:rPr lang="nl-NL" dirty="0"/>
              <a:t>Webinar 18-04-2014 </a:t>
            </a:r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F738BDF8-87AC-42A4-A1BD-C20E4B870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nl-NL" sz="2200" dirty="0"/>
              <a:t>Inhoud</a:t>
            </a:r>
          </a:p>
          <a:p>
            <a:r>
              <a:rPr lang="nl-NL" sz="2200" dirty="0"/>
              <a:t>Beweegreden tot aanpak.</a:t>
            </a:r>
          </a:p>
          <a:p>
            <a:r>
              <a:rPr lang="nl-NL" sz="2200" dirty="0"/>
              <a:t>Projectgroep: </a:t>
            </a:r>
            <a:r>
              <a:rPr lang="nl-NL" sz="2200" i="1" dirty="0"/>
              <a:t>‘Samen Beter’.</a:t>
            </a:r>
          </a:p>
          <a:p>
            <a:r>
              <a:rPr lang="nl-NL" sz="2200" dirty="0"/>
              <a:t>Doelen.</a:t>
            </a:r>
          </a:p>
          <a:p>
            <a:r>
              <a:rPr lang="nl-NL" sz="2200" dirty="0"/>
              <a:t>Visie: </a:t>
            </a:r>
            <a:r>
              <a:rPr lang="nl-NL" sz="2200" i="1" dirty="0"/>
              <a:t>‘Samen Beter’.</a:t>
            </a:r>
          </a:p>
          <a:p>
            <a:r>
              <a:rPr lang="nl-NL" sz="2200" i="1" dirty="0"/>
              <a:t>Uitvoeringsplan:</a:t>
            </a:r>
            <a:endParaRPr lang="nl-NL" sz="2200" dirty="0"/>
          </a:p>
          <a:p>
            <a:pPr lvl="1"/>
            <a:r>
              <a:rPr lang="nl-NL" dirty="0"/>
              <a:t>Rol-verheldering.</a:t>
            </a:r>
          </a:p>
          <a:p>
            <a:pPr lvl="1"/>
            <a:r>
              <a:rPr lang="nl-NL" dirty="0"/>
              <a:t>Intern onderzoek.</a:t>
            </a:r>
          </a:p>
          <a:p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A44953A-BECB-465C-8EC7-949B3403C07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58895" y="5960162"/>
            <a:ext cx="2293200" cy="655200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9" name="Tijdelijke aanduiding voor afbeelding 9">
            <a:extLst>
              <a:ext uri="{FF2B5EF4-FFF2-40B4-BE49-F238E27FC236}">
                <a16:creationId xmlns:a16="http://schemas.microsoft.com/office/drawing/2014/main" id="{71F770C5-E222-4294-A26F-F54F034C1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2793" y="0"/>
            <a:ext cx="5869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3317282" cy="386054"/>
          </a:xfrm>
        </p:spPr>
        <p:txBody>
          <a:bodyPr/>
          <a:lstStyle/>
          <a:p>
            <a:r>
              <a:rPr lang="nl-NL" dirty="0"/>
              <a:t>Even voorstellen: Wie ben ik?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200" b="1" dirty="0"/>
              <a:t>Martijn van Mulken</a:t>
            </a:r>
          </a:p>
          <a:p>
            <a:r>
              <a:rPr lang="nl-NL" sz="2000" dirty="0"/>
              <a:t>Coördinator Arbeidsomstandigheden (Arbocoördinator) </a:t>
            </a:r>
          </a:p>
          <a:p>
            <a:pPr marL="0" indent="0">
              <a:buNone/>
            </a:pPr>
            <a:r>
              <a:rPr lang="nl-NL" sz="2000" dirty="0"/>
              <a:t>	Gemeente Maastricht;</a:t>
            </a:r>
          </a:p>
          <a:p>
            <a:pPr lvl="1"/>
            <a:r>
              <a:rPr lang="nl-NL" sz="2000" dirty="0"/>
              <a:t>Advies.</a:t>
            </a:r>
          </a:p>
          <a:p>
            <a:pPr lvl="1"/>
            <a:r>
              <a:rPr lang="nl-NL" sz="2000" dirty="0"/>
              <a:t>Centraal (Arbo)beleid.</a:t>
            </a:r>
          </a:p>
          <a:p>
            <a:pPr lvl="1"/>
            <a:r>
              <a:rPr lang="nl-NL" sz="2000" dirty="0"/>
              <a:t>Project.</a:t>
            </a:r>
          </a:p>
          <a:p>
            <a:r>
              <a:rPr lang="nl-NL" sz="2000" dirty="0"/>
              <a:t>(studie)Achtergrond;</a:t>
            </a:r>
          </a:p>
          <a:p>
            <a:pPr lvl="1"/>
            <a:r>
              <a:rPr lang="nl-NL" sz="2000" dirty="0"/>
              <a:t>Ergonomie (mentaal &amp; fysiek).</a:t>
            </a:r>
          </a:p>
          <a:p>
            <a:pPr lvl="1"/>
            <a:r>
              <a:rPr lang="nl-NL" sz="2000" dirty="0"/>
              <a:t>Veiligheid &amp; Gezondheid (Arbo).</a:t>
            </a:r>
          </a:p>
          <a:p>
            <a:pPr lvl="1"/>
            <a:r>
              <a:rPr lang="nl-NL" sz="2000" dirty="0"/>
              <a:t>Bestuurskunde.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88379" y="1830593"/>
            <a:ext cx="2088581" cy="208858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9758861" y="921379"/>
            <a:ext cx="1618099" cy="38605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144000" tIns="36000" rIns="144000" bIns="720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QR LinkedIn</a:t>
            </a:r>
          </a:p>
        </p:txBody>
      </p:sp>
    </p:spTree>
    <p:extLst>
      <p:ext uri="{BB962C8B-B14F-4D97-AF65-F5344CB8AC3E}">
        <p14:creationId xmlns:p14="http://schemas.microsoft.com/office/powerpoint/2010/main" val="3004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1653365" cy="386054"/>
          </a:xfrm>
        </p:spPr>
        <p:txBody>
          <a:bodyPr/>
          <a:lstStyle/>
          <a:p>
            <a:r>
              <a:rPr lang="nl-NL" dirty="0"/>
              <a:t>Beweegreden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57"/>
          </p:nvPr>
        </p:nvSpPr>
        <p:spPr>
          <a:xfrm>
            <a:off x="816648" y="5729154"/>
            <a:ext cx="2293200" cy="6552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4" y="799238"/>
            <a:ext cx="2896938" cy="6303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2000" y="1571747"/>
            <a:ext cx="10248000" cy="4320000"/>
          </a:xfrm>
        </p:spPr>
        <p:txBody>
          <a:bodyPr/>
          <a:lstStyle/>
          <a:p>
            <a:r>
              <a:rPr lang="nl-NL" sz="2200" b="1" dirty="0"/>
              <a:t>Verzuim: </a:t>
            </a:r>
          </a:p>
          <a:p>
            <a:pPr lvl="1"/>
            <a:r>
              <a:rPr lang="nl-NL" dirty="0"/>
              <a:t>Gemiddeld ZVP: 6,65%</a:t>
            </a:r>
          </a:p>
          <a:p>
            <a:endParaRPr lang="nl-NL" sz="100" dirty="0"/>
          </a:p>
          <a:p>
            <a:r>
              <a:rPr lang="nl-NL" sz="2200" b="1" dirty="0"/>
              <a:t>Gemeentelijk management overleg:</a:t>
            </a:r>
          </a:p>
          <a:p>
            <a:pPr lvl="1"/>
            <a:r>
              <a:rPr lang="nl-NL" sz="2000" dirty="0"/>
              <a:t>Behoefte aan meer actie op vitaliteit.</a:t>
            </a:r>
          </a:p>
          <a:p>
            <a:endParaRPr lang="nl-NL" sz="100" dirty="0"/>
          </a:p>
          <a:p>
            <a:r>
              <a:rPr lang="nl-NL" sz="2200" b="1" dirty="0"/>
              <a:t>Ambitie:</a:t>
            </a:r>
          </a:p>
          <a:p>
            <a:pPr lvl="1"/>
            <a:r>
              <a:rPr lang="nl-NL" sz="2000" dirty="0"/>
              <a:t>Project(groep) vanuit </a:t>
            </a:r>
            <a:r>
              <a:rPr lang="nl-NL" sz="2000" dirty="0" err="1"/>
              <a:t>PenO</a:t>
            </a:r>
            <a:r>
              <a:rPr lang="nl-NL" sz="2000" dirty="0"/>
              <a:t> (HR).</a:t>
            </a:r>
          </a:p>
          <a:p>
            <a:pPr lvl="1"/>
            <a:r>
              <a:rPr lang="nl-NL" sz="2000" dirty="0"/>
              <a:t>Aansluiten bij organisatie visie </a:t>
            </a:r>
            <a:r>
              <a:rPr lang="nl-NL" sz="2000" i="1" dirty="0"/>
              <a:t>‘Samen met plezier voor Maastricht’.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7" y="1571746"/>
            <a:ext cx="4975995" cy="2621525"/>
          </a:xfrm>
          <a:prstGeom prst="rect">
            <a:avLst/>
          </a:prstGeom>
          <a:ln>
            <a:solidFill>
              <a:srgbClr val="002D55"/>
            </a:solidFill>
          </a:ln>
        </p:spPr>
      </p:pic>
    </p:spTree>
    <p:extLst>
      <p:ext uri="{BB962C8B-B14F-4D97-AF65-F5344CB8AC3E}">
        <p14:creationId xmlns:p14="http://schemas.microsoft.com/office/powerpoint/2010/main" val="16706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50" y="3339486"/>
            <a:ext cx="6667250" cy="33336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1768781" cy="386054"/>
          </a:xfrm>
        </p:spPr>
        <p:txBody>
          <a:bodyPr/>
          <a:lstStyle/>
          <a:p>
            <a:r>
              <a:rPr lang="nl-NL" dirty="0"/>
              <a:t>Project(groep)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200" b="1" dirty="0"/>
              <a:t>Project: ‘Samen Beter’</a:t>
            </a:r>
          </a:p>
          <a:p>
            <a:r>
              <a:rPr lang="nl-NL" sz="2200" dirty="0"/>
              <a:t>Professionals (intern &amp; extern):</a:t>
            </a:r>
          </a:p>
          <a:p>
            <a:pPr lvl="1"/>
            <a:r>
              <a:rPr lang="nl-NL" sz="2000" dirty="0"/>
              <a:t>Verzuim.</a:t>
            </a:r>
          </a:p>
          <a:p>
            <a:pPr lvl="1"/>
            <a:r>
              <a:rPr lang="nl-NL" sz="2000" dirty="0"/>
              <a:t>Vitaliteit.</a:t>
            </a:r>
          </a:p>
          <a:p>
            <a:pPr lvl="1"/>
            <a:r>
              <a:rPr lang="nl-NL" sz="2000" dirty="0"/>
              <a:t>Arbo.</a:t>
            </a:r>
          </a:p>
          <a:p>
            <a:pPr lvl="1"/>
            <a:r>
              <a:rPr lang="nl-NL" sz="2000" dirty="0"/>
              <a:t>Loopbaan.</a:t>
            </a:r>
          </a:p>
          <a:p>
            <a:endParaRPr lang="nl-NL" sz="100" dirty="0"/>
          </a:p>
          <a:p>
            <a:r>
              <a:rPr lang="nl-NL" sz="2200" dirty="0"/>
              <a:t>Ambassadeurs:</a:t>
            </a:r>
          </a:p>
          <a:p>
            <a:pPr lvl="1"/>
            <a:r>
              <a:rPr lang="nl-NL" sz="2000" dirty="0"/>
              <a:t>Directie.</a:t>
            </a:r>
          </a:p>
          <a:p>
            <a:endParaRPr lang="nl-NL" sz="2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455" y="784389"/>
            <a:ext cx="3337557" cy="7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2B3B28B-FF64-4844-B862-1E35E8C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8" y="921379"/>
            <a:ext cx="1015370" cy="386054"/>
          </a:xfrm>
        </p:spPr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F738BDF8-87AC-42A4-A1BD-C20E4B870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nl-NL" sz="2200" dirty="0"/>
              <a:t>Doelstellingen Samen Beter:</a:t>
            </a:r>
          </a:p>
          <a:p>
            <a:pPr lvl="3"/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A44953A-BECB-465C-8EC7-949B3403C07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36840"/>
              </p:ext>
            </p:extLst>
          </p:nvPr>
        </p:nvGraphicFramePr>
        <p:xfrm>
          <a:off x="816648" y="2377720"/>
          <a:ext cx="6252426" cy="2557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2426">
                  <a:extLst>
                    <a:ext uri="{9D8B030D-6E8A-4147-A177-3AD203B41FA5}">
                      <a16:colId xmlns:a16="http://schemas.microsoft.com/office/drawing/2014/main" val="1572851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rgbClr val="00334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0" i="1" dirty="0">
                          <a:solidFill>
                            <a:srgbClr val="00334C"/>
                          </a:solidFill>
                          <a:effectLst/>
                          <a:latin typeface="+mj-lt"/>
                        </a:rPr>
                        <a:t>1. Verlagen verzuim binnen de gemeente Maastricht.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rgbClr val="00334C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nl-NL" sz="2000" b="0" i="1" dirty="0">
                        <a:solidFill>
                          <a:srgbClr val="00334C"/>
                        </a:solidFill>
                        <a:effectLst/>
                        <a:latin typeface="+mj-lt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98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0" i="1" dirty="0">
                          <a:solidFill>
                            <a:srgbClr val="00334C"/>
                          </a:solidFill>
                          <a:effectLst/>
                          <a:latin typeface="+mj-lt"/>
                        </a:rPr>
                        <a:t>2. Versterken vitaliteit binnen de gemeente Maastricht.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rgbClr val="00334C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nl-NL" sz="2000" b="0" i="1" dirty="0">
                        <a:solidFill>
                          <a:srgbClr val="00334C"/>
                        </a:solidFill>
                        <a:effectLst/>
                        <a:latin typeface="+mj-lt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205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nl-NL" sz="2000" b="0" i="1" dirty="0">
                        <a:solidFill>
                          <a:srgbClr val="00334C"/>
                        </a:solidFill>
                        <a:effectLst/>
                        <a:latin typeface="+mj-lt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79730"/>
                  </a:ext>
                </a:extLst>
              </a:tr>
            </a:tbl>
          </a:graphicData>
        </a:graphic>
      </p:graphicFrame>
      <p:pic>
        <p:nvPicPr>
          <p:cNvPr id="3" name="Picture 2" descr="Waar overnachten in Maastricht? 10 x van goedkoop tot luxe (update 2022 ...">
            <a:extLst>
              <a:ext uri="{FF2B5EF4-FFF2-40B4-BE49-F238E27FC236}">
                <a16:creationId xmlns:a16="http://schemas.microsoft.com/office/drawing/2014/main" id="{527FF4E8-A75C-4272-D29A-750BB9F2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bijschrift 3"/>
          <p:cNvSpPr/>
          <p:nvPr/>
        </p:nvSpPr>
        <p:spPr>
          <a:xfrm>
            <a:off x="7069074" y="605494"/>
            <a:ext cx="2387065" cy="1645920"/>
          </a:xfrm>
          <a:prstGeom prst="wedgeEllipseCallout">
            <a:avLst>
              <a:gd name="adj1" fmla="val -74060"/>
              <a:gd name="adj2" fmla="val 7478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+mj-lt"/>
              </a:rPr>
              <a:t>ZVP 2023: 6,65%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05" y="6017912"/>
            <a:ext cx="2777352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ijdelijke aanduiding voor tabel 8">
            <a:extLst>
              <a:ext uri="{FF2B5EF4-FFF2-40B4-BE49-F238E27FC236}">
                <a16:creationId xmlns:a16="http://schemas.microsoft.com/office/drawing/2014/main" id="{332C2BAA-9064-4CD2-88D5-EB8BD0D9D9F5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589189732"/>
              </p:ext>
            </p:extLst>
          </p:nvPr>
        </p:nvGraphicFramePr>
        <p:xfrm>
          <a:off x="971550" y="1571625"/>
          <a:ext cx="10078252" cy="4932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6621">
                  <a:extLst>
                    <a:ext uri="{9D8B030D-6E8A-4147-A177-3AD203B41FA5}">
                      <a16:colId xmlns:a16="http://schemas.microsoft.com/office/drawing/2014/main" val="551480954"/>
                    </a:ext>
                  </a:extLst>
                </a:gridCol>
                <a:gridCol w="2069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017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Jaar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2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Acties</a:t>
                      </a:r>
                    </a:p>
                  </a:txBody>
                  <a:tcPr marL="216000" marR="216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Stand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2023</a:t>
                      </a: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Opstellen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visie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+mj-lt"/>
                        </a:rPr>
                        <a:t> op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vitaliteit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gemeente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+mj-lt"/>
                        </a:rPr>
                        <a:t> Maastricht: </a:t>
                      </a:r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‘</a:t>
                      </a:r>
                      <a:r>
                        <a:rPr lang="en-US" sz="1200" i="1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Samen</a:t>
                      </a:r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i="1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Beter</a:t>
                      </a:r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’.</a:t>
                      </a:r>
                      <a:endParaRPr lang="en-US" sz="1200" i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Afgerond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021513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2024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200" b="0" kern="1200" dirty="0">
                          <a:solidFill>
                            <a:srgbClr val="00334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Verhelderen rollen van</a:t>
                      </a:r>
                      <a:r>
                        <a:rPr lang="nl-NL" sz="1200" b="0" kern="1200" baseline="0" dirty="0">
                          <a:solidFill>
                            <a:srgbClr val="00334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leidinggevende, medewerker en </a:t>
                      </a:r>
                      <a:r>
                        <a:rPr lang="nl-NL" sz="1200" b="0" kern="1200" baseline="0" dirty="0" err="1">
                          <a:solidFill>
                            <a:srgbClr val="00334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PenO</a:t>
                      </a:r>
                      <a:r>
                        <a:rPr lang="nl-NL" sz="1200" b="0" kern="1200" baseline="0" dirty="0">
                          <a:solidFill>
                            <a:srgbClr val="00334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-adviseur.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</a:rPr>
                        <a:t>Loopt</a:t>
                      </a: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2024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4C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Training op maat voor leidinggevenden.</a:t>
                      </a:r>
                    </a:p>
                    <a:p>
                      <a:pPr algn="r"/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Verwacht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2023/</a:t>
                      </a:r>
                      <a:r>
                        <a:rPr lang="nl-NL" sz="12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2024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4C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Verdiepend onderzoek naar verzuimoorzaken per afdeling.</a:t>
                      </a: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</a:rPr>
                        <a:t>Loopt</a:t>
                      </a: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2024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4C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Intern mobiliteitsproces bij verzuim.</a:t>
                      </a: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Verwacht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2024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kern="1200" dirty="0">
                          <a:solidFill>
                            <a:srgbClr val="00334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Escalatieprocedure verzuimbeleid.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4C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Verwacht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2024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4C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Evalueren en bijsturen acties: </a:t>
                      </a:r>
                      <a:r>
                        <a:rPr kumimoji="0" lang="nl-NL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4C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‘Samen Beter’.</a:t>
                      </a: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Doorlopend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62B3B28B-FF64-4844-B862-1E35E8C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8" y="921379"/>
            <a:ext cx="6191467" cy="386054"/>
          </a:xfrm>
        </p:spPr>
        <p:txBody>
          <a:bodyPr/>
          <a:lstStyle/>
          <a:p>
            <a:r>
              <a:rPr lang="nl-NL" i="1" dirty="0"/>
              <a:t>Doel 1: verlagen verzuim binnen de gemeente Maastricht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23B500E-D53A-4C65-A48D-42E366BACD3A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70" y="2910287"/>
            <a:ext cx="734149" cy="38155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70" y="4150341"/>
            <a:ext cx="734149" cy="38155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69" y="2290260"/>
            <a:ext cx="734149" cy="3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ijdelijke aanduiding voor tabel 8">
            <a:extLst>
              <a:ext uri="{FF2B5EF4-FFF2-40B4-BE49-F238E27FC236}">
                <a16:creationId xmlns:a16="http://schemas.microsoft.com/office/drawing/2014/main" id="{332C2BAA-9064-4CD2-88D5-EB8BD0D9D9F5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296328691"/>
              </p:ext>
            </p:extLst>
          </p:nvPr>
        </p:nvGraphicFramePr>
        <p:xfrm>
          <a:off x="971550" y="1571625"/>
          <a:ext cx="10078252" cy="3078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6995">
                  <a:extLst>
                    <a:ext uri="{9D8B030D-6E8A-4147-A177-3AD203B41FA5}">
                      <a16:colId xmlns:a16="http://schemas.microsoft.com/office/drawing/2014/main" val="551480954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017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Jaar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2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Acties</a:t>
                      </a: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StaVaZa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2024</a:t>
                      </a: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Opstellen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vitaliteitsprogramma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+mj-lt"/>
                        </a:rPr>
                        <a:t>: </a:t>
                      </a:r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‘</a:t>
                      </a:r>
                      <a:r>
                        <a:rPr lang="en-US" sz="1200" i="1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Samen</a:t>
                      </a:r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i="1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Beter</a:t>
                      </a:r>
                      <a:r>
                        <a:rPr lang="en-US" sz="1200" i="1" baseline="0" dirty="0">
                          <a:solidFill>
                            <a:schemeClr val="tx2"/>
                          </a:solidFill>
                          <a:latin typeface="+mj-lt"/>
                        </a:rPr>
                        <a:t>’</a:t>
                      </a:r>
                      <a:r>
                        <a:rPr lang="en-US" sz="1200" i="1" dirty="0">
                          <a:solidFill>
                            <a:schemeClr val="tx2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Loopt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021513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2024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Vitaliteitsweek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</a:rPr>
                        <a:t> Gemeente Maastricht.</a:t>
                      </a: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Verwacht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2024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200" dirty="0">
                          <a:solidFill>
                            <a:schemeClr val="tx2"/>
                          </a:solidFill>
                          <a:latin typeface="+mj-lt"/>
                        </a:rPr>
                        <a:t>Preventief</a:t>
                      </a:r>
                      <a:r>
                        <a:rPr lang="nl-NL" sz="1200" baseline="0" dirty="0">
                          <a:solidFill>
                            <a:schemeClr val="tx2"/>
                          </a:solidFill>
                          <a:latin typeface="+mj-lt"/>
                        </a:rPr>
                        <a:t> Medisch Onderzoek (</a:t>
                      </a:r>
                      <a:r>
                        <a:rPr lang="nl-NL" sz="120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PMO’s</a:t>
                      </a:r>
                      <a:r>
                        <a:rPr lang="nl-NL" sz="1200" baseline="0" dirty="0">
                          <a:solidFill>
                            <a:schemeClr val="tx2"/>
                          </a:solidFill>
                          <a:latin typeface="+mj-lt"/>
                        </a:rPr>
                        <a:t>)</a:t>
                      </a:r>
                      <a:r>
                        <a:rPr lang="nl-NL" sz="1200" dirty="0">
                          <a:solidFill>
                            <a:schemeClr val="tx2"/>
                          </a:solidFill>
                          <a:latin typeface="+mj-lt"/>
                        </a:rPr>
                        <a:t>.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</a:rPr>
                        <a:t>Loopt</a:t>
                      </a: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96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2024</a:t>
                      </a:r>
                    </a:p>
                  </a:txBody>
                  <a:tcPr marL="216000" marR="216000" marT="72000" marB="72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Communicatie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</a:rPr>
                        <a:t> in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samenwerking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</a:rPr>
                        <a:t> met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externe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+mj-lt"/>
                        </a:rPr>
                        <a:t> Partner.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+mj-lt"/>
                        </a:rPr>
                        <a:t>Loopt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216000" marR="216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295698"/>
                  </a:ext>
                </a:extLst>
              </a:tr>
            </a:tbl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62B3B28B-FF64-4844-B862-1E35E8C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8" y="921379"/>
            <a:ext cx="6473595" cy="386054"/>
          </a:xfrm>
        </p:spPr>
        <p:txBody>
          <a:bodyPr/>
          <a:lstStyle/>
          <a:p>
            <a:r>
              <a:rPr lang="nl-NL" i="1" dirty="0"/>
              <a:t>Doel 2: versterken vitaliteit binnen de Gemeente Maastricht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23B500E-D53A-4C65-A48D-42E366BACD3A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96" y="6016814"/>
            <a:ext cx="2782008" cy="6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2B3B28B-FF64-4844-B862-1E35E8C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8" y="921379"/>
            <a:ext cx="7142047" cy="386054"/>
          </a:xfrm>
        </p:spPr>
        <p:txBody>
          <a:bodyPr/>
          <a:lstStyle/>
          <a:p>
            <a:r>
              <a:rPr lang="nl-NL" dirty="0"/>
              <a:t>1/3 Opstellen visie op vitaliteit gemeente Maastricht: ‘Samen Beter’.</a:t>
            </a:r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F738BDF8-87AC-42A4-A1BD-C20E4B870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nl-NL" sz="2200" i="1" dirty="0"/>
              <a:t>Visie: ‘Samen Beter’.</a:t>
            </a:r>
          </a:p>
          <a:p>
            <a:pPr lvl="3"/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A44953A-BECB-465C-8EC7-949B3403C07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Rechthoek 3"/>
          <p:cNvSpPr/>
          <p:nvPr/>
        </p:nvSpPr>
        <p:spPr>
          <a:xfrm>
            <a:off x="816648" y="2261468"/>
            <a:ext cx="6941314" cy="2585323"/>
          </a:xfrm>
          <a:prstGeom prst="rect">
            <a:avLst/>
          </a:prstGeom>
          <a:ln>
            <a:solidFill>
              <a:srgbClr val="002D55"/>
            </a:solidFill>
          </a:ln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rgbClr val="00334C"/>
                </a:solidFill>
                <a:latin typeface="+mj-lt"/>
              </a:rPr>
              <a:t>De gemeente Maastricht vindt het belangrijk dat jij als medewerker lekker in je vel zit, zowel lichamelijk als geestelijk. </a:t>
            </a:r>
          </a:p>
          <a:p>
            <a:r>
              <a:rPr lang="nl-NL" i="1" dirty="0">
                <a:solidFill>
                  <a:srgbClr val="00334C"/>
                </a:solidFill>
                <a:latin typeface="+mj-lt"/>
              </a:rPr>
              <a:t>Jij bent hiervoor aan zet, je leidinggevende ondersteunt jou hierbij en de organisatie biedt je de mogelijkheden. </a:t>
            </a:r>
          </a:p>
          <a:p>
            <a:r>
              <a:rPr lang="nl-NL" i="1" dirty="0">
                <a:solidFill>
                  <a:srgbClr val="00334C"/>
                </a:solidFill>
                <a:latin typeface="+mj-lt"/>
              </a:rPr>
              <a:t>Want alleen dan worden we samen steeds beter.  </a:t>
            </a:r>
          </a:p>
          <a:p>
            <a:pPr algn="ctr"/>
            <a:endParaRPr lang="nl-NL" i="1" dirty="0">
              <a:solidFill>
                <a:srgbClr val="00334C"/>
              </a:solidFill>
              <a:latin typeface="+mj-lt"/>
            </a:endParaRPr>
          </a:p>
          <a:p>
            <a:r>
              <a:rPr lang="nl-NL" i="1" dirty="0">
                <a:solidFill>
                  <a:srgbClr val="00334C"/>
                </a:solidFill>
                <a:latin typeface="+mj-lt"/>
              </a:rPr>
              <a:t>#SamenBeter helpt jou om vitaal en met plezier voor de stad Maastricht te werken. </a:t>
            </a:r>
          </a:p>
          <a:p>
            <a:pPr algn="ctr"/>
            <a:endParaRPr lang="nl-NL" dirty="0"/>
          </a:p>
        </p:txBody>
      </p:sp>
      <p:pic>
        <p:nvPicPr>
          <p:cNvPr id="9" name="Tijdelijke aanduiding voor afbeelding 9">
            <a:extLst>
              <a:ext uri="{FF2B5EF4-FFF2-40B4-BE49-F238E27FC236}">
                <a16:creationId xmlns:a16="http://schemas.microsoft.com/office/drawing/2014/main" id="{37177939-0A61-470F-A0FD-257BA1384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11955" y="0"/>
            <a:ext cx="4180045" cy="685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69" y="5895949"/>
            <a:ext cx="3294345" cy="7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714855ef89e18c02670a0fad6d03ba85960e4"/>
</p:tagLst>
</file>

<file path=ppt/theme/theme1.xml><?xml version="1.0" encoding="utf-8"?>
<a:theme xmlns:a="http://schemas.openxmlformats.org/drawingml/2006/main" name="Gemeente Maastricht">
  <a:themeElements>
    <a:clrScheme name="Gemeente Maastricht">
      <a:dk1>
        <a:sysClr val="windowText" lastClr="000000"/>
      </a:dk1>
      <a:lt1>
        <a:sysClr val="window" lastClr="FFFFFF"/>
      </a:lt1>
      <a:dk2>
        <a:srgbClr val="00334C"/>
      </a:dk2>
      <a:lt2>
        <a:srgbClr val="D71920"/>
      </a:lt2>
      <a:accent1>
        <a:srgbClr val="C8D6DB"/>
      </a:accent1>
      <a:accent2>
        <a:srgbClr val="D71920"/>
      </a:accent2>
      <a:accent3>
        <a:srgbClr val="00334C"/>
      </a:accent3>
      <a:accent4>
        <a:srgbClr val="C8D6DB"/>
      </a:accent4>
      <a:accent5>
        <a:srgbClr val="D71920"/>
      </a:accent5>
      <a:accent6>
        <a:srgbClr val="00334C"/>
      </a:accent6>
      <a:hlink>
        <a:srgbClr val="0070C0"/>
      </a:hlink>
      <a:folHlink>
        <a:srgbClr val="0070C0"/>
      </a:folHlink>
    </a:clrScheme>
    <a:fontScheme name="Gemeente Maastrich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f94e10-6508-4355-b549-69e1844db31c">
      <Terms xmlns="http://schemas.microsoft.com/office/infopath/2007/PartnerControls"/>
    </lcf76f155ced4ddcb4097134ff3c332f>
    <TaxCatchAll xmlns="0cd8f9ad-5cb0-4a29-a4d7-655f1fd97d49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931A7348F0F418EB0104C20D3FFAB" ma:contentTypeVersion="14" ma:contentTypeDescription="Een nieuw document maken." ma:contentTypeScope="" ma:versionID="ae6f05acad0ed0c0c9e7f723c2c0df94">
  <xsd:schema xmlns:xsd="http://www.w3.org/2001/XMLSchema" xmlns:xs="http://www.w3.org/2001/XMLSchema" xmlns:p="http://schemas.microsoft.com/office/2006/metadata/properties" xmlns:ns2="4bf94e10-6508-4355-b549-69e1844db31c" xmlns:ns3="0cd8f9ad-5cb0-4a29-a4d7-655f1fd97d49" targetNamespace="http://schemas.microsoft.com/office/2006/metadata/properties" ma:root="true" ma:fieldsID="d377c2568dc2d1b40ea2de5d22ccf969" ns2:_="" ns3:_="">
    <xsd:import namespace="4bf94e10-6508-4355-b549-69e1844db31c"/>
    <xsd:import namespace="0cd8f9ad-5cb0-4a29-a4d7-655f1fd97d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94e10-6508-4355-b549-69e1844db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536dc5d3-1c25-416d-9ff8-30d8d3310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8f9ad-5cb0-4a29-a4d7-655f1fd97d4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db59423-6b26-4941-9868-2182fc353128}" ma:internalName="TaxCatchAll" ma:showField="CatchAllData" ma:web="0cd8f9ad-5cb0-4a29-a4d7-655f1fd97d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2AE3D1-79C1-4ABC-B324-CDE45E7ACF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E4AEB6-9F40-425B-B3C3-82F58C215B62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0cd8f9ad-5cb0-4a29-a4d7-655f1fd97d4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bf94e10-6508-4355-b549-69e1844db31c"/>
  </ds:schemaRefs>
</ds:datastoreItem>
</file>

<file path=customXml/itemProps3.xml><?xml version="1.0" encoding="utf-8"?>
<ds:datastoreItem xmlns:ds="http://schemas.openxmlformats.org/officeDocument/2006/customXml" ds:itemID="{2674AE1F-BD10-4A32-8DA7-E25F2A6CC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f94e10-6508-4355-b549-69e1844db31c"/>
    <ds:schemaRef ds:uri="0cd8f9ad-5cb0-4a29-a4d7-655f1fd97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826</Words>
  <Application>Microsoft Office PowerPoint</Application>
  <PresentationFormat>Breedbeeld</PresentationFormat>
  <Paragraphs>144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Gemeente Maastricht</vt:lpstr>
      <vt:lpstr>Webinar: Aanpak verzuim én vitaliteit,  Gemeente Maastricht over ‘Samen Beter’</vt:lpstr>
      <vt:lpstr>Webinar 18-04-2014 </vt:lpstr>
      <vt:lpstr>Even voorstellen: Wie ben ik?</vt:lpstr>
      <vt:lpstr>Beweegreden</vt:lpstr>
      <vt:lpstr>Project(groep)</vt:lpstr>
      <vt:lpstr>Doelen</vt:lpstr>
      <vt:lpstr>Doel 1: verlagen verzuim binnen de gemeente Maastricht</vt:lpstr>
      <vt:lpstr>Doel 2: versterken vitaliteit binnen de Gemeente Maastricht</vt:lpstr>
      <vt:lpstr>1/3 Opstellen visie op vitaliteit gemeente Maastricht: ‘Samen Beter’.</vt:lpstr>
      <vt:lpstr>1/3 Opstellen visie op vitaliteit gemeente Maastricht: ‘Samen Beter’.</vt:lpstr>
      <vt:lpstr>2/3 Verhelderen rollen van leidinggevende, medewerker en PenO-adviseur.</vt:lpstr>
      <vt:lpstr>2/3 Verhelderen rollen van leidinggevende, medewerker en PenO-adviseur.</vt:lpstr>
      <vt:lpstr>3/3 Verdiepend onderzoek naar verzuimoorzaken per afdeling. </vt:lpstr>
      <vt:lpstr>Mercí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Robbert van Brummen</dc:creator>
  <cp:lastModifiedBy>Debra Verduin | A&amp;O fonds Gemeenten</cp:lastModifiedBy>
  <cp:revision>147</cp:revision>
  <dcterms:created xsi:type="dcterms:W3CDTF">2017-08-30T16:21:34Z</dcterms:created>
  <dcterms:modified xsi:type="dcterms:W3CDTF">2024-04-11T13:09:49Z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0x010100A0B931A7348F0F418EB0104C20D3FFAB</vt:lpwstr>
  </property>
  <property fmtid="{D5CDD505-2E9C-101B-9397-08002B2CF9AE}" pid="3" name="MediaServiceImageTags">
    <vt:lpwstr/>
  </property>
</Properties>
</file>