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69" r:id="rId2"/>
    <p:sldId id="371" r:id="rId3"/>
    <p:sldId id="389" r:id="rId4"/>
    <p:sldId id="402" r:id="rId5"/>
    <p:sldId id="366" r:id="rId6"/>
    <p:sldId id="404" r:id="rId7"/>
    <p:sldId id="370" r:id="rId8"/>
    <p:sldId id="403" r:id="rId9"/>
    <p:sldId id="368" r:id="rId10"/>
    <p:sldId id="390" r:id="rId11"/>
    <p:sldId id="406" r:id="rId12"/>
    <p:sldId id="391" r:id="rId13"/>
    <p:sldId id="375" r:id="rId14"/>
    <p:sldId id="392" r:id="rId15"/>
    <p:sldId id="393" r:id="rId16"/>
    <p:sldId id="394" r:id="rId17"/>
    <p:sldId id="380" r:id="rId18"/>
    <p:sldId id="396" r:id="rId19"/>
    <p:sldId id="395" r:id="rId20"/>
    <p:sldId id="405" r:id="rId21"/>
    <p:sldId id="383" r:id="rId22"/>
    <p:sldId id="397" r:id="rId23"/>
    <p:sldId id="398" r:id="rId24"/>
    <p:sldId id="399" r:id="rId25"/>
    <p:sldId id="407" r:id="rId26"/>
    <p:sldId id="401" r:id="rId27"/>
    <p:sldId id="388" r:id="rId2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053">
          <p15:clr>
            <a:srgbClr val="A4A3A4"/>
          </p15:clr>
        </p15:guide>
        <p15:guide id="4" orient="horz" pos="411">
          <p15:clr>
            <a:srgbClr val="A4A3A4"/>
          </p15:clr>
        </p15:guide>
        <p15:guide id="5" orient="horz" pos="3593">
          <p15:clr>
            <a:srgbClr val="A4A3A4"/>
          </p15:clr>
        </p15:guide>
        <p15:guide id="6" orient="horz" pos="3065">
          <p15:clr>
            <a:srgbClr val="A4A3A4"/>
          </p15:clr>
        </p15:guide>
        <p15:guide id="7" orient="horz" pos="290">
          <p15:clr>
            <a:srgbClr val="A4A3A4"/>
          </p15:clr>
        </p15:guide>
        <p15:guide id="8" orient="horz" pos="357">
          <p15:clr>
            <a:srgbClr val="A4A3A4"/>
          </p15:clr>
        </p15:guide>
        <p15:guide id="9" orient="horz" pos="2976">
          <p15:clr>
            <a:srgbClr val="A4A3A4"/>
          </p15:clr>
        </p15:guide>
        <p15:guide id="10" orient="horz" pos="1564">
          <p15:clr>
            <a:srgbClr val="A4A3A4"/>
          </p15:clr>
        </p15:guide>
        <p15:guide id="11" orient="horz" pos="1631">
          <p15:clr>
            <a:srgbClr val="A4A3A4"/>
          </p15:clr>
        </p15:guide>
        <p15:guide id="12" orient="horz" pos="3625">
          <p15:clr>
            <a:srgbClr val="A4A3A4"/>
          </p15:clr>
        </p15:guide>
        <p15:guide id="13" orient="horz" pos="266">
          <p15:clr>
            <a:srgbClr val="A4A3A4"/>
          </p15:clr>
        </p15:guide>
        <p15:guide id="14" orient="horz" pos="341">
          <p15:clr>
            <a:srgbClr val="A4A3A4"/>
          </p15:clr>
        </p15:guide>
        <p15:guide id="15" pos="1684">
          <p15:clr>
            <a:srgbClr val="A4A3A4"/>
          </p15:clr>
        </p15:guide>
        <p15:guide id="16" pos="7246">
          <p15:clr>
            <a:srgbClr val="A4A3A4"/>
          </p15:clr>
        </p15:guide>
        <p15:guide id="17" pos="4545">
          <p15:clr>
            <a:srgbClr val="A4A3A4"/>
          </p15:clr>
        </p15:guide>
        <p15:guide id="18" pos="4200">
          <p15:clr>
            <a:srgbClr val="A4A3A4"/>
          </p15:clr>
        </p15:guide>
        <p15:guide id="19" pos="1518">
          <p15:clr>
            <a:srgbClr val="A4A3A4"/>
          </p15:clr>
        </p15:guide>
        <p15:guide id="20" orient="horz" pos="2107">
          <p15:clr>
            <a:srgbClr val="A4A3A4"/>
          </p15:clr>
        </p15:guide>
        <p15:guide id="21" orient="horz" pos="224">
          <p15:clr>
            <a:srgbClr val="A4A3A4"/>
          </p15:clr>
        </p15:guide>
        <p15:guide id="22" orient="horz" pos="2836">
          <p15:clr>
            <a:srgbClr val="A4A3A4"/>
          </p15:clr>
        </p15:guide>
        <p15:guide id="23" orient="horz" pos="816">
          <p15:clr>
            <a:srgbClr val="A4A3A4"/>
          </p15:clr>
        </p15:guide>
        <p15:guide id="24" orient="horz" pos="2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64C"/>
    <a:srgbClr val="3EF99C"/>
    <a:srgbClr val="211E5B"/>
    <a:srgbClr val="B1EDE8"/>
    <a:srgbClr val="F4F2E6"/>
    <a:srgbClr val="0056A4"/>
    <a:srgbClr val="FDB913"/>
    <a:srgbClr val="0063B5"/>
    <a:srgbClr val="F8C433"/>
    <a:srgbClr val="6EA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4" y="102"/>
      </p:cViewPr>
      <p:guideLst>
        <p:guide orient="horz" pos="2160"/>
        <p:guide pos="3840"/>
        <p:guide orient="horz" pos="4053"/>
        <p:guide orient="horz" pos="411"/>
        <p:guide orient="horz" pos="3593"/>
        <p:guide orient="horz" pos="3065"/>
        <p:guide orient="horz" pos="290"/>
        <p:guide orient="horz" pos="357"/>
        <p:guide orient="horz" pos="2976"/>
        <p:guide orient="horz" pos="1564"/>
        <p:guide orient="horz" pos="1631"/>
        <p:guide orient="horz" pos="3625"/>
        <p:guide orient="horz" pos="266"/>
        <p:guide orient="horz" pos="341"/>
        <p:guide pos="1684"/>
        <p:guide pos="7246"/>
        <p:guide pos="4545"/>
        <p:guide pos="4200"/>
        <p:guide pos="1518"/>
        <p:guide orient="horz" pos="2107"/>
        <p:guide orient="horz" pos="224"/>
        <p:guide orient="horz" pos="2836"/>
        <p:guide orient="horz" pos="816"/>
        <p:guide orient="horz" pos="22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EF0E1-27E0-4BBD-948A-C722CE8E66D9}" type="datetimeFigureOut">
              <a:rPr lang="nl-NL" smtClean="0"/>
              <a:t>18-6-2021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BBCBC-B8B7-4E10-BEB5-F75B1688D6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2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D06B-10A7-48C4-9F27-65E35148204B}" type="datetimeFigureOut">
              <a:rPr lang="nl-NL" smtClean="0"/>
              <a:t>18-6-2021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EB4B-039B-4CD9-A828-317F29C6D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D06B-10A7-48C4-9F27-65E35148204B}" type="datetimeFigureOut">
              <a:rPr lang="nl-NL" smtClean="0"/>
              <a:t>18-6-2021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EB4B-039B-4CD9-A828-317F29C6D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2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D06B-10A7-48C4-9F27-65E35148204B}" type="datetimeFigureOut">
              <a:rPr lang="nl-NL" smtClean="0"/>
              <a:t>18-6-2021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EB4B-039B-4CD9-A828-317F29C6D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2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D06B-10A7-48C4-9F27-65E35148204B}" type="datetimeFigureOut">
              <a:rPr lang="nl-NL" smtClean="0"/>
              <a:t>18-6-2021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EB4B-039B-4CD9-A828-317F29C6D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4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D06B-10A7-48C4-9F27-65E35148204B}" type="datetimeFigureOut">
              <a:rPr lang="nl-NL" smtClean="0"/>
              <a:t>18-6-2021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EB4B-039B-4CD9-A828-317F29C6D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22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D06B-10A7-48C4-9F27-65E35148204B}" type="datetimeFigureOut">
              <a:rPr lang="nl-NL" smtClean="0"/>
              <a:t>18-6-2021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EB4B-039B-4CD9-A828-317F29C6D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D06B-10A7-48C4-9F27-65E35148204B}" type="datetimeFigureOut">
              <a:rPr lang="nl-NL" smtClean="0"/>
              <a:t>18-6-2021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EB4B-039B-4CD9-A828-317F29C6D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95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D06B-10A7-48C4-9F27-65E35148204B}" type="datetimeFigureOut">
              <a:rPr lang="nl-NL" smtClean="0"/>
              <a:t>18-6-2021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EB4B-039B-4CD9-A828-317F29C6D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D06B-10A7-48C4-9F27-65E35148204B}" type="datetimeFigureOut">
              <a:rPr lang="nl-NL" smtClean="0"/>
              <a:t>18-6-2021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EB4B-039B-4CD9-A828-317F29C6D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4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D06B-10A7-48C4-9F27-65E35148204B}" type="datetimeFigureOut">
              <a:rPr lang="nl-NL" smtClean="0"/>
              <a:t>18-6-2021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EB4B-039B-4CD9-A828-317F29C6D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7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D06B-10A7-48C4-9F27-65E35148204B}" type="datetimeFigureOut">
              <a:rPr lang="nl-NL" smtClean="0"/>
              <a:t>18-6-2021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EB4B-039B-4CD9-A828-317F29C6D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3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D06B-10A7-48C4-9F27-65E35148204B}" type="datetimeFigureOut">
              <a:rPr lang="nl-NL" smtClean="0"/>
              <a:t>18-6-2021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BEB4B-039B-4CD9-A828-317F29C6D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86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15CAE30-2169-8847-948B-5DF44FC5B19D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561" y="-2810891"/>
            <a:ext cx="5474410" cy="439747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37" y="299804"/>
            <a:ext cx="2823953" cy="73921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15127" y="418500"/>
            <a:ext cx="11365993" cy="660086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EC654FD-E647-7248-BD70-0BEF1F381DE2}"/>
              </a:ext>
            </a:extLst>
          </p:cNvPr>
          <p:cNvSpPr/>
          <p:nvPr/>
        </p:nvSpPr>
        <p:spPr>
          <a:xfrm>
            <a:off x="581003" y="2986235"/>
            <a:ext cx="5335246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nl-NL" sz="20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9600" b="1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Welkom</a:t>
            </a:r>
            <a:endParaRPr lang="nl-NL" sz="9600" b="1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 algn="ctr">
              <a:lnSpc>
                <a:spcPct val="90000"/>
              </a:lnSpc>
            </a:pPr>
            <a:endParaRPr lang="nl-NL" sz="32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3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-138545" y="-189103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Relax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</a:t>
            </a: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als…  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608141" y="2228661"/>
            <a:ext cx="4405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voldoende bijtankt.  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0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-138545" y="-189103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Relax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</a:t>
            </a: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als…  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608141" y="2228661"/>
            <a:ext cx="4405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goed je werk kan loslaten.  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6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Relax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</a:t>
            </a: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als… 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608141" y="2273885"/>
            <a:ext cx="4405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op je werk erg wordt geleefd.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9364C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24588" y="382109"/>
            <a:ext cx="11975454" cy="66968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EC654FD-E647-7248-BD70-0BEF1F381DE2}"/>
              </a:ext>
            </a:extLst>
          </p:cNvPr>
          <p:cNvSpPr/>
          <p:nvPr/>
        </p:nvSpPr>
        <p:spPr>
          <a:xfrm>
            <a:off x="581003" y="2986235"/>
            <a:ext cx="5335246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nl-NL" sz="20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9600" b="1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Uitzicht</a:t>
            </a:r>
            <a:endParaRPr lang="nl-NL" sz="9600" b="1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 algn="ctr">
              <a:lnSpc>
                <a:spcPct val="90000"/>
              </a:lnSpc>
            </a:pPr>
            <a:endParaRPr lang="nl-NL" sz="32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70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Uitzicht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</a:t>
            </a: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als…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644412" y="2236158"/>
            <a:ext cx="4405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in je werk graag wat meer wilt leren. 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54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Uitzicht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</a:t>
            </a: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als…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608141" y="2273885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je talenten kan toepassen </a:t>
            </a:r>
            <a:b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</a:b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in je werk.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7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Uitzicht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</a:t>
            </a: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als…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608141" y="2273885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geen idee hebt wat </a:t>
            </a:r>
            <a:b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</a:b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je over 3 jaar aan </a:t>
            </a:r>
            <a:b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</a:b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het doen bent.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37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A39ED88-F6BE-CA4D-A062-9E91C9A2DBB7}"/>
              </a:ext>
            </a:extLst>
          </p:cNvPr>
          <p:cNvSpPr/>
          <p:nvPr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rgbClr val="F9364C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24588" y="382109"/>
            <a:ext cx="11975454" cy="66968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EC654FD-E647-7248-BD70-0BEF1F381DE2}"/>
              </a:ext>
            </a:extLst>
          </p:cNvPr>
          <p:cNvSpPr/>
          <p:nvPr/>
        </p:nvSpPr>
        <p:spPr>
          <a:xfrm>
            <a:off x="581003" y="2986235"/>
            <a:ext cx="5335246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nl-NL" sz="20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9600" b="1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Ik</a:t>
            </a:r>
            <a:endParaRPr lang="nl-NL" sz="9600" b="1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 algn="ctr">
              <a:lnSpc>
                <a:spcPct val="90000"/>
              </a:lnSpc>
            </a:pPr>
            <a:endParaRPr lang="nl-NL" sz="32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2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Ik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</a:t>
            </a: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als…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436603" y="2273885"/>
            <a:ext cx="4405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vaak lekker </a:t>
            </a:r>
            <a:b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</a:b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in je vel zit. 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49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Ik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</a:t>
            </a: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als…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593471" y="2317520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wel eens wat beter voor jezelf </a:t>
            </a:r>
            <a:b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</a:b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moet zorgen.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24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3041" y="430075"/>
            <a:ext cx="11803907" cy="660086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6EC654FD-E647-7248-BD70-0BEF1F381DE2}"/>
              </a:ext>
            </a:extLst>
          </p:cNvPr>
          <p:cNvSpPr/>
          <p:nvPr/>
        </p:nvSpPr>
        <p:spPr>
          <a:xfrm>
            <a:off x="581003" y="2986235"/>
            <a:ext cx="5335246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nl-NL" sz="20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9600" b="1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Welkom</a:t>
            </a:r>
            <a:endParaRPr lang="nl-NL" sz="9600" b="1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 algn="ctr">
              <a:lnSpc>
                <a:spcPct val="90000"/>
              </a:lnSpc>
            </a:pPr>
            <a:endParaRPr lang="nl-NL" sz="32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06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Ik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</a:t>
            </a: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als…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593471" y="2317520"/>
            <a:ext cx="4405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vind dat je genoeg waardering krijgt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8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9364C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24588" y="382109"/>
            <a:ext cx="11975454" cy="66968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EC654FD-E647-7248-BD70-0BEF1F381DE2}"/>
              </a:ext>
            </a:extLst>
          </p:cNvPr>
          <p:cNvSpPr/>
          <p:nvPr/>
        </p:nvSpPr>
        <p:spPr>
          <a:xfrm>
            <a:off x="581003" y="2986235"/>
            <a:ext cx="5335246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nl-NL" sz="20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9600" b="1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Samen</a:t>
            </a:r>
            <a:endParaRPr lang="nl-NL" sz="9600" b="1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 algn="ctr">
              <a:lnSpc>
                <a:spcPct val="90000"/>
              </a:lnSpc>
            </a:pPr>
            <a:endParaRPr lang="nl-NL" sz="32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0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Samen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</a:t>
            </a: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als…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608141" y="2229443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de samenwerking met je collega’s wel een impuls kan gebruiken.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31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Samen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</a:t>
            </a: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als…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608141" y="2273884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het gevoel hebt, dat je goed op je collega’s kan bouwen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5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Samen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</a:t>
            </a: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als…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  <a:p>
            <a:pPr algn="ctr"/>
            <a:r>
              <a:rPr lang="nl-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593471" y="2317520"/>
            <a:ext cx="4405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</a:t>
            </a:r>
            <a:r>
              <a:rPr lang="nl-NL" sz="2800" dirty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je het lastig vindt, je collega’s aan te spreken als het niet goed gaat.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7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F9364C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3EF99C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3" y="0"/>
            <a:ext cx="704323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b="1" dirty="0" smtClean="0">
                <a:solidFill>
                  <a:srgbClr val="211E5B"/>
                </a:solidFill>
                <a:latin typeface="Mark-Bold" charset="0"/>
                <a:ea typeface="Mark-Bold" charset="0"/>
                <a:cs typeface="Mark-Bold" charset="0"/>
              </a:rPr>
              <a:t>Vul de tipkaart voor jezelf in</a:t>
            </a:r>
            <a:endParaRPr lang="nl-NL" sz="3200" b="1" dirty="0">
              <a:solidFill>
                <a:srgbClr val="211E5B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rPr>
              <a:t> 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043" y="1768949"/>
            <a:ext cx="6151667" cy="28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0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3041" y="430075"/>
            <a:ext cx="11803907" cy="660086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EC654FD-E647-7248-BD70-0BEF1F381DE2}"/>
              </a:ext>
            </a:extLst>
          </p:cNvPr>
          <p:cNvSpPr/>
          <p:nvPr/>
        </p:nvSpPr>
        <p:spPr>
          <a:xfrm>
            <a:off x="581003" y="2986235"/>
            <a:ext cx="5335246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nl-NL" sz="20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9600" b="1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Bedankt</a:t>
            </a:r>
            <a:endParaRPr lang="nl-NL" sz="9600" b="1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 algn="ctr">
              <a:lnSpc>
                <a:spcPct val="90000"/>
              </a:lnSpc>
            </a:pPr>
            <a:endParaRPr lang="nl-NL" sz="32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4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63459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5127" y="418500"/>
            <a:ext cx="11365993" cy="660086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EC654FD-E647-7248-BD70-0BEF1F381DE2}"/>
              </a:ext>
            </a:extLst>
          </p:cNvPr>
          <p:cNvSpPr/>
          <p:nvPr/>
        </p:nvSpPr>
        <p:spPr>
          <a:xfrm>
            <a:off x="581003" y="2986235"/>
            <a:ext cx="5335246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nl-NL" sz="20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9600" b="1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Bedankt</a:t>
            </a:r>
            <a:endParaRPr lang="nl-NL" sz="9600" b="1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 algn="ctr">
              <a:lnSpc>
                <a:spcPct val="90000"/>
              </a:lnSpc>
            </a:pPr>
            <a:endParaRPr lang="nl-NL" sz="32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1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fbeelding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2198" y="-944382"/>
            <a:ext cx="18640975" cy="8371695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763" y="3824639"/>
            <a:ext cx="3457227" cy="30745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639" y="-2795106"/>
            <a:ext cx="5448253" cy="4376465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036" y="306599"/>
            <a:ext cx="2823953" cy="739211"/>
          </a:xfrm>
          <a:prstGeom prst="rect">
            <a:avLst/>
          </a:prstGeom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6EC654FD-E647-7248-BD70-0BEF1F381DE2}"/>
              </a:ext>
            </a:extLst>
          </p:cNvPr>
          <p:cNvSpPr/>
          <p:nvPr/>
        </p:nvSpPr>
        <p:spPr>
          <a:xfrm>
            <a:off x="581003" y="2986235"/>
            <a:ext cx="5335246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nl-NL" sz="20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9600" b="1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Welkom</a:t>
            </a:r>
            <a:endParaRPr lang="nl-NL" sz="9600" b="1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 algn="ctr">
              <a:lnSpc>
                <a:spcPct val="90000"/>
              </a:lnSpc>
            </a:pPr>
            <a:endParaRPr lang="nl-NL" sz="32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1381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189103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Even inkomen….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als...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608141" y="2257152"/>
            <a:ext cx="4405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bij een gemeente werkt. 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F9364C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4588" y="382109"/>
            <a:ext cx="11975454" cy="66968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EC654FD-E647-7248-BD70-0BEF1F381DE2}"/>
              </a:ext>
            </a:extLst>
          </p:cNvPr>
          <p:cNvSpPr/>
          <p:nvPr/>
        </p:nvSpPr>
        <p:spPr>
          <a:xfrm>
            <a:off x="581003" y="2986235"/>
            <a:ext cx="5335246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nl-NL" sz="20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9600" b="1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Blij</a:t>
            </a:r>
            <a:endParaRPr lang="nl-NL" sz="9600" b="1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 algn="ctr">
              <a:lnSpc>
                <a:spcPct val="90000"/>
              </a:lnSpc>
            </a:pPr>
            <a:endParaRPr lang="nl-NL" sz="32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7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189103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Blij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als...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608141" y="2257152"/>
            <a:ext cx="4405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de dag met energie start.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60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189103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Blij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als...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608141" y="2257152"/>
            <a:ext cx="4405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werk je soms de keel uit hangt.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06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F9796941-0B47-CD48-9144-FC1615D1AA02}"/>
              </a:ext>
            </a:extLst>
          </p:cNvPr>
          <p:cNvSpPr/>
          <p:nvPr/>
        </p:nvSpPr>
        <p:spPr>
          <a:xfrm>
            <a:off x="0" y="-189103"/>
            <a:ext cx="12191999" cy="6921459"/>
          </a:xfrm>
          <a:prstGeom prst="rect">
            <a:avLst/>
          </a:prstGeom>
          <a:solidFill>
            <a:srgbClr val="211E5B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387834" y="0"/>
            <a:ext cx="29658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3200" dirty="0" smtClean="0">
                <a:solidFill>
                  <a:srgbClr val="F9364C"/>
                </a:solidFill>
                <a:latin typeface="Mark-Bold" charset="0"/>
                <a:ea typeface="Mark-Bold" charset="0"/>
                <a:cs typeface="Mark-Bold" charset="0"/>
              </a:rPr>
              <a:t>Blij</a:t>
            </a:r>
            <a:endParaRPr lang="nl-NL" sz="3200" dirty="0">
              <a:solidFill>
                <a:srgbClr val="F9364C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>
              <a:lnSpc>
                <a:spcPct val="90000"/>
              </a:lnSpc>
            </a:pPr>
            <a:endParaRPr lang="nl-NL" sz="3200" b="1" dirty="0">
              <a:solidFill>
                <a:schemeClr val="bg1">
                  <a:lumMod val="65000"/>
                </a:schemeClr>
              </a:solidFill>
              <a:latin typeface="Oswald" pitchFamily="2" charset="77"/>
              <a:ea typeface="Verdana" panose="020B0604030504040204" pitchFamily="34" charset="0"/>
              <a:cs typeface="Open san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F14BD1C-AA59-8346-BC02-AED63F9EAB3F}"/>
              </a:ext>
            </a:extLst>
          </p:cNvPr>
          <p:cNvSpPr/>
          <p:nvPr/>
        </p:nvSpPr>
        <p:spPr>
          <a:xfrm>
            <a:off x="1188351" y="2273885"/>
            <a:ext cx="4405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Stap over de streep als...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430F5A-29C4-A64F-A955-8173E95276E8}"/>
              </a:ext>
            </a:extLst>
          </p:cNvPr>
          <p:cNvSpPr/>
          <p:nvPr/>
        </p:nvSpPr>
        <p:spPr>
          <a:xfrm>
            <a:off x="6608141" y="2257152"/>
            <a:ext cx="4405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… je vaak voldoening haalt uit je werk. </a:t>
            </a:r>
            <a:endParaRPr lang="nl-NL" sz="2800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12C62359-4907-3441-92C4-0B376369FFC3}"/>
              </a:ext>
            </a:extLst>
          </p:cNvPr>
          <p:cNvCxnSpPr/>
          <p:nvPr/>
        </p:nvCxnSpPr>
        <p:spPr>
          <a:xfrm>
            <a:off x="6100997" y="1550009"/>
            <a:ext cx="0" cy="3824629"/>
          </a:xfrm>
          <a:prstGeom prst="line">
            <a:avLst/>
          </a:prstGeom>
          <a:ln w="25400">
            <a:solidFill>
              <a:srgbClr val="3EF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1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A39ED88-F6BE-CA4D-A062-9E91C9A2DBB7}"/>
              </a:ext>
            </a:extLst>
          </p:cNvPr>
          <p:cNvSpPr/>
          <p:nvPr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rgbClr val="F9364C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8C433"/>
              </a:solidFill>
              <a:highlight>
                <a:srgbClr val="FFFF00"/>
              </a:highlight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10" y="-2810891"/>
            <a:ext cx="5474410" cy="43974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86" y="299804"/>
            <a:ext cx="2823953" cy="7392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24588" y="382109"/>
            <a:ext cx="11975454" cy="66968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EC654FD-E647-7248-BD70-0BEF1F381DE2}"/>
              </a:ext>
            </a:extLst>
          </p:cNvPr>
          <p:cNvSpPr/>
          <p:nvPr/>
        </p:nvSpPr>
        <p:spPr>
          <a:xfrm>
            <a:off x="581003" y="2986235"/>
            <a:ext cx="5335246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nl-NL" sz="20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  <a:p>
            <a:pPr>
              <a:lnSpc>
                <a:spcPct val="90000"/>
              </a:lnSpc>
            </a:pPr>
            <a:r>
              <a:rPr lang="nl-NL" sz="9600" b="1" dirty="0" smtClean="0">
                <a:solidFill>
                  <a:schemeClr val="bg1"/>
                </a:solidFill>
                <a:latin typeface="Mark-Bold" charset="0"/>
                <a:ea typeface="Mark-Bold" charset="0"/>
                <a:cs typeface="Mark-Bold" charset="0"/>
              </a:rPr>
              <a:t>Relax</a:t>
            </a:r>
            <a:endParaRPr lang="nl-NL" sz="9600" b="1" dirty="0">
              <a:solidFill>
                <a:schemeClr val="bg1"/>
              </a:solidFill>
              <a:latin typeface="Mark-Bold" charset="0"/>
              <a:ea typeface="Mark-Bold" charset="0"/>
              <a:cs typeface="Mark-Bold" charset="0"/>
            </a:endParaRPr>
          </a:p>
          <a:p>
            <a:pPr algn="ctr">
              <a:lnSpc>
                <a:spcPct val="90000"/>
              </a:lnSpc>
            </a:pPr>
            <a:endParaRPr lang="nl-NL" sz="3200" b="1" dirty="0">
              <a:solidFill>
                <a:schemeClr val="bg1"/>
              </a:solidFill>
              <a:latin typeface="Open sans"/>
              <a:ea typeface="Verdana" panose="020B0604030504040204" pitchFamily="34" charset="0"/>
              <a:cs typeface="Open sans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839837"/>
            <a:ext cx="3432498" cy="30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4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311</Words>
  <Application>Microsoft Office PowerPoint</Application>
  <PresentationFormat>Breedbeeld</PresentationFormat>
  <Paragraphs>108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Mark-Bold</vt:lpstr>
      <vt:lpstr>Open sans</vt:lpstr>
      <vt:lpstr>Oswald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Ruben</dc:creator>
  <cp:lastModifiedBy>Fieke Horsten</cp:lastModifiedBy>
  <cp:revision>303</cp:revision>
  <cp:lastPrinted>2018-10-11T11:16:34Z</cp:lastPrinted>
  <dcterms:created xsi:type="dcterms:W3CDTF">2018-01-20T07:19:00Z</dcterms:created>
  <dcterms:modified xsi:type="dcterms:W3CDTF">2021-06-18T12:51:53Z</dcterms:modified>
</cp:coreProperties>
</file>