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4"/>
  </p:sldMasterIdLst>
  <p:notesMasterIdLst>
    <p:notesMasterId r:id="rId13"/>
  </p:notesMasterIdLst>
  <p:handoutMasterIdLst>
    <p:handoutMasterId r:id="rId14"/>
  </p:handoutMasterIdLst>
  <p:sldIdLst>
    <p:sldId id="256" r:id="rId5"/>
    <p:sldId id="261" r:id="rId6"/>
    <p:sldId id="258" r:id="rId7"/>
    <p:sldId id="259" r:id="rId8"/>
    <p:sldId id="262" r:id="rId9"/>
    <p:sldId id="263" r:id="rId10"/>
    <p:sldId id="264" r:id="rId11"/>
    <p:sldId id="260" r:id="rId12"/>
  </p:sldIdLst>
  <p:sldSz cx="12192000" cy="6858000"/>
  <p:notesSz cx="6858000" cy="9144000"/>
  <p:defaultTextStyle>
    <a:defPPr rtl="0">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952" autoAdjust="0"/>
  </p:normalViewPr>
  <p:slideViewPr>
    <p:cSldViewPr snapToGrid="0">
      <p:cViewPr varScale="1">
        <p:scale>
          <a:sx n="104" d="100"/>
          <a:sy n="104" d="100"/>
        </p:scale>
        <p:origin x="870"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31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9C16A6-8C48-4165-8DAF-8C957C12A8FA}" type="doc">
      <dgm:prSet loTypeId="urn:microsoft.com/office/officeart/2018/2/layout/IconLabelList#1" loCatId="icon" qsTypeId="urn:microsoft.com/office/officeart/2005/8/quickstyle/simple1" qsCatId="simple" csTypeId="urn:microsoft.com/office/officeart/2018/5/colors/Iconchunking_neutralbg_accent2_2" csCatId="accent2" phldr="1"/>
      <dgm:spPr/>
    </dgm:pt>
    <dgm:pt modelId="{701D68F5-42F8-47BC-8FED-84C50F595DF0}">
      <dgm:prSet phldrT="[Text]"/>
      <dgm:spPr/>
      <dgm:t>
        <a:bodyPr rtlCol="0"/>
        <a:lstStyle/>
        <a:p>
          <a:pPr>
            <a:lnSpc>
              <a:spcPct val="100000"/>
            </a:lnSpc>
          </a:pPr>
          <a:r>
            <a:rPr lang="nl-NL" noProof="0" dirty="0"/>
            <a:t>Informele </a:t>
          </a:r>
        </a:p>
        <a:p>
          <a:pPr>
            <a:lnSpc>
              <a:spcPct val="100000"/>
            </a:lnSpc>
          </a:pPr>
          <a:r>
            <a:rPr lang="nl-NL" noProof="0" dirty="0"/>
            <a:t>coördinatie</a:t>
          </a:r>
        </a:p>
      </dgm:t>
    </dgm:pt>
    <dgm:pt modelId="{9617668C-C38C-4017-8DDF-37855B15D110}" type="parTrans" cxnId="{C4BA385D-31ED-40EF-A5D6-98DFBA64E71A}">
      <dgm:prSet/>
      <dgm:spPr/>
      <dgm:t>
        <a:bodyPr rtlCol="0"/>
        <a:lstStyle/>
        <a:p>
          <a:pPr rtl="0"/>
          <a:endParaRPr lang="nl-NL" noProof="0"/>
        </a:p>
      </dgm:t>
    </dgm:pt>
    <dgm:pt modelId="{0C95B389-AC0C-4055-9AA3-38815EFC8B0A}" type="sibTrans" cxnId="{C4BA385D-31ED-40EF-A5D6-98DFBA64E71A}">
      <dgm:prSet/>
      <dgm:spPr/>
      <dgm:t>
        <a:bodyPr rtlCol="0"/>
        <a:lstStyle/>
        <a:p>
          <a:pPr rtl="0"/>
          <a:endParaRPr lang="nl-NL" noProof="0"/>
        </a:p>
      </dgm:t>
    </dgm:pt>
    <dgm:pt modelId="{91A66877-AC1C-46D9-BF2C-6024B638DEA9}">
      <dgm:prSet phldrT="[Text]"/>
      <dgm:spPr/>
      <dgm:t>
        <a:bodyPr rtlCol="0"/>
        <a:lstStyle/>
        <a:p>
          <a:pPr>
            <a:lnSpc>
              <a:spcPct val="100000"/>
            </a:lnSpc>
          </a:pPr>
          <a:r>
            <a:rPr lang="nl-NL" noProof="0"/>
            <a:t>Informatie delen</a:t>
          </a:r>
        </a:p>
      </dgm:t>
    </dgm:pt>
    <dgm:pt modelId="{913FED05-DF41-48A7-B1F8-81937A468EF9}" type="parTrans" cxnId="{7F0DAB6F-9257-4F2D-B31A-3418F73F6952}">
      <dgm:prSet/>
      <dgm:spPr/>
      <dgm:t>
        <a:bodyPr rtlCol="0"/>
        <a:lstStyle/>
        <a:p>
          <a:pPr rtl="0"/>
          <a:endParaRPr lang="nl-NL" noProof="0"/>
        </a:p>
      </dgm:t>
    </dgm:pt>
    <dgm:pt modelId="{BFCE4A28-C381-46FF-935A-B11534EF7D87}" type="sibTrans" cxnId="{7F0DAB6F-9257-4F2D-B31A-3418F73F6952}">
      <dgm:prSet/>
      <dgm:spPr/>
      <dgm:t>
        <a:bodyPr rtlCol="0"/>
        <a:lstStyle/>
        <a:p>
          <a:pPr rtl="0"/>
          <a:endParaRPr lang="nl-NL" noProof="0"/>
        </a:p>
      </dgm:t>
    </dgm:pt>
    <dgm:pt modelId="{76CC3289-2662-43F0-A3C6-BA04A135F08C}">
      <dgm:prSet phldrT="[Text]"/>
      <dgm:spPr/>
      <dgm:t>
        <a:bodyPr rtlCol="0"/>
        <a:lstStyle/>
        <a:p>
          <a:pPr>
            <a:lnSpc>
              <a:spcPct val="100000"/>
            </a:lnSpc>
          </a:pPr>
          <a:r>
            <a:rPr lang="nl-NL" noProof="0"/>
            <a:t>Samenwerken</a:t>
          </a:r>
        </a:p>
      </dgm:t>
    </dgm:pt>
    <dgm:pt modelId="{D46DB4DA-1442-4ECE-89FE-BBB1E3489E3D}" type="parTrans" cxnId="{0400886E-8A1A-44C2-95A7-DB0EF4911494}">
      <dgm:prSet/>
      <dgm:spPr/>
      <dgm:t>
        <a:bodyPr rtlCol="0"/>
        <a:lstStyle/>
        <a:p>
          <a:pPr rtl="0"/>
          <a:endParaRPr lang="nl-NL" noProof="0"/>
        </a:p>
      </dgm:t>
    </dgm:pt>
    <dgm:pt modelId="{FA28C9D6-476E-43CD-BA23-D6D990FD78D0}" type="sibTrans" cxnId="{0400886E-8A1A-44C2-95A7-DB0EF4911494}">
      <dgm:prSet/>
      <dgm:spPr/>
      <dgm:t>
        <a:bodyPr rtlCol="0"/>
        <a:lstStyle/>
        <a:p>
          <a:pPr rtl="0"/>
          <a:endParaRPr lang="nl-NL" noProof="0"/>
        </a:p>
      </dgm:t>
    </dgm:pt>
    <dgm:pt modelId="{8994D886-A75F-411A-A9D7-D31991FF12BD}" type="pres">
      <dgm:prSet presAssocID="{7D9C16A6-8C48-4165-8DAF-8C957C12A8FA}" presName="root" presStyleCnt="0">
        <dgm:presLayoutVars>
          <dgm:dir/>
          <dgm:resizeHandles val="exact"/>
        </dgm:presLayoutVars>
      </dgm:prSet>
      <dgm:spPr/>
    </dgm:pt>
    <dgm:pt modelId="{E1DBA6D5-BD14-4CD2-A0CC-80F867FEFA81}" type="pres">
      <dgm:prSet presAssocID="{701D68F5-42F8-47BC-8FED-84C50F595DF0}" presName="compNode" presStyleCnt="0"/>
      <dgm:spPr/>
    </dgm:pt>
    <dgm:pt modelId="{19A8DC21-3E65-409D-AD53-DA51BB9198A0}" type="pres">
      <dgm:prSet presAssocID="{701D68F5-42F8-47BC-8FED-84C50F595DF0}" presName="iconRect" presStyleLbl="node1" presStyleIdx="0" presStyleCnt="3" custScaleX="157625" custScaleY="15762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Verbindingen met effen opvulling"/>
        </a:ext>
      </dgm:extLst>
    </dgm:pt>
    <dgm:pt modelId="{B9F90A48-FF94-4C94-A587-0190406F6FD3}" type="pres">
      <dgm:prSet presAssocID="{701D68F5-42F8-47BC-8FED-84C50F595DF0}" presName="spaceRect" presStyleCnt="0"/>
      <dgm:spPr/>
    </dgm:pt>
    <dgm:pt modelId="{A99B5DD6-89E9-4537-B415-4205CEB9323A}" type="pres">
      <dgm:prSet presAssocID="{701D68F5-42F8-47BC-8FED-84C50F595DF0}" presName="textRect" presStyleLbl="revTx" presStyleIdx="0" presStyleCnt="3" custScaleY="146418">
        <dgm:presLayoutVars>
          <dgm:chMax val="1"/>
          <dgm:chPref val="1"/>
        </dgm:presLayoutVars>
      </dgm:prSet>
      <dgm:spPr/>
    </dgm:pt>
    <dgm:pt modelId="{8B391436-B9B0-45BD-A57F-792D6376D868}" type="pres">
      <dgm:prSet presAssocID="{0C95B389-AC0C-4055-9AA3-38815EFC8B0A}" presName="sibTrans" presStyleCnt="0"/>
      <dgm:spPr/>
    </dgm:pt>
    <dgm:pt modelId="{95872155-C45D-46D3-874C-D838089A06F8}" type="pres">
      <dgm:prSet presAssocID="{91A66877-AC1C-46D9-BF2C-6024B638DEA9}" presName="compNode" presStyleCnt="0"/>
      <dgm:spPr/>
    </dgm:pt>
    <dgm:pt modelId="{CE9DF0E8-B0DE-4E1E-9FF4-6006AD8428DB}" type="pres">
      <dgm:prSet presAssocID="{91A66877-AC1C-46D9-BF2C-6024B638DEA9}" presName="iconRect" presStyleLbl="node1" presStyleIdx="1" presStyleCnt="3" custScaleX="157625" custScaleY="15762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AA0423A1-55B2-45E9-BFE7-3FBE5BDA65ED}" type="pres">
      <dgm:prSet presAssocID="{91A66877-AC1C-46D9-BF2C-6024B638DEA9}" presName="spaceRect" presStyleCnt="0"/>
      <dgm:spPr/>
    </dgm:pt>
    <dgm:pt modelId="{55120873-6F5C-4053-8EAD-6287A7F1097E}" type="pres">
      <dgm:prSet presAssocID="{91A66877-AC1C-46D9-BF2C-6024B638DEA9}" presName="textRect" presStyleLbl="revTx" presStyleIdx="1" presStyleCnt="3">
        <dgm:presLayoutVars>
          <dgm:chMax val="1"/>
          <dgm:chPref val="1"/>
        </dgm:presLayoutVars>
      </dgm:prSet>
      <dgm:spPr/>
    </dgm:pt>
    <dgm:pt modelId="{F679C986-30E4-4F0A-A3A6-CAE528BFED76}" type="pres">
      <dgm:prSet presAssocID="{BFCE4A28-C381-46FF-935A-B11534EF7D87}" presName="sibTrans" presStyleCnt="0"/>
      <dgm:spPr/>
    </dgm:pt>
    <dgm:pt modelId="{2EC2FDE3-8908-45C7-A3FD-EB370213FE69}" type="pres">
      <dgm:prSet presAssocID="{76CC3289-2662-43F0-A3C6-BA04A135F08C}" presName="compNode" presStyleCnt="0"/>
      <dgm:spPr/>
    </dgm:pt>
    <dgm:pt modelId="{6DB1FE51-13D0-4A38-AD6E-48D4371A1AF3}" type="pres">
      <dgm:prSet presAssocID="{76CC3289-2662-43F0-A3C6-BA04A135F08C}" presName="iconRect" presStyleLbl="node1" presStyleIdx="2" presStyleCnt="3" custScaleX="157625" custScaleY="15762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0928538A-05CC-4A79-BD5D-92F985D1EEE5}" type="pres">
      <dgm:prSet presAssocID="{76CC3289-2662-43F0-A3C6-BA04A135F08C}" presName="spaceRect" presStyleCnt="0"/>
      <dgm:spPr/>
    </dgm:pt>
    <dgm:pt modelId="{133097FC-B1F8-4953-B0AB-E8E73D968D1C}" type="pres">
      <dgm:prSet presAssocID="{76CC3289-2662-43F0-A3C6-BA04A135F08C}" presName="textRect" presStyleLbl="revTx" presStyleIdx="2" presStyleCnt="3">
        <dgm:presLayoutVars>
          <dgm:chMax val="1"/>
          <dgm:chPref val="1"/>
        </dgm:presLayoutVars>
      </dgm:prSet>
      <dgm:spPr/>
    </dgm:pt>
  </dgm:ptLst>
  <dgm:cxnLst>
    <dgm:cxn modelId="{1B8CB22C-9648-419B-97E9-4AA6C3555723}" type="presOf" srcId="{701D68F5-42F8-47BC-8FED-84C50F595DF0}" destId="{A99B5DD6-89E9-4537-B415-4205CEB9323A}" srcOrd="0" destOrd="0" presId="urn:microsoft.com/office/officeart/2018/2/layout/IconLabelList#1"/>
    <dgm:cxn modelId="{C4BA385D-31ED-40EF-A5D6-98DFBA64E71A}" srcId="{7D9C16A6-8C48-4165-8DAF-8C957C12A8FA}" destId="{701D68F5-42F8-47BC-8FED-84C50F595DF0}" srcOrd="0" destOrd="0" parTransId="{9617668C-C38C-4017-8DDF-37855B15D110}" sibTransId="{0C95B389-AC0C-4055-9AA3-38815EFC8B0A}"/>
    <dgm:cxn modelId="{5574CC64-4BF2-43BE-BABC-6DF1E58A4C74}" type="presOf" srcId="{7D9C16A6-8C48-4165-8DAF-8C957C12A8FA}" destId="{8994D886-A75F-411A-A9D7-D31991FF12BD}" srcOrd="0" destOrd="0" presId="urn:microsoft.com/office/officeart/2018/2/layout/IconLabelList#1"/>
    <dgm:cxn modelId="{0400886E-8A1A-44C2-95A7-DB0EF4911494}" srcId="{7D9C16A6-8C48-4165-8DAF-8C957C12A8FA}" destId="{76CC3289-2662-43F0-A3C6-BA04A135F08C}" srcOrd="2" destOrd="0" parTransId="{D46DB4DA-1442-4ECE-89FE-BBB1E3489E3D}" sibTransId="{FA28C9D6-476E-43CD-BA23-D6D990FD78D0}"/>
    <dgm:cxn modelId="{7F0DAB6F-9257-4F2D-B31A-3418F73F6952}" srcId="{7D9C16A6-8C48-4165-8DAF-8C957C12A8FA}" destId="{91A66877-AC1C-46D9-BF2C-6024B638DEA9}" srcOrd="1" destOrd="0" parTransId="{913FED05-DF41-48A7-B1F8-81937A468EF9}" sibTransId="{BFCE4A28-C381-46FF-935A-B11534EF7D87}"/>
    <dgm:cxn modelId="{EC5C6E85-C523-4B60-976B-342F12E3A6CB}" type="presOf" srcId="{91A66877-AC1C-46D9-BF2C-6024B638DEA9}" destId="{55120873-6F5C-4053-8EAD-6287A7F1097E}" srcOrd="0" destOrd="0" presId="urn:microsoft.com/office/officeart/2018/2/layout/IconLabelList#1"/>
    <dgm:cxn modelId="{6E31C6AB-C9E6-448F-A8CC-566A63619D4D}" type="presOf" srcId="{76CC3289-2662-43F0-A3C6-BA04A135F08C}" destId="{133097FC-B1F8-4953-B0AB-E8E73D968D1C}" srcOrd="0" destOrd="0" presId="urn:microsoft.com/office/officeart/2018/2/layout/IconLabelList#1"/>
    <dgm:cxn modelId="{2AD6E781-3ED2-484E-B438-73386D2C583D}" type="presParOf" srcId="{8994D886-A75F-411A-A9D7-D31991FF12BD}" destId="{E1DBA6D5-BD14-4CD2-A0CC-80F867FEFA81}" srcOrd="0" destOrd="0" presId="urn:microsoft.com/office/officeart/2018/2/layout/IconLabelList#1"/>
    <dgm:cxn modelId="{10B2B212-528C-471D-ABD0-D66ED992B833}" type="presParOf" srcId="{E1DBA6D5-BD14-4CD2-A0CC-80F867FEFA81}" destId="{19A8DC21-3E65-409D-AD53-DA51BB9198A0}" srcOrd="0" destOrd="0" presId="urn:microsoft.com/office/officeart/2018/2/layout/IconLabelList#1"/>
    <dgm:cxn modelId="{2A8FB3D0-F98B-4F5A-BACA-4315E38776FB}" type="presParOf" srcId="{E1DBA6D5-BD14-4CD2-A0CC-80F867FEFA81}" destId="{B9F90A48-FF94-4C94-A587-0190406F6FD3}" srcOrd="1" destOrd="0" presId="urn:microsoft.com/office/officeart/2018/2/layout/IconLabelList#1"/>
    <dgm:cxn modelId="{95FEF629-9884-451C-89B4-41B897ABE3D6}" type="presParOf" srcId="{E1DBA6D5-BD14-4CD2-A0CC-80F867FEFA81}" destId="{A99B5DD6-89E9-4537-B415-4205CEB9323A}" srcOrd="2" destOrd="0" presId="urn:microsoft.com/office/officeart/2018/2/layout/IconLabelList#1"/>
    <dgm:cxn modelId="{0FE6827F-DE80-4F8A-8E9D-7F88C0F7EF29}" type="presParOf" srcId="{8994D886-A75F-411A-A9D7-D31991FF12BD}" destId="{8B391436-B9B0-45BD-A57F-792D6376D868}" srcOrd="1" destOrd="0" presId="urn:microsoft.com/office/officeart/2018/2/layout/IconLabelList#1"/>
    <dgm:cxn modelId="{4857BE3A-D518-473D-AC79-7B9BF18B9824}" type="presParOf" srcId="{8994D886-A75F-411A-A9D7-D31991FF12BD}" destId="{95872155-C45D-46D3-874C-D838089A06F8}" srcOrd="2" destOrd="0" presId="urn:microsoft.com/office/officeart/2018/2/layout/IconLabelList#1"/>
    <dgm:cxn modelId="{B4B325C4-81F2-4B3E-8CBF-4532B0BFA343}" type="presParOf" srcId="{95872155-C45D-46D3-874C-D838089A06F8}" destId="{CE9DF0E8-B0DE-4E1E-9FF4-6006AD8428DB}" srcOrd="0" destOrd="0" presId="urn:microsoft.com/office/officeart/2018/2/layout/IconLabelList#1"/>
    <dgm:cxn modelId="{0AE6D335-6E55-47E1-BAD8-0368620AB8F6}" type="presParOf" srcId="{95872155-C45D-46D3-874C-D838089A06F8}" destId="{AA0423A1-55B2-45E9-BFE7-3FBE5BDA65ED}" srcOrd="1" destOrd="0" presId="urn:microsoft.com/office/officeart/2018/2/layout/IconLabelList#1"/>
    <dgm:cxn modelId="{AFEE8CCD-97FE-4EFA-A584-DF6AFDAD2B20}" type="presParOf" srcId="{95872155-C45D-46D3-874C-D838089A06F8}" destId="{55120873-6F5C-4053-8EAD-6287A7F1097E}" srcOrd="2" destOrd="0" presId="urn:microsoft.com/office/officeart/2018/2/layout/IconLabelList#1"/>
    <dgm:cxn modelId="{26649F18-C204-4047-8300-905486AB3755}" type="presParOf" srcId="{8994D886-A75F-411A-A9D7-D31991FF12BD}" destId="{F679C986-30E4-4F0A-A3A6-CAE528BFED76}" srcOrd="3" destOrd="0" presId="urn:microsoft.com/office/officeart/2018/2/layout/IconLabelList#1"/>
    <dgm:cxn modelId="{898D629F-DA37-435F-A0B2-0617605D711A}" type="presParOf" srcId="{8994D886-A75F-411A-A9D7-D31991FF12BD}" destId="{2EC2FDE3-8908-45C7-A3FD-EB370213FE69}" srcOrd="4" destOrd="0" presId="urn:microsoft.com/office/officeart/2018/2/layout/IconLabelList#1"/>
    <dgm:cxn modelId="{2BDADB1C-15B1-4763-9B35-3792147F8F87}" type="presParOf" srcId="{2EC2FDE3-8908-45C7-A3FD-EB370213FE69}" destId="{6DB1FE51-13D0-4A38-AD6E-48D4371A1AF3}" srcOrd="0" destOrd="0" presId="urn:microsoft.com/office/officeart/2018/2/layout/IconLabelList#1"/>
    <dgm:cxn modelId="{F692F1E6-C6EC-4391-8432-EB6C34194240}" type="presParOf" srcId="{2EC2FDE3-8908-45C7-A3FD-EB370213FE69}" destId="{0928538A-05CC-4A79-BD5D-92F985D1EEE5}" srcOrd="1" destOrd="0" presId="urn:microsoft.com/office/officeart/2018/2/layout/IconLabelList#1"/>
    <dgm:cxn modelId="{0E6AF6C4-A4E5-4234-9E16-F9F2334264CD}" type="presParOf" srcId="{2EC2FDE3-8908-45C7-A3FD-EB370213FE69}" destId="{133097FC-B1F8-4953-B0AB-E8E73D968D1C}" srcOrd="2" destOrd="0" presId="urn:microsoft.com/office/officeart/2018/2/layout/IconLabel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simple4" qsCatId="simple" csTypeId="urn:microsoft.com/office/officeart/2005/8/colors/accent2_2" csCatId="accent2" phldr="1"/>
      <dgm:spPr/>
      <dgm:t>
        <a:bodyPr rtlCol="0"/>
        <a:lstStyle/>
        <a:p>
          <a:pPr rtl="0"/>
          <a:endParaRPr lang="en-US"/>
        </a:p>
      </dgm:t>
    </dgm:pt>
    <dgm:pt modelId="{6750AC01-D39D-4F3A-9DC8-2A211EE986A2}">
      <dgm:prSet phldrT="[Text]"/>
      <dgm:spPr/>
      <dgm:t>
        <a:bodyPr rtlCol="0"/>
        <a:lstStyle/>
        <a:p>
          <a:pPr rtl="0">
            <a:lnSpc>
              <a:spcPct val="100000"/>
            </a:lnSpc>
          </a:pPr>
          <a:r>
            <a:rPr lang="nl-NL" noProof="0" dirty="0"/>
            <a:t>De samenwerking binnen groepen	</a:t>
          </a:r>
        </a:p>
      </dgm:t>
    </dgm:pt>
    <dgm:pt modelId="{720680DC-AAA4-4434-A582-60EBCC5BA355}" type="parTrans" cxnId="{0B5DAE5F-BCDC-4BF7-A6E7-CF856886A64D}">
      <dgm:prSet/>
      <dgm:spPr/>
      <dgm:t>
        <a:bodyPr rtlCol="0"/>
        <a:lstStyle/>
        <a:p>
          <a:pPr rtl="0"/>
          <a:endParaRPr lang="nl-NL" noProof="0" dirty="0"/>
        </a:p>
      </dgm:t>
    </dgm:pt>
    <dgm:pt modelId="{CA077D98-8478-47EA-B6A9-99ACE60C64D4}" type="sibTrans" cxnId="{0B5DAE5F-BCDC-4BF7-A6E7-CF856886A64D}">
      <dgm:prSet/>
      <dgm:spPr/>
      <dgm:t>
        <a:bodyPr rtlCol="0"/>
        <a:lstStyle/>
        <a:p>
          <a:pPr rtl="0"/>
          <a:endParaRPr lang="nl-NL" noProof="0" dirty="0"/>
        </a:p>
      </dgm:t>
    </dgm:pt>
    <dgm:pt modelId="{0BEF68B8-1228-47BB-83B5-7B9CD1E3F84E}">
      <dgm:prSet phldrT="[Text]"/>
      <dgm:spPr/>
      <dgm:t>
        <a:bodyPr rtlCol="0"/>
        <a:lstStyle/>
        <a:p>
          <a:pPr rtl="0">
            <a:lnSpc>
              <a:spcPct val="100000"/>
            </a:lnSpc>
          </a:pPr>
          <a:r>
            <a:rPr lang="nl-NL" noProof="0" dirty="0"/>
            <a:t>De samenwerking tussen groepen</a:t>
          </a:r>
        </a:p>
      </dgm:t>
    </dgm:pt>
    <dgm:pt modelId="{ED3A4BC2-B75A-4952-A38B-A42B5995DF05}" type="parTrans" cxnId="{EDEF4F82-1237-4639-A0F7-385C1897CE66}">
      <dgm:prSet/>
      <dgm:spPr/>
      <dgm:t>
        <a:bodyPr rtlCol="0"/>
        <a:lstStyle/>
        <a:p>
          <a:pPr rtl="0"/>
          <a:endParaRPr lang="nl-NL" noProof="0" dirty="0"/>
        </a:p>
      </dgm:t>
    </dgm:pt>
    <dgm:pt modelId="{FD949706-EDCC-4ADC-8EDF-8EDA49C92325}" type="sibTrans" cxnId="{EDEF4F82-1237-4639-A0F7-385C1897CE66}">
      <dgm:prSet/>
      <dgm:spPr/>
      <dgm:t>
        <a:bodyPr rtlCol="0"/>
        <a:lstStyle/>
        <a:p>
          <a:pPr rtl="0"/>
          <a:endParaRPr lang="nl-NL" noProof="0" dirty="0"/>
        </a:p>
      </dgm:t>
    </dgm:pt>
    <dgm:pt modelId="{5605D28D-2CE6-4513-8566-952984E21E14}">
      <dgm:prSet phldrT="[Text]"/>
      <dgm:spPr/>
      <dgm:t>
        <a:bodyPr rtlCol="0"/>
        <a:lstStyle/>
        <a:p>
          <a:pPr rtl="0">
            <a:lnSpc>
              <a:spcPct val="100000"/>
            </a:lnSpc>
          </a:pPr>
          <a:r>
            <a:rPr lang="nl-NL" noProof="0" dirty="0"/>
            <a:t>De gezondheid van een netwerk meten</a:t>
          </a:r>
        </a:p>
      </dgm:t>
    </dgm:pt>
    <dgm:pt modelId="{EB15AB98-362B-4E70-A3DA-995FC3E8BA79}" type="parTrans" cxnId="{FAF3F884-F0CF-440F-8CB1-B7648AB1B138}">
      <dgm:prSet/>
      <dgm:spPr/>
      <dgm:t>
        <a:bodyPr rtlCol="0"/>
        <a:lstStyle/>
        <a:p>
          <a:pPr rtl="0"/>
          <a:endParaRPr lang="nl-NL" noProof="0" dirty="0"/>
        </a:p>
      </dgm:t>
    </dgm:pt>
    <dgm:pt modelId="{823D1971-2C4D-4EC5-A874-2F463DE37109}" type="sibTrans" cxnId="{FAF3F884-F0CF-440F-8CB1-B7648AB1B138}">
      <dgm:prSet/>
      <dgm:spPr/>
      <dgm:t>
        <a:bodyPr rtlCol="0"/>
        <a:lstStyle/>
        <a:p>
          <a:pPr rtl="0"/>
          <a:endParaRPr lang="nl-NL" noProof="0" dirty="0"/>
        </a:p>
      </dgm:t>
    </dgm:pt>
    <dgm:pt modelId="{57806726-6E60-4ACC-9C1C-7DF9CC365A10}" type="pres">
      <dgm:prSet presAssocID="{7E5AA53B-3EEE-4DE4-BB81-9044890C2946}" presName="Name0" presStyleCnt="0">
        <dgm:presLayoutVars>
          <dgm:chMax val="7"/>
          <dgm:chPref val="7"/>
          <dgm:dir/>
        </dgm:presLayoutVars>
      </dgm:prSet>
      <dgm:spPr/>
    </dgm:pt>
    <dgm:pt modelId="{90561C55-3C6E-4D53-85E1-2C50BCDDA392}" type="pres">
      <dgm:prSet presAssocID="{7E5AA53B-3EEE-4DE4-BB81-9044890C2946}" presName="Name1" presStyleCnt="0"/>
      <dgm:spPr/>
    </dgm:pt>
    <dgm:pt modelId="{B6CD42EC-5AD4-4004-AE5B-47EDA668DAA8}" type="pres">
      <dgm:prSet presAssocID="{7E5AA53B-3EEE-4DE4-BB81-9044890C2946}" presName="cycle" presStyleCnt="0"/>
      <dgm:spPr/>
    </dgm:pt>
    <dgm:pt modelId="{963B8EE3-40CC-4A0A-B420-D0BF920973CE}" type="pres">
      <dgm:prSet presAssocID="{7E5AA53B-3EEE-4DE4-BB81-9044890C2946}" presName="srcNode" presStyleLbl="node1" presStyleIdx="0" presStyleCnt="3"/>
      <dgm:spPr/>
    </dgm:pt>
    <dgm:pt modelId="{D79B43FC-100B-4A0D-A4D5-0D2D04B99064}" type="pres">
      <dgm:prSet presAssocID="{7E5AA53B-3EEE-4DE4-BB81-9044890C2946}" presName="conn" presStyleLbl="parChTrans1D2" presStyleIdx="0" presStyleCnt="1"/>
      <dgm:spPr/>
    </dgm:pt>
    <dgm:pt modelId="{3CAD8DA1-8D53-445C-ACE8-D8449E4F0F55}" type="pres">
      <dgm:prSet presAssocID="{7E5AA53B-3EEE-4DE4-BB81-9044890C2946}" presName="extraNode" presStyleLbl="node1" presStyleIdx="0" presStyleCnt="3"/>
      <dgm:spPr/>
    </dgm:pt>
    <dgm:pt modelId="{429CABD1-4116-474B-81BF-735E2CA9DD00}" type="pres">
      <dgm:prSet presAssocID="{7E5AA53B-3EEE-4DE4-BB81-9044890C2946}" presName="dstNode" presStyleLbl="node1" presStyleIdx="0" presStyleCnt="3"/>
      <dgm:spPr/>
    </dgm:pt>
    <dgm:pt modelId="{58319267-C71E-43C9-94E1-827D0616C7A7}" type="pres">
      <dgm:prSet presAssocID="{6750AC01-D39D-4F3A-9DC8-2A211EE986A2}" presName="text_1" presStyleLbl="node1" presStyleIdx="0" presStyleCnt="3">
        <dgm:presLayoutVars>
          <dgm:bulletEnabled val="1"/>
        </dgm:presLayoutVars>
      </dgm:prSet>
      <dgm:spPr/>
    </dgm:pt>
    <dgm:pt modelId="{79F9B8A9-2412-4B74-84A9-69422DB81CDC}" type="pres">
      <dgm:prSet presAssocID="{6750AC01-D39D-4F3A-9DC8-2A211EE986A2}" presName="accent_1" presStyleCnt="0"/>
      <dgm:spPr/>
    </dgm:pt>
    <dgm:pt modelId="{07CB3071-D555-47DA-A36A-69EB91531FD8}" type="pres">
      <dgm:prSet presAssocID="{6750AC01-D39D-4F3A-9DC8-2A211EE986A2}" presName="accentRepeatNode" presStyleLbl="solidFgAcc1" presStyleIdx="0" presStyleCnt="3"/>
      <dgm:spPr/>
    </dgm:pt>
    <dgm:pt modelId="{95DE6538-27BD-44AF-A1A8-CA8F6B10FDD2}" type="pres">
      <dgm:prSet presAssocID="{0BEF68B8-1228-47BB-83B5-7B9CD1E3F84E}" presName="text_2" presStyleLbl="node1" presStyleIdx="1" presStyleCnt="3">
        <dgm:presLayoutVars>
          <dgm:bulletEnabled val="1"/>
        </dgm:presLayoutVars>
      </dgm:prSet>
      <dgm:spPr/>
    </dgm:pt>
    <dgm:pt modelId="{312BDEE8-85BD-4F02-B35B-2CC8E701C98B}" type="pres">
      <dgm:prSet presAssocID="{0BEF68B8-1228-47BB-83B5-7B9CD1E3F84E}" presName="accent_2" presStyleCnt="0"/>
      <dgm:spPr/>
    </dgm:pt>
    <dgm:pt modelId="{3F8116AC-FAC3-4E95-9865-93CCFEB191B9}" type="pres">
      <dgm:prSet presAssocID="{0BEF68B8-1228-47BB-83B5-7B9CD1E3F84E}" presName="accentRepeatNode" presStyleLbl="solidFgAcc1" presStyleIdx="1" presStyleCnt="3"/>
      <dgm:spPr/>
    </dgm:pt>
    <dgm:pt modelId="{E131CE4A-9776-44F4-BC03-867682E21374}" type="pres">
      <dgm:prSet presAssocID="{5605D28D-2CE6-4513-8566-952984E21E14}" presName="text_3" presStyleLbl="node1" presStyleIdx="2" presStyleCnt="3">
        <dgm:presLayoutVars>
          <dgm:bulletEnabled val="1"/>
        </dgm:presLayoutVars>
      </dgm:prSet>
      <dgm:spPr/>
    </dgm:pt>
    <dgm:pt modelId="{AC9A216A-8375-48F9-A4E6-8E0B64C0209B}" type="pres">
      <dgm:prSet presAssocID="{5605D28D-2CE6-4513-8566-952984E21E14}" presName="accent_3" presStyleCnt="0"/>
      <dgm:spPr/>
    </dgm:pt>
    <dgm:pt modelId="{A965097E-32F1-4AB8-8C4E-2814A7596B2F}" type="pres">
      <dgm:prSet presAssocID="{5605D28D-2CE6-4513-8566-952984E21E14}" presName="accentRepeatNode" presStyleLbl="solidFgAcc1" presStyleIdx="2" presStyleCnt="3"/>
      <dgm:spPr/>
    </dgm:pt>
  </dgm:ptLst>
  <dgm:cxnLst>
    <dgm:cxn modelId="{A11E3B12-1828-45A7-86C3-BB85832DF84D}" type="presOf" srcId="{CA077D98-8478-47EA-B6A9-99ACE60C64D4}" destId="{D79B43FC-100B-4A0D-A4D5-0D2D04B99064}" srcOrd="0" destOrd="0" presId="urn:microsoft.com/office/officeart/2008/layout/VerticalCurvedList"/>
    <dgm:cxn modelId="{0B5DAE5F-BCDC-4BF7-A6E7-CF856886A64D}" srcId="{7E5AA53B-3EEE-4DE4-BB81-9044890C2946}" destId="{6750AC01-D39D-4F3A-9DC8-2A211EE986A2}" srcOrd="0" destOrd="0" parTransId="{720680DC-AAA4-4434-A582-60EBCC5BA355}" sibTransId="{CA077D98-8478-47EA-B6A9-99ACE60C64D4}"/>
    <dgm:cxn modelId="{29DA474E-5DFA-4C66-882F-319C49ABBB19}" type="presOf" srcId="{6750AC01-D39D-4F3A-9DC8-2A211EE986A2}" destId="{58319267-C71E-43C9-94E1-827D0616C7A7}" srcOrd="0" destOrd="0" presId="urn:microsoft.com/office/officeart/2008/layout/VerticalCurvedList"/>
    <dgm:cxn modelId="{7084AA77-BACB-46CB-AE4A-77B62D3ED1AF}" type="presOf" srcId="{5605D28D-2CE6-4513-8566-952984E21E14}" destId="{E131CE4A-9776-44F4-BC03-867682E21374}" srcOrd="0" destOrd="0" presId="urn:microsoft.com/office/officeart/2008/layout/VerticalCurvedList"/>
    <dgm:cxn modelId="{EDEF4F82-1237-4639-A0F7-385C1897CE66}" srcId="{7E5AA53B-3EEE-4DE4-BB81-9044890C2946}" destId="{0BEF68B8-1228-47BB-83B5-7B9CD1E3F84E}" srcOrd="1" destOrd="0" parTransId="{ED3A4BC2-B75A-4952-A38B-A42B5995DF05}" sibTransId="{FD949706-EDCC-4ADC-8EDF-8EDA49C92325}"/>
    <dgm:cxn modelId="{FAF3F884-F0CF-440F-8CB1-B7648AB1B138}" srcId="{7E5AA53B-3EEE-4DE4-BB81-9044890C2946}" destId="{5605D28D-2CE6-4513-8566-952984E21E14}" srcOrd="2" destOrd="0" parTransId="{EB15AB98-362B-4E70-A3DA-995FC3E8BA79}" sibTransId="{823D1971-2C4D-4EC5-A874-2F463DE37109}"/>
    <dgm:cxn modelId="{4F65CC8F-B5A8-40BE-A32B-05862B543D6A}" type="presOf" srcId="{7E5AA53B-3EEE-4DE4-BB81-9044890C2946}" destId="{57806726-6E60-4ACC-9C1C-7DF9CC365A10}" srcOrd="0" destOrd="0" presId="urn:microsoft.com/office/officeart/2008/layout/VerticalCurvedList"/>
    <dgm:cxn modelId="{4A378892-5CCC-4F0D-8A38-4BEAECF30F24}" type="presOf" srcId="{0BEF68B8-1228-47BB-83B5-7B9CD1E3F84E}" destId="{95DE6538-27BD-44AF-A1A8-CA8F6B10FDD2}" srcOrd="0" destOrd="0" presId="urn:microsoft.com/office/officeart/2008/layout/VerticalCurvedList"/>
    <dgm:cxn modelId="{4E25B52E-70EF-4A0F-B410-0B49263AF380}" type="presParOf" srcId="{57806726-6E60-4ACC-9C1C-7DF9CC365A10}" destId="{90561C55-3C6E-4D53-85E1-2C50BCDDA392}" srcOrd="0" destOrd="0" presId="urn:microsoft.com/office/officeart/2008/layout/VerticalCurvedList"/>
    <dgm:cxn modelId="{2B3DD9E4-EC9C-4B92-B380-F89BF82E7CF3}" type="presParOf" srcId="{90561C55-3C6E-4D53-85E1-2C50BCDDA392}" destId="{B6CD42EC-5AD4-4004-AE5B-47EDA668DAA8}" srcOrd="0" destOrd="0" presId="urn:microsoft.com/office/officeart/2008/layout/VerticalCurvedList"/>
    <dgm:cxn modelId="{EA357085-80A4-4D1D-9BD2-56B1E9A721FB}" type="presParOf" srcId="{B6CD42EC-5AD4-4004-AE5B-47EDA668DAA8}" destId="{963B8EE3-40CC-4A0A-B420-D0BF920973CE}" srcOrd="0" destOrd="0" presId="urn:microsoft.com/office/officeart/2008/layout/VerticalCurvedList"/>
    <dgm:cxn modelId="{F175C6D0-411C-40FD-A19B-860D49F42061}" type="presParOf" srcId="{B6CD42EC-5AD4-4004-AE5B-47EDA668DAA8}" destId="{D79B43FC-100B-4A0D-A4D5-0D2D04B99064}" srcOrd="1" destOrd="0" presId="urn:microsoft.com/office/officeart/2008/layout/VerticalCurvedList"/>
    <dgm:cxn modelId="{794BB944-68C0-47A5-9792-652802EB36AC}" type="presParOf" srcId="{B6CD42EC-5AD4-4004-AE5B-47EDA668DAA8}" destId="{3CAD8DA1-8D53-445C-ACE8-D8449E4F0F55}" srcOrd="2" destOrd="0" presId="urn:microsoft.com/office/officeart/2008/layout/VerticalCurvedList"/>
    <dgm:cxn modelId="{B8CC75C4-3D1A-49E7-80D2-915668C1368C}" type="presParOf" srcId="{B6CD42EC-5AD4-4004-AE5B-47EDA668DAA8}" destId="{429CABD1-4116-474B-81BF-735E2CA9DD00}" srcOrd="3" destOrd="0" presId="urn:microsoft.com/office/officeart/2008/layout/VerticalCurvedList"/>
    <dgm:cxn modelId="{28110BB8-F33F-498C-9A75-98364B05EFA5}" type="presParOf" srcId="{90561C55-3C6E-4D53-85E1-2C50BCDDA392}" destId="{58319267-C71E-43C9-94E1-827D0616C7A7}" srcOrd="1" destOrd="0" presId="urn:microsoft.com/office/officeart/2008/layout/VerticalCurvedList"/>
    <dgm:cxn modelId="{3866F6C9-5521-48F2-B6C3-40C9896E1605}" type="presParOf" srcId="{90561C55-3C6E-4D53-85E1-2C50BCDDA392}" destId="{79F9B8A9-2412-4B74-84A9-69422DB81CDC}" srcOrd="2" destOrd="0" presId="urn:microsoft.com/office/officeart/2008/layout/VerticalCurvedList"/>
    <dgm:cxn modelId="{D2205A4F-BB7A-4399-BC2F-78E18EC6EAFE}" type="presParOf" srcId="{79F9B8A9-2412-4B74-84A9-69422DB81CDC}" destId="{07CB3071-D555-47DA-A36A-69EB91531FD8}" srcOrd="0" destOrd="0" presId="urn:microsoft.com/office/officeart/2008/layout/VerticalCurvedList"/>
    <dgm:cxn modelId="{602753E6-8A03-492B-861A-6B9532B5AA28}" type="presParOf" srcId="{90561C55-3C6E-4D53-85E1-2C50BCDDA392}" destId="{95DE6538-27BD-44AF-A1A8-CA8F6B10FDD2}" srcOrd="3" destOrd="0" presId="urn:microsoft.com/office/officeart/2008/layout/VerticalCurvedList"/>
    <dgm:cxn modelId="{AEC540A3-E86A-4075-8BE4-263F4AFF4EA1}" type="presParOf" srcId="{90561C55-3C6E-4D53-85E1-2C50BCDDA392}" destId="{312BDEE8-85BD-4F02-B35B-2CC8E701C98B}" srcOrd="4" destOrd="0" presId="urn:microsoft.com/office/officeart/2008/layout/VerticalCurvedList"/>
    <dgm:cxn modelId="{CD5D1014-B7CB-4B47-9A02-5FBF90928A73}" type="presParOf" srcId="{312BDEE8-85BD-4F02-B35B-2CC8E701C98B}" destId="{3F8116AC-FAC3-4E95-9865-93CCFEB191B9}" srcOrd="0" destOrd="0" presId="urn:microsoft.com/office/officeart/2008/layout/VerticalCurvedList"/>
    <dgm:cxn modelId="{987EB7C0-CA3E-4874-85E0-01E9060A2D35}" type="presParOf" srcId="{90561C55-3C6E-4D53-85E1-2C50BCDDA392}" destId="{E131CE4A-9776-44F4-BC03-867682E21374}" srcOrd="5" destOrd="0" presId="urn:microsoft.com/office/officeart/2008/layout/VerticalCurvedList"/>
    <dgm:cxn modelId="{91E55363-8DCA-455E-A203-06A9410994CB}" type="presParOf" srcId="{90561C55-3C6E-4D53-85E1-2C50BCDDA392}" destId="{AC9A216A-8375-48F9-A4E6-8E0B64C0209B}" srcOrd="6" destOrd="0" presId="urn:microsoft.com/office/officeart/2008/layout/VerticalCurvedList"/>
    <dgm:cxn modelId="{D866D586-1293-4049-B6E3-B467C1D5ED64}" type="presParOf" srcId="{AC9A216A-8375-48F9-A4E6-8E0B64C0209B}" destId="{A965097E-32F1-4AB8-8C4E-2814A7596B2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8DC21-3E65-409D-AD53-DA51BB9198A0}">
      <dsp:nvSpPr>
        <dsp:cNvPr id="0" name=""/>
        <dsp:cNvSpPr/>
      </dsp:nvSpPr>
      <dsp:spPr>
        <a:xfrm>
          <a:off x="523237" y="411382"/>
          <a:ext cx="2285995" cy="228599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99B5DD6-89E9-4537-B415-4205CEB9323A}">
      <dsp:nvSpPr>
        <dsp:cNvPr id="0" name=""/>
        <dsp:cNvSpPr/>
      </dsp:nvSpPr>
      <dsp:spPr>
        <a:xfrm>
          <a:off x="54818" y="2495612"/>
          <a:ext cx="3222832" cy="1054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244600">
            <a:lnSpc>
              <a:spcPct val="100000"/>
            </a:lnSpc>
            <a:spcBef>
              <a:spcPct val="0"/>
            </a:spcBef>
            <a:spcAft>
              <a:spcPct val="35000"/>
            </a:spcAft>
            <a:buNone/>
          </a:pPr>
          <a:r>
            <a:rPr lang="nl-NL" sz="2800" kern="1200" noProof="0" dirty="0"/>
            <a:t>Informele </a:t>
          </a:r>
        </a:p>
        <a:p>
          <a:pPr marL="0" lvl="0" indent="0" algn="ctr" defTabSz="1244600">
            <a:lnSpc>
              <a:spcPct val="100000"/>
            </a:lnSpc>
            <a:spcBef>
              <a:spcPct val="0"/>
            </a:spcBef>
            <a:spcAft>
              <a:spcPct val="35000"/>
            </a:spcAft>
            <a:buNone/>
          </a:pPr>
          <a:r>
            <a:rPr lang="nl-NL" sz="2800" kern="1200" noProof="0" dirty="0"/>
            <a:t>coördinatie</a:t>
          </a:r>
        </a:p>
      </dsp:txBody>
      <dsp:txXfrm>
        <a:off x="54818" y="2495612"/>
        <a:ext cx="3222832" cy="1054209"/>
      </dsp:txXfrm>
    </dsp:sp>
    <dsp:sp modelId="{CE9DF0E8-B0DE-4E1E-9FF4-6006AD8428DB}">
      <dsp:nvSpPr>
        <dsp:cNvPr id="0" name=""/>
        <dsp:cNvSpPr/>
      </dsp:nvSpPr>
      <dsp:spPr>
        <a:xfrm>
          <a:off x="4310064" y="494935"/>
          <a:ext cx="2285995" cy="22859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5120873-6F5C-4053-8EAD-6287A7F1097E}">
      <dsp:nvSpPr>
        <dsp:cNvPr id="0" name=""/>
        <dsp:cNvSpPr/>
      </dsp:nvSpPr>
      <dsp:spPr>
        <a:xfrm>
          <a:off x="3841646" y="2746269"/>
          <a:ext cx="32228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244600">
            <a:lnSpc>
              <a:spcPct val="100000"/>
            </a:lnSpc>
            <a:spcBef>
              <a:spcPct val="0"/>
            </a:spcBef>
            <a:spcAft>
              <a:spcPct val="35000"/>
            </a:spcAft>
            <a:buNone/>
          </a:pPr>
          <a:r>
            <a:rPr lang="nl-NL" sz="2800" kern="1200" noProof="0"/>
            <a:t>Informatie delen</a:t>
          </a:r>
        </a:p>
      </dsp:txBody>
      <dsp:txXfrm>
        <a:off x="3841646" y="2746269"/>
        <a:ext cx="3222832" cy="720000"/>
      </dsp:txXfrm>
    </dsp:sp>
    <dsp:sp modelId="{6DB1FE51-13D0-4A38-AD6E-48D4371A1AF3}">
      <dsp:nvSpPr>
        <dsp:cNvPr id="0" name=""/>
        <dsp:cNvSpPr/>
      </dsp:nvSpPr>
      <dsp:spPr>
        <a:xfrm>
          <a:off x="8096892" y="494935"/>
          <a:ext cx="2285995" cy="22859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33097FC-B1F8-4953-B0AB-E8E73D968D1C}">
      <dsp:nvSpPr>
        <dsp:cNvPr id="0" name=""/>
        <dsp:cNvSpPr/>
      </dsp:nvSpPr>
      <dsp:spPr>
        <a:xfrm>
          <a:off x="7628474" y="2746269"/>
          <a:ext cx="32228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244600">
            <a:lnSpc>
              <a:spcPct val="100000"/>
            </a:lnSpc>
            <a:spcBef>
              <a:spcPct val="0"/>
            </a:spcBef>
            <a:spcAft>
              <a:spcPct val="35000"/>
            </a:spcAft>
            <a:buNone/>
          </a:pPr>
          <a:r>
            <a:rPr lang="nl-NL" sz="2800" kern="1200" noProof="0"/>
            <a:t>Samenwerken</a:t>
          </a:r>
        </a:p>
      </dsp:txBody>
      <dsp:txXfrm>
        <a:off x="7628474" y="2746269"/>
        <a:ext cx="3222832"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43FC-100B-4A0D-A4D5-0D2D04B99064}">
      <dsp:nvSpPr>
        <dsp:cNvPr id="0" name=""/>
        <dsp:cNvSpPr/>
      </dsp:nvSpPr>
      <dsp:spPr>
        <a:xfrm>
          <a:off x="-4028574" y="-618397"/>
          <a:ext cx="4800732" cy="4800732"/>
        </a:xfrm>
        <a:prstGeom prst="blockArc">
          <a:avLst>
            <a:gd name="adj1" fmla="val 18900000"/>
            <a:gd name="adj2" fmla="val 2700000"/>
            <a:gd name="adj3" fmla="val 450"/>
          </a:avLst>
        </a:pr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319267-C71E-43C9-94E1-827D0616C7A7}">
      <dsp:nvSpPr>
        <dsp:cNvPr id="0" name=""/>
        <dsp:cNvSpPr/>
      </dsp:nvSpPr>
      <dsp:spPr>
        <a:xfrm>
          <a:off x="496568" y="356393"/>
          <a:ext cx="6310391"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68580" rIns="68580" bIns="68580" numCol="1" spcCol="1270" rtlCol="0" anchor="ctr" anchorCtr="0">
          <a:noAutofit/>
        </a:bodyPr>
        <a:lstStyle/>
        <a:p>
          <a:pPr marL="0" lvl="0" indent="0" algn="l" defTabSz="1200150" rtl="0">
            <a:lnSpc>
              <a:spcPct val="100000"/>
            </a:lnSpc>
            <a:spcBef>
              <a:spcPct val="0"/>
            </a:spcBef>
            <a:spcAft>
              <a:spcPct val="35000"/>
            </a:spcAft>
            <a:buNone/>
          </a:pPr>
          <a:r>
            <a:rPr lang="nl-NL" sz="2700" kern="1200" noProof="0" dirty="0"/>
            <a:t>De samenwerking binnen groepen	</a:t>
          </a:r>
        </a:p>
      </dsp:txBody>
      <dsp:txXfrm>
        <a:off x="496568" y="356393"/>
        <a:ext cx="6310391" cy="712787"/>
      </dsp:txXfrm>
    </dsp:sp>
    <dsp:sp modelId="{07CB3071-D555-47DA-A36A-69EB91531FD8}">
      <dsp:nvSpPr>
        <dsp:cNvPr id="0" name=""/>
        <dsp:cNvSpPr/>
      </dsp:nvSpPr>
      <dsp:spPr>
        <a:xfrm>
          <a:off x="51076" y="267295"/>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DE6538-27BD-44AF-A1A8-CA8F6B10FDD2}">
      <dsp:nvSpPr>
        <dsp:cNvPr id="0" name=""/>
        <dsp:cNvSpPr/>
      </dsp:nvSpPr>
      <dsp:spPr>
        <a:xfrm>
          <a:off x="755666" y="1425575"/>
          <a:ext cx="6051292"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68580" rIns="68580" bIns="68580" numCol="1" spcCol="1270" rtlCol="0" anchor="ctr" anchorCtr="0">
          <a:noAutofit/>
        </a:bodyPr>
        <a:lstStyle/>
        <a:p>
          <a:pPr marL="0" lvl="0" indent="0" algn="l" defTabSz="1200150" rtl="0">
            <a:lnSpc>
              <a:spcPct val="100000"/>
            </a:lnSpc>
            <a:spcBef>
              <a:spcPct val="0"/>
            </a:spcBef>
            <a:spcAft>
              <a:spcPct val="35000"/>
            </a:spcAft>
            <a:buNone/>
          </a:pPr>
          <a:r>
            <a:rPr lang="nl-NL" sz="2700" kern="1200" noProof="0" dirty="0"/>
            <a:t>De samenwerking tussen groepen</a:t>
          </a:r>
        </a:p>
      </dsp:txBody>
      <dsp:txXfrm>
        <a:off x="755666" y="1425575"/>
        <a:ext cx="6051292" cy="712787"/>
      </dsp:txXfrm>
    </dsp:sp>
    <dsp:sp modelId="{3F8116AC-FAC3-4E95-9865-93CCFEB191B9}">
      <dsp:nvSpPr>
        <dsp:cNvPr id="0" name=""/>
        <dsp:cNvSpPr/>
      </dsp:nvSpPr>
      <dsp:spPr>
        <a:xfrm>
          <a:off x="310174" y="1336476"/>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131CE4A-9776-44F4-BC03-867682E21374}">
      <dsp:nvSpPr>
        <dsp:cNvPr id="0" name=""/>
        <dsp:cNvSpPr/>
      </dsp:nvSpPr>
      <dsp:spPr>
        <a:xfrm>
          <a:off x="496568" y="2494756"/>
          <a:ext cx="6310391" cy="7127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5775" tIns="68580" rIns="68580" bIns="68580" numCol="1" spcCol="1270" rtlCol="0" anchor="ctr" anchorCtr="0">
          <a:noAutofit/>
        </a:bodyPr>
        <a:lstStyle/>
        <a:p>
          <a:pPr marL="0" lvl="0" indent="0" algn="l" defTabSz="1200150" rtl="0">
            <a:lnSpc>
              <a:spcPct val="100000"/>
            </a:lnSpc>
            <a:spcBef>
              <a:spcPct val="0"/>
            </a:spcBef>
            <a:spcAft>
              <a:spcPct val="35000"/>
            </a:spcAft>
            <a:buNone/>
          </a:pPr>
          <a:r>
            <a:rPr lang="nl-NL" sz="2700" kern="1200" noProof="0" dirty="0"/>
            <a:t>De gezondheid van een netwerk meten</a:t>
          </a:r>
        </a:p>
      </dsp:txBody>
      <dsp:txXfrm>
        <a:off x="496568" y="2494756"/>
        <a:ext cx="6310391" cy="712787"/>
      </dsp:txXfrm>
    </dsp:sp>
    <dsp:sp modelId="{A965097E-32F1-4AB8-8C4E-2814A7596B2F}">
      <dsp:nvSpPr>
        <dsp:cNvPr id="0" name=""/>
        <dsp:cNvSpPr/>
      </dsp:nvSpPr>
      <dsp:spPr>
        <a:xfrm>
          <a:off x="51076" y="2405658"/>
          <a:ext cx="890984" cy="89098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List#1">
  <dgm:title val="Lijst met pictogramlabels"/>
  <dgm:desc val="Gebruik dit om niet-sequentiële of gegroepeerde gegevenssegmenten weer te geven die vergezeld gaan van gerelateerde visuele elementen. Meest geschikt voor pictogrammen of kleine afbeeldingen met korte bijschriften."/>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FF81CEA5-62FD-4C83-BDE3-91DFB9827D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a:p>
        </p:txBody>
      </p:sp>
      <p:sp>
        <p:nvSpPr>
          <p:cNvPr id="3" name="Tijdelijke aanduiding voor datum 2">
            <a:extLst>
              <a:ext uri="{FF2B5EF4-FFF2-40B4-BE49-F238E27FC236}">
                <a16:creationId xmlns:a16="http://schemas.microsoft.com/office/drawing/2014/main" id="{3FA1CBFD-6AD0-48C4-B91B-58830F6F4C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D95C7D2-ABF9-47D5-A466-C024D5C5A4EE}" type="datetime1">
              <a:rPr lang="nl-NL" smtClean="0"/>
              <a:t>1-9-2023</a:t>
            </a:fld>
            <a:endParaRPr lang="nl-NL"/>
          </a:p>
        </p:txBody>
      </p:sp>
      <p:sp>
        <p:nvSpPr>
          <p:cNvPr id="4" name="Tijdelijke aanduiding voor voettekst 3">
            <a:extLst>
              <a:ext uri="{FF2B5EF4-FFF2-40B4-BE49-F238E27FC236}">
                <a16:creationId xmlns:a16="http://schemas.microsoft.com/office/drawing/2014/main" id="{A9E55D22-46A3-4B8C-AD40-252FE7896C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a:p>
        </p:txBody>
      </p:sp>
      <p:sp>
        <p:nvSpPr>
          <p:cNvPr id="5" name="Tijdelijke aanduiding voor dianummer 4">
            <a:extLst>
              <a:ext uri="{FF2B5EF4-FFF2-40B4-BE49-F238E27FC236}">
                <a16:creationId xmlns:a16="http://schemas.microsoft.com/office/drawing/2014/main" id="{8E70DCEF-9071-4B17-801B-37B4465C8E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D90168E-626C-4E60-93C0-A00D25609468}" type="slidenum">
              <a:rPr lang="nl-NL" smtClean="0"/>
              <a:t>‹#›</a:t>
            </a:fld>
            <a:endParaRPr lang="nl-NL"/>
          </a:p>
        </p:txBody>
      </p:sp>
    </p:spTree>
    <p:extLst>
      <p:ext uri="{BB962C8B-B14F-4D97-AF65-F5344CB8AC3E}">
        <p14:creationId xmlns:p14="http://schemas.microsoft.com/office/powerpoint/2010/main" val="37493477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A72C4D06-A9D8-4A2A-8BD7-6476B55DB23D}" type="datetime1">
              <a:rPr lang="nl-NL" noProof="0" smtClean="0"/>
              <a:t>1-9-2023</a:t>
            </a:fld>
            <a:endParaRPr lang="nl-NL" noProof="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B3AB32-59DF-41F1-9618-EDFBF5049629}" type="slidenum">
              <a:rPr lang="nl-NL" noProof="0" smtClean="0"/>
              <a:t>‹#›</a:t>
            </a:fld>
            <a:endParaRPr lang="nl-NL" noProof="0"/>
          </a:p>
        </p:txBody>
      </p:sp>
    </p:spTree>
    <p:extLst>
      <p:ext uri="{BB962C8B-B14F-4D97-AF65-F5344CB8AC3E}">
        <p14:creationId xmlns:p14="http://schemas.microsoft.com/office/powerpoint/2010/main" val="36618056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C6B3AB32-59DF-41F1-9618-EDFBF5049629}" type="slidenum">
              <a:rPr lang="nl-NL" smtClean="0"/>
              <a:t>1</a:t>
            </a:fld>
            <a:endParaRPr lang="nl-NL"/>
          </a:p>
        </p:txBody>
      </p:sp>
    </p:spTree>
    <p:extLst>
      <p:ext uri="{BB962C8B-B14F-4D97-AF65-F5344CB8AC3E}">
        <p14:creationId xmlns:p14="http://schemas.microsoft.com/office/powerpoint/2010/main" val="139004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Arial" panose="020B0604020202020204" pitchFamily="34" charset="0"/>
                <a:ea typeface="Calibri" panose="020F0502020204030204" pitchFamily="34" charset="0"/>
                <a:cs typeface="Times New Roman" panose="02020603050405020304" pitchFamily="18" charset="0"/>
              </a:rPr>
              <a:t>Omdat informele netwerken er voor zorgen dat expertise van medewerkers effectiever bijeengebracht worden zorgen zij er voor dat organisaties flexibeler zijn, meer innoveren, en de efficiëntie en kwaliteit van diensten en producten hoger is. Het ondersteunen van deze informele netwerken wordt dus steeds belangrijker voor organisaties in een veranderende omgeving. </a:t>
            </a:r>
          </a:p>
          <a:p>
            <a:pPr rtl="0"/>
            <a:endParaRPr lang="nl-NL" dirty="0"/>
          </a:p>
        </p:txBody>
      </p:sp>
      <p:sp>
        <p:nvSpPr>
          <p:cNvPr id="4" name="Tijdelijke aanduiding voor dianummer 3"/>
          <p:cNvSpPr>
            <a:spLocks noGrp="1"/>
          </p:cNvSpPr>
          <p:nvPr>
            <p:ph type="sldNum" sz="quarter" idx="5"/>
          </p:nvPr>
        </p:nvSpPr>
        <p:spPr/>
        <p:txBody>
          <a:bodyPr rtlCol="0"/>
          <a:lstStyle/>
          <a:p>
            <a:pPr rtl="0"/>
            <a:fld id="{C6B3AB32-59DF-41F1-9618-EDFBF5049629}" type="slidenum">
              <a:rPr lang="nl-NL" smtClean="0"/>
              <a:t>2</a:t>
            </a:fld>
            <a:endParaRPr lang="nl-NL"/>
          </a:p>
        </p:txBody>
      </p:sp>
    </p:spTree>
    <p:extLst>
      <p:ext uri="{BB962C8B-B14F-4D97-AF65-F5344CB8AC3E}">
        <p14:creationId xmlns:p14="http://schemas.microsoft.com/office/powerpoint/2010/main" val="431927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Arial" panose="020B0604020202020204" pitchFamily="34" charset="0"/>
                <a:ea typeface="Calibri" panose="020F0502020204030204" pitchFamily="34" charset="0"/>
                <a:cs typeface="Times New Roman" panose="02020603050405020304" pitchFamily="18" charset="0"/>
              </a:rPr>
              <a:t>Het visueel in kaart brengen van patronen van relaties in een netwerk kan een aantal interessante inzichten opleveren waar concrete interventies op gedaan kunnen worden. Bijvoorbeeld:</a:t>
            </a:r>
          </a:p>
          <a:p>
            <a:r>
              <a:rPr lang="nl-NL" sz="1800" dirty="0">
                <a:effectLst/>
                <a:latin typeface="Arial" panose="020B0604020202020204" pitchFamily="34" charset="0"/>
                <a:ea typeface="Calibri" panose="020F0502020204030204" pitchFamily="34" charset="0"/>
                <a:cs typeface="Times New Roman" panose="02020603050405020304" pitchFamily="18" charset="0"/>
              </a:rPr>
              <a:t> </a:t>
            </a:r>
          </a:p>
          <a:p>
            <a:pPr marL="342900" lvl="0" indent="-342900">
              <a:buFont typeface="Arial" panose="020B0604020202020204" pitchFamily="34" charset="0"/>
              <a:buChar char="-"/>
            </a:pPr>
            <a:r>
              <a:rPr lang="nl-NL" sz="1800" dirty="0">
                <a:effectLst/>
                <a:latin typeface="Arial" panose="020B0604020202020204" pitchFamily="34" charset="0"/>
                <a:ea typeface="Calibri" panose="020F0502020204030204" pitchFamily="34" charset="0"/>
                <a:cs typeface="Times New Roman" panose="02020603050405020304" pitchFamily="18" charset="0"/>
              </a:rPr>
              <a:t>Het identificeren van mensen die centraal staan in een netwerk of cluster. Een centrale positie in een netwerk zorgt dat iemand meer controle heeft over de informatie die zich in een netwerk verspreid of de beslissingen die genomen worden.</a:t>
            </a:r>
          </a:p>
          <a:p>
            <a:pPr marL="342900" lvl="0" indent="-342900">
              <a:buFont typeface="Arial" panose="020B0604020202020204" pitchFamily="34" charset="0"/>
              <a:buChar char="-"/>
            </a:pPr>
            <a:r>
              <a:rPr lang="nl-NL" sz="1800" dirty="0">
                <a:effectLst/>
                <a:latin typeface="Arial" panose="020B0604020202020204" pitchFamily="34" charset="0"/>
                <a:ea typeface="Calibri" panose="020F0502020204030204" pitchFamily="34" charset="0"/>
                <a:cs typeface="Times New Roman" panose="02020603050405020304" pitchFamily="18" charset="0"/>
              </a:rPr>
              <a:t>Het identificeren van mensen die zich meer in de periferie van een netwerk bevinden. Een meer perifere positie heeft als voordeel dat er unieke inzichten en kennis kunnen ontwikkelen bij gebrek aan ‘</a:t>
            </a:r>
            <a:r>
              <a:rPr lang="nl-NL" sz="1800" dirty="0" err="1">
                <a:effectLst/>
                <a:latin typeface="Arial" panose="020B0604020202020204" pitchFamily="34" charset="0"/>
                <a:ea typeface="Calibri" panose="020F0502020204030204" pitchFamily="34" charset="0"/>
                <a:cs typeface="Times New Roman" panose="02020603050405020304" pitchFamily="18" charset="0"/>
              </a:rPr>
              <a:t>group</a:t>
            </a:r>
            <a:r>
              <a:rPr lang="nl-NL" sz="1800" dirty="0">
                <a:effectLst/>
                <a:latin typeface="Arial" panose="020B0604020202020204" pitchFamily="34" charset="0"/>
                <a:ea typeface="Calibri" panose="020F0502020204030204" pitchFamily="34" charset="0"/>
                <a:cs typeface="Times New Roman" panose="02020603050405020304" pitchFamily="18" charset="0"/>
              </a:rPr>
              <a:t> </a:t>
            </a:r>
            <a:r>
              <a:rPr lang="nl-NL" sz="1800" dirty="0" err="1">
                <a:effectLst/>
                <a:latin typeface="Arial" panose="020B0604020202020204" pitchFamily="34" charset="0"/>
                <a:ea typeface="Calibri" panose="020F0502020204030204" pitchFamily="34" charset="0"/>
                <a:cs typeface="Times New Roman" panose="02020603050405020304" pitchFamily="18" charset="0"/>
              </a:rPr>
              <a:t>think</a:t>
            </a:r>
            <a:r>
              <a:rPr lang="nl-NL" sz="1800" dirty="0">
                <a:effectLst/>
                <a:latin typeface="Arial" panose="020B0604020202020204" pitchFamily="34" charset="0"/>
                <a:ea typeface="Calibri" panose="020F0502020204030204" pitchFamily="34" charset="0"/>
                <a:cs typeface="Times New Roman" panose="02020603050405020304" pitchFamily="18" charset="0"/>
              </a:rPr>
              <a:t>’. Het nadeel is dat informatie zich moeilijker van en naar deze mensen verspreid.</a:t>
            </a:r>
          </a:p>
          <a:p>
            <a:pPr marL="342900" lvl="0" indent="-342900">
              <a:buFont typeface="Arial" panose="020B0604020202020204" pitchFamily="34" charset="0"/>
              <a:buChar char="-"/>
            </a:pPr>
            <a:r>
              <a:rPr lang="nl-NL" sz="1800" dirty="0">
                <a:effectLst/>
                <a:latin typeface="Arial" panose="020B0604020202020204" pitchFamily="34" charset="0"/>
                <a:ea typeface="Calibri" panose="020F0502020204030204" pitchFamily="34" charset="0"/>
                <a:cs typeface="Times New Roman" panose="02020603050405020304" pitchFamily="18" charset="0"/>
              </a:rPr>
              <a:t>Het in kaart brengen van ‘clusters’ in een netwerk en welke collega’s deze clusters verbinden. Op basis van deze clusters kan een inschatting gemaakt worden of het zinvol is om clusters meer te integreren of juist niet.</a:t>
            </a:r>
          </a:p>
          <a:p>
            <a:endParaRPr lang="nl-NL" dirty="0"/>
          </a:p>
        </p:txBody>
      </p:sp>
      <p:sp>
        <p:nvSpPr>
          <p:cNvPr id="4" name="Tijdelijke aanduiding voor dianummer 3"/>
          <p:cNvSpPr>
            <a:spLocks noGrp="1"/>
          </p:cNvSpPr>
          <p:nvPr>
            <p:ph type="sldNum" sz="quarter" idx="5"/>
          </p:nvPr>
        </p:nvSpPr>
        <p:spPr/>
        <p:txBody>
          <a:bodyPr/>
          <a:lstStyle/>
          <a:p>
            <a:pPr rtl="0"/>
            <a:fld id="{C6B3AB32-59DF-41F1-9618-EDFBF5049629}" type="slidenum">
              <a:rPr lang="nl-NL" smtClean="0"/>
              <a:t>3</a:t>
            </a:fld>
            <a:endParaRPr lang="nl-NL"/>
          </a:p>
        </p:txBody>
      </p:sp>
    </p:spTree>
    <p:extLst>
      <p:ext uri="{BB962C8B-B14F-4D97-AF65-F5344CB8AC3E}">
        <p14:creationId xmlns:p14="http://schemas.microsoft.com/office/powerpoint/2010/main" val="533492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C6B3AB32-59DF-41F1-9618-EDFBF5049629}" type="slidenum">
              <a:rPr lang="nl-NL" smtClean="0"/>
              <a:t>4</a:t>
            </a:fld>
            <a:endParaRPr lang="nl-NL"/>
          </a:p>
        </p:txBody>
      </p:sp>
    </p:spTree>
    <p:extLst>
      <p:ext uri="{BB962C8B-B14F-4D97-AF65-F5344CB8AC3E}">
        <p14:creationId xmlns:p14="http://schemas.microsoft.com/office/powerpoint/2010/main" val="3505115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C6B3AB32-59DF-41F1-9618-EDFBF5049629}" type="slidenum">
              <a:rPr lang="nl-NL" smtClean="0"/>
              <a:t>5</a:t>
            </a:fld>
            <a:endParaRPr lang="nl-NL"/>
          </a:p>
        </p:txBody>
      </p:sp>
    </p:spTree>
    <p:extLst>
      <p:ext uri="{BB962C8B-B14F-4D97-AF65-F5344CB8AC3E}">
        <p14:creationId xmlns:p14="http://schemas.microsoft.com/office/powerpoint/2010/main" val="3609413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C6B3AB32-59DF-41F1-9618-EDFBF5049629}" type="slidenum">
              <a:rPr lang="nl-NL" smtClean="0"/>
              <a:t>6</a:t>
            </a:fld>
            <a:endParaRPr lang="nl-NL"/>
          </a:p>
        </p:txBody>
      </p:sp>
    </p:spTree>
    <p:extLst>
      <p:ext uri="{BB962C8B-B14F-4D97-AF65-F5344CB8AC3E}">
        <p14:creationId xmlns:p14="http://schemas.microsoft.com/office/powerpoint/2010/main" val="1775838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Arial" panose="020B0604020202020204" pitchFamily="34" charset="0"/>
                <a:ea typeface="Calibri" panose="020F0502020204030204" pitchFamily="34" charset="0"/>
                <a:cs typeface="Times New Roman" panose="02020603050405020304" pitchFamily="18" charset="0"/>
              </a:rPr>
              <a:t>SNA kan ook een krachtige rol spelen bij het in kaart brengen van de ‘gezondheid’ van een informeel netwerk na een grote verandering. Het bereiken van het doel of de doelen van een grote verandering hangt natuurlijk in grote mate af van de bereidheid tot en vaardigheid in het delen van informatie en inzetten van elkaars expertise. Met een SNA kun je heel goed in kaart brengen of een groep geïntegreerd of gefragmenteerd is. Tegelijkertijd breng je in kaart welke collega’s centraal staan in dat netwerk en welke zich meer in de periferie bevinden. Extreem centrale collega’s lopen de kans om overladen te worden met informatie en hen zou je dus kunnen helpen met het delegeren van sommige taken. Tegelijkertijd kun je collega’s die zich een beetje aan de rand van het netwerk bevinden stimuleren om meer connecties te maken waardoor er meer kennis gedeeld wordt. Dat heeft niet alleen als bijkomend voordeel dat een netwerk niet als los zand uit elkaar valt als een centrale collega de organisatie verlaat of bijvoorbeeld door ziekte langere tijd afwezig is.</a:t>
            </a:r>
          </a:p>
          <a:p>
            <a:endParaRPr lang="nl-NL" dirty="0"/>
          </a:p>
        </p:txBody>
      </p:sp>
      <p:sp>
        <p:nvSpPr>
          <p:cNvPr id="4" name="Tijdelijke aanduiding voor dianummer 3"/>
          <p:cNvSpPr>
            <a:spLocks noGrp="1"/>
          </p:cNvSpPr>
          <p:nvPr>
            <p:ph type="sldNum" sz="quarter" idx="5"/>
          </p:nvPr>
        </p:nvSpPr>
        <p:spPr/>
        <p:txBody>
          <a:bodyPr/>
          <a:lstStyle/>
          <a:p>
            <a:pPr rtl="0"/>
            <a:fld id="{C6B3AB32-59DF-41F1-9618-EDFBF5049629}" type="slidenum">
              <a:rPr lang="nl-NL" smtClean="0"/>
              <a:t>7</a:t>
            </a:fld>
            <a:endParaRPr lang="nl-NL"/>
          </a:p>
        </p:txBody>
      </p:sp>
    </p:spTree>
    <p:extLst>
      <p:ext uri="{BB962C8B-B14F-4D97-AF65-F5344CB8AC3E}">
        <p14:creationId xmlns:p14="http://schemas.microsoft.com/office/powerpoint/2010/main" val="3116164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C6B3AB32-59DF-41F1-9618-EDFBF5049629}" type="slidenum">
              <a:rPr lang="nl-NL" smtClean="0"/>
              <a:t>8</a:t>
            </a:fld>
            <a:endParaRPr lang="nl-NL"/>
          </a:p>
        </p:txBody>
      </p:sp>
    </p:spTree>
    <p:extLst>
      <p:ext uri="{BB962C8B-B14F-4D97-AF65-F5344CB8AC3E}">
        <p14:creationId xmlns:p14="http://schemas.microsoft.com/office/powerpoint/2010/main" val="1046714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hthoek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ctrTitle" hasCustomPrompt="1"/>
          </p:nvPr>
        </p:nvSpPr>
        <p:spPr>
          <a:xfrm>
            <a:off x="581191" y="1020431"/>
            <a:ext cx="10993549" cy="1475013"/>
          </a:xfrm>
          <a:effectLst/>
        </p:spPr>
        <p:txBody>
          <a:bodyPr rtlCol="0" anchor="b">
            <a:normAutofit/>
          </a:bodyPr>
          <a:lstStyle>
            <a:lvl1pPr>
              <a:defRPr sz="3600">
                <a:solidFill>
                  <a:schemeClr val="accent1"/>
                </a:solidFill>
              </a:defRPr>
            </a:lvl1pPr>
          </a:lstStyle>
          <a:p>
            <a:pPr rtl="0"/>
            <a:r>
              <a:rPr lang="nl-NL" noProof="0"/>
              <a:t>Klik om de titelstijl van het model te bewerken</a:t>
            </a:r>
          </a:p>
        </p:txBody>
      </p:sp>
      <p:sp>
        <p:nvSpPr>
          <p:cNvPr id="3" name="Subtitel 2"/>
          <p:cNvSpPr>
            <a:spLocks noGrp="1"/>
          </p:cNvSpPr>
          <p:nvPr>
            <p:ph type="subTitle" idx="1" hasCustomPrompt="1"/>
          </p:nvPr>
        </p:nvSpPr>
        <p:spPr>
          <a:xfrm>
            <a:off x="581194" y="2495445"/>
            <a:ext cx="10993546" cy="590321"/>
          </a:xfrm>
        </p:spPr>
        <p:txBody>
          <a:bodyPr rtlCol="0"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nl-NL" noProof="0"/>
              <a:t>Klik om de subtitelstijl van het model te bewerken</a:t>
            </a:r>
          </a:p>
        </p:txBody>
      </p:sp>
      <p:sp>
        <p:nvSpPr>
          <p:cNvPr id="4" name="Tijdelijke aanduiding voor datum 3"/>
          <p:cNvSpPr>
            <a:spLocks noGrp="1"/>
          </p:cNvSpPr>
          <p:nvPr>
            <p:ph type="dt" sz="half" idx="10"/>
          </p:nvPr>
        </p:nvSpPr>
        <p:spPr>
          <a:xfrm>
            <a:off x="7605951" y="5956137"/>
            <a:ext cx="2844800" cy="365125"/>
          </a:xfrm>
        </p:spPr>
        <p:txBody>
          <a:bodyPr rtlCol="0"/>
          <a:lstStyle>
            <a:lvl1pPr>
              <a:defRPr>
                <a:solidFill>
                  <a:schemeClr val="accent1">
                    <a:lumMod val="75000"/>
                    <a:lumOff val="25000"/>
                  </a:schemeClr>
                </a:solidFill>
              </a:defRPr>
            </a:lvl1pPr>
          </a:lstStyle>
          <a:p>
            <a:pPr rtl="0"/>
            <a:fld id="{85987116-4901-4649-9594-EB5BB5B891FF}" type="datetime1">
              <a:rPr lang="nl-NL" noProof="0" smtClean="0"/>
              <a:t>1-9-2023</a:t>
            </a:fld>
            <a:endParaRPr lang="nl-NL" noProof="0"/>
          </a:p>
        </p:txBody>
      </p:sp>
      <p:sp>
        <p:nvSpPr>
          <p:cNvPr id="5" name="Tijdelijke aanduiding voor voettekst 4"/>
          <p:cNvSpPr>
            <a:spLocks noGrp="1"/>
          </p:cNvSpPr>
          <p:nvPr>
            <p:ph type="ftr" sz="quarter" idx="11"/>
          </p:nvPr>
        </p:nvSpPr>
        <p:spPr>
          <a:xfrm>
            <a:off x="581192" y="5951811"/>
            <a:ext cx="6917210" cy="365125"/>
          </a:xfrm>
        </p:spPr>
        <p:txBody>
          <a:bodyPr rtlCol="0"/>
          <a:lstStyle>
            <a:lvl1pPr>
              <a:defRPr>
                <a:solidFill>
                  <a:schemeClr val="accent1">
                    <a:lumMod val="75000"/>
                    <a:lumOff val="25000"/>
                  </a:schemeClr>
                </a:solidFill>
              </a:defRPr>
            </a:lvl1pPr>
          </a:lstStyle>
          <a:p>
            <a:pPr rtl="0"/>
            <a:endParaRPr lang="nl-NL" noProof="0"/>
          </a:p>
        </p:txBody>
      </p:sp>
      <p:sp>
        <p:nvSpPr>
          <p:cNvPr id="6" name="Tijdelijke aanduiding voor dianummer 5"/>
          <p:cNvSpPr>
            <a:spLocks noGrp="1"/>
          </p:cNvSpPr>
          <p:nvPr>
            <p:ph type="sldNum" sz="quarter" idx="12"/>
          </p:nvPr>
        </p:nvSpPr>
        <p:spPr>
          <a:xfrm>
            <a:off x="10558300" y="5956137"/>
            <a:ext cx="1016440" cy="365125"/>
          </a:xfrm>
        </p:spPr>
        <p:txBody>
          <a:bodyPr rtlCol="0"/>
          <a:lstStyle>
            <a:lvl1pPr>
              <a:defRPr>
                <a:solidFill>
                  <a:schemeClr val="accent1">
                    <a:lumMod val="75000"/>
                    <a:lumOff val="25000"/>
                  </a:schemeClr>
                </a:solidFill>
              </a:defRPr>
            </a:lvl1pPr>
          </a:lstStyle>
          <a:p>
            <a:pPr rtl="0"/>
            <a:fld id="{D57F1E4F-1CFF-5643-939E-217C01CDF565}" type="slidenum">
              <a:rPr lang="nl-NL" noProof="0" smtClean="0"/>
              <a:pPr rtl="0"/>
              <a:t>‹#›</a:t>
            </a:fld>
            <a:endParaRPr lang="nl-NL" noProof="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8" name="Rechthoek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el 1"/>
          <p:cNvSpPr>
            <a:spLocks noGrp="1"/>
          </p:cNvSpPr>
          <p:nvPr>
            <p:ph type="title" hasCustomPrompt="1"/>
          </p:nvPr>
        </p:nvSpPr>
        <p:spPr>
          <a:xfrm>
            <a:off x="581192" y="702156"/>
            <a:ext cx="11029616" cy="1013800"/>
          </a:xfrm>
        </p:spPr>
        <p:txBody>
          <a:bodyPr rtlCol="0"/>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p:txBody>
          <a:bodyPr vert="eaVert" rtlCol="0" anchor="t"/>
          <a:lstStyle>
            <a:lvl1pPr algn="l">
              <a:defRPr/>
            </a:lvl1pPr>
            <a:lvl2pPr algn="l">
              <a:defRPr/>
            </a:lvl2pPr>
            <a:lvl3pPr algn="l">
              <a:defRPr/>
            </a:lvl3pPr>
            <a:lvl4pPr algn="l">
              <a:defRPr/>
            </a:lvl4pPr>
            <a:lvl5pPr algn="l">
              <a:defRPr/>
            </a:lvl5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A514DF9E-4CDC-43FA-9E45-80ADD6219AE2}" type="datetime1">
              <a:rPr lang="nl-NL" noProof="0" smtClean="0"/>
              <a:t>1-9-2023</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0" smtClean="0"/>
              <a:pPr rtl="0"/>
              <a:t>‹#›</a:t>
            </a:fld>
            <a:endParaRPr lang="nl-NL" noProof="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hthoek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e titel 1"/>
          <p:cNvSpPr>
            <a:spLocks noGrp="1"/>
          </p:cNvSpPr>
          <p:nvPr>
            <p:ph type="title" orient="vert" hasCustomPrompt="1"/>
          </p:nvPr>
        </p:nvSpPr>
        <p:spPr>
          <a:xfrm>
            <a:off x="8839201" y="675726"/>
            <a:ext cx="2004164" cy="5183073"/>
          </a:xfrm>
        </p:spPr>
        <p:txBody>
          <a:bodyPr vert="eaVert" rtlCol="0"/>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a:xfrm>
            <a:off x="774923" y="675726"/>
            <a:ext cx="7896279" cy="5183073"/>
          </a:xfrm>
        </p:spPr>
        <p:txBody>
          <a:bodyPr vert="eaVert" rtlCol="0" anchor="t"/>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a:xfrm>
            <a:off x="8993673" y="5956137"/>
            <a:ext cx="1328141" cy="365125"/>
          </a:xfrm>
        </p:spPr>
        <p:txBody>
          <a:bodyPr rtlCol="0"/>
          <a:lstStyle>
            <a:lvl1pPr>
              <a:defRPr>
                <a:solidFill>
                  <a:schemeClr val="accent1">
                    <a:lumMod val="75000"/>
                    <a:lumOff val="25000"/>
                  </a:schemeClr>
                </a:solidFill>
              </a:defRPr>
            </a:lvl1pPr>
          </a:lstStyle>
          <a:p>
            <a:pPr rtl="0"/>
            <a:fld id="{8A83F3FB-33AA-4FC5-8E07-D3459C94B810}" type="datetime1">
              <a:rPr lang="nl-NL" noProof="0" smtClean="0"/>
              <a:t>1-9-2023</a:t>
            </a:fld>
            <a:endParaRPr lang="nl-NL" noProof="0"/>
          </a:p>
        </p:txBody>
      </p:sp>
      <p:sp>
        <p:nvSpPr>
          <p:cNvPr id="5" name="Tijdelijke aanduiding voor voettekst 4"/>
          <p:cNvSpPr>
            <a:spLocks noGrp="1"/>
          </p:cNvSpPr>
          <p:nvPr>
            <p:ph type="ftr" sz="quarter" idx="11"/>
          </p:nvPr>
        </p:nvSpPr>
        <p:spPr>
          <a:xfrm>
            <a:off x="774923" y="5951811"/>
            <a:ext cx="7896279" cy="365125"/>
          </a:xfrm>
        </p:spPr>
        <p:txBody>
          <a:bodyPr rtlCol="0"/>
          <a:lstStyle/>
          <a:p>
            <a:pPr rtl="0"/>
            <a:endParaRPr lang="nl-NL" noProof="0"/>
          </a:p>
        </p:txBody>
      </p:sp>
      <p:sp>
        <p:nvSpPr>
          <p:cNvPr id="6" name="Tijdelijke aanduiding voor dianummer 5"/>
          <p:cNvSpPr>
            <a:spLocks noGrp="1"/>
          </p:cNvSpPr>
          <p:nvPr>
            <p:ph type="sldNum" sz="quarter" idx="12"/>
          </p:nvPr>
        </p:nvSpPr>
        <p:spPr>
          <a:xfrm>
            <a:off x="10446615" y="5956137"/>
            <a:ext cx="1164195" cy="365125"/>
          </a:xfrm>
        </p:spPr>
        <p:txBody>
          <a:bodyPr rtlCol="0"/>
          <a:lstStyle>
            <a:lvl1pPr>
              <a:defRPr>
                <a:solidFill>
                  <a:schemeClr val="accent1">
                    <a:lumMod val="75000"/>
                    <a:lumOff val="25000"/>
                  </a:schemeClr>
                </a:solidFill>
              </a:defRPr>
            </a:lvl1pPr>
          </a:lstStyle>
          <a:p>
            <a:pPr rtl="0"/>
            <a:fld id="{D57F1E4F-1CFF-5643-939E-217C01CDF565}" type="slidenum">
              <a:rPr lang="nl-NL" noProof="0" smtClean="0"/>
              <a:pPr rtl="0"/>
              <a:t>‹#›</a:t>
            </a:fld>
            <a:endParaRPr lang="nl-NL" noProof="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Rechthoek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hasCustomPrompt="1"/>
          </p:nvPr>
        </p:nvSpPr>
        <p:spPr>
          <a:xfrm>
            <a:off x="581192" y="702156"/>
            <a:ext cx="11029616" cy="1013800"/>
          </a:xfrm>
        </p:spPr>
        <p:txBody>
          <a:bodyPr rtlCol="0"/>
          <a:lstStyle/>
          <a:p>
            <a:pPr rtl="0"/>
            <a:r>
              <a:rPr lang="nl-NL" noProof="0"/>
              <a:t>Klik om de titelstijl van het model te bewerken</a:t>
            </a:r>
          </a:p>
        </p:txBody>
      </p:sp>
      <p:sp>
        <p:nvSpPr>
          <p:cNvPr id="3" name="Tijdelijke aanduiding voor inhoud 2"/>
          <p:cNvSpPr>
            <a:spLocks noGrp="1"/>
          </p:cNvSpPr>
          <p:nvPr>
            <p:ph idx="1" hasCustomPrompt="1"/>
          </p:nvPr>
        </p:nvSpPr>
        <p:spPr>
          <a:xfrm>
            <a:off x="581192" y="2180496"/>
            <a:ext cx="11029615" cy="3678303"/>
          </a:xfrm>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BB98C30F-0793-45F7-9D88-900024FC115E}" type="datetime1">
              <a:rPr lang="nl-NL" noProof="0" smtClean="0"/>
              <a:t>1-9-2023</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a:xfrm>
            <a:off x="10558300" y="5956137"/>
            <a:ext cx="1052508" cy="365125"/>
          </a:xfrm>
        </p:spPr>
        <p:txBody>
          <a:bodyPr rtlCol="0"/>
          <a:lstStyle/>
          <a:p>
            <a:pPr rtl="0"/>
            <a:fld id="{D57F1E4F-1CFF-5643-939E-217C01CDF565}" type="slidenum">
              <a:rPr lang="nl-NL" noProof="0" smtClean="0"/>
              <a:pPr rtl="0"/>
              <a:t>‹#›</a:t>
            </a:fld>
            <a:endParaRPr lang="nl-NL" noProof="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8" name="Rechthoek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hasCustomPrompt="1"/>
          </p:nvPr>
        </p:nvSpPr>
        <p:spPr>
          <a:xfrm>
            <a:off x="581193" y="3043910"/>
            <a:ext cx="11029615" cy="1497507"/>
          </a:xfrm>
        </p:spPr>
        <p:txBody>
          <a:bodyPr rtlCol="0" anchor="b">
            <a:normAutofit/>
          </a:bodyPr>
          <a:lstStyle>
            <a:lvl1pPr algn="l">
              <a:defRPr sz="3600" b="0" cap="all">
                <a:solidFill>
                  <a:schemeClr val="accent1"/>
                </a:solidFill>
              </a:defRPr>
            </a:lvl1pPr>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581192" y="4541417"/>
            <a:ext cx="11029615" cy="600556"/>
          </a:xfrm>
        </p:spPr>
        <p:txBody>
          <a:bodyPr rtlCol="0"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Tekststijlen van het model bewerken</a:t>
            </a:r>
          </a:p>
        </p:txBody>
      </p:sp>
      <p:sp>
        <p:nvSpPr>
          <p:cNvPr id="4" name="Tijdelijke aanduiding voor datum 3"/>
          <p:cNvSpPr>
            <a:spLocks noGrp="1"/>
          </p:cNvSpPr>
          <p:nvPr>
            <p:ph type="dt" sz="half" idx="10"/>
          </p:nvPr>
        </p:nvSpPr>
        <p:spPr/>
        <p:txBody>
          <a:bodyPr rtlCol="0"/>
          <a:lstStyle>
            <a:lvl1pPr>
              <a:defRPr>
                <a:solidFill>
                  <a:schemeClr val="accent1">
                    <a:lumMod val="75000"/>
                    <a:lumOff val="25000"/>
                  </a:schemeClr>
                </a:solidFill>
              </a:defRPr>
            </a:lvl1pPr>
          </a:lstStyle>
          <a:p>
            <a:pPr rtl="0"/>
            <a:fld id="{865C4826-BE1E-461D-99D2-2BA6332DA850}" type="datetime1">
              <a:rPr lang="nl-NL" noProof="0" smtClean="0"/>
              <a:t>1-9-2023</a:t>
            </a:fld>
            <a:endParaRPr lang="nl-NL" noProof="0"/>
          </a:p>
        </p:txBody>
      </p:sp>
      <p:sp>
        <p:nvSpPr>
          <p:cNvPr id="5" name="Tijdelijke aanduiding voor voettekst 4"/>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nl-NL" noProof="0"/>
          </a:p>
        </p:txBody>
      </p:sp>
      <p:sp>
        <p:nvSpPr>
          <p:cNvPr id="6" name="Tijdelijke aanduiding voor dianummer 5"/>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nl-NL" noProof="0" smtClean="0"/>
              <a:pPr rtl="0"/>
              <a:t>‹#›</a:t>
            </a:fld>
            <a:endParaRPr lang="nl-NL" noProof="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Rechthoek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hasCustomPrompt="1"/>
          </p:nvPr>
        </p:nvSpPr>
        <p:spPr>
          <a:xfrm>
            <a:off x="581193" y="729658"/>
            <a:ext cx="11029616" cy="988332"/>
          </a:xfrm>
        </p:spPr>
        <p:txBody>
          <a:bodyPr rtlCol="0"/>
          <a:lstStyle/>
          <a:p>
            <a:pPr rtl="0"/>
            <a:r>
              <a:rPr lang="nl-NL" noProof="0"/>
              <a:t>Klik om de titelstijl van het model te bewerken</a:t>
            </a:r>
          </a:p>
        </p:txBody>
      </p:sp>
      <p:sp>
        <p:nvSpPr>
          <p:cNvPr id="3" name="Tijdelijke aanduiding voor inhoud 2"/>
          <p:cNvSpPr>
            <a:spLocks noGrp="1"/>
          </p:cNvSpPr>
          <p:nvPr>
            <p:ph sz="half" idx="1" hasCustomPrompt="1"/>
          </p:nvPr>
        </p:nvSpPr>
        <p:spPr>
          <a:xfrm>
            <a:off x="581193" y="2228003"/>
            <a:ext cx="5422390" cy="3633047"/>
          </a:xfrm>
        </p:spPr>
        <p:txBody>
          <a:bodyPr rtlCol="0">
            <a:normAutofit/>
          </a:body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p:cNvSpPr>
            <a:spLocks noGrp="1"/>
          </p:cNvSpPr>
          <p:nvPr>
            <p:ph sz="half" idx="2" hasCustomPrompt="1"/>
          </p:nvPr>
        </p:nvSpPr>
        <p:spPr>
          <a:xfrm>
            <a:off x="6188417" y="2228003"/>
            <a:ext cx="5422392" cy="3633047"/>
          </a:xfrm>
        </p:spPr>
        <p:txBody>
          <a:bodyPr rtlCol="0">
            <a:normAutofit/>
          </a:body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p:cNvSpPr>
            <a:spLocks noGrp="1"/>
          </p:cNvSpPr>
          <p:nvPr>
            <p:ph type="dt" sz="half" idx="10"/>
          </p:nvPr>
        </p:nvSpPr>
        <p:spPr/>
        <p:txBody>
          <a:bodyPr rtlCol="0"/>
          <a:lstStyle/>
          <a:p>
            <a:pPr rtl="0"/>
            <a:fld id="{13C95475-4C0D-4899-B2C1-19355512A25B}" type="datetime1">
              <a:rPr lang="nl-NL" noProof="0" smtClean="0"/>
              <a:t>1-9-2023</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p:txBody>
          <a:bodyPr rtlCol="0"/>
          <a:lstStyle/>
          <a:p>
            <a:pPr rtl="0"/>
            <a:fld id="{D57F1E4F-1CFF-5643-939E-217C01CDF565}" type="slidenum">
              <a:rPr lang="nl-NL" noProof="0" smtClean="0"/>
              <a:pPr rtl="0"/>
              <a:t>‹#›</a:t>
            </a:fld>
            <a:endParaRPr lang="nl-NL" noProof="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1" name="Rechthoek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el 1"/>
          <p:cNvSpPr>
            <a:spLocks noGrp="1"/>
          </p:cNvSpPr>
          <p:nvPr>
            <p:ph type="title" hasCustomPrompt="1"/>
          </p:nvPr>
        </p:nvSpPr>
        <p:spPr>
          <a:xfrm>
            <a:off x="581193" y="729658"/>
            <a:ext cx="11029616" cy="988332"/>
          </a:xfrm>
        </p:spPr>
        <p:txBody>
          <a:bodyPr rtlCol="0"/>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887219" y="2250892"/>
            <a:ext cx="5087075" cy="536005"/>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
        <p:nvSpPr>
          <p:cNvPr id="4" name="Tijdelijke aanduiding voor inhoud 3"/>
          <p:cNvSpPr>
            <a:spLocks noGrp="1"/>
          </p:cNvSpPr>
          <p:nvPr>
            <p:ph sz="half" idx="2" hasCustomPrompt="1"/>
          </p:nvPr>
        </p:nvSpPr>
        <p:spPr>
          <a:xfrm>
            <a:off x="581194" y="2926052"/>
            <a:ext cx="5393100" cy="2934999"/>
          </a:xfrm>
        </p:spPr>
        <p:txBody>
          <a:bodyPr rtlCol="0" anchor="t">
            <a:normAutofit/>
          </a:body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p:cNvSpPr>
            <a:spLocks noGrp="1"/>
          </p:cNvSpPr>
          <p:nvPr>
            <p:ph type="body" sz="quarter" idx="3" hasCustomPrompt="1"/>
          </p:nvPr>
        </p:nvSpPr>
        <p:spPr>
          <a:xfrm>
            <a:off x="6523735" y="2250892"/>
            <a:ext cx="5087073" cy="553373"/>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
        <p:nvSpPr>
          <p:cNvPr id="6" name="Tijdelijke aanduiding voor inhoud 5"/>
          <p:cNvSpPr>
            <a:spLocks noGrp="1"/>
          </p:cNvSpPr>
          <p:nvPr>
            <p:ph sz="quarter" idx="4" hasCustomPrompt="1"/>
          </p:nvPr>
        </p:nvSpPr>
        <p:spPr>
          <a:xfrm>
            <a:off x="6217709" y="2926052"/>
            <a:ext cx="5393100" cy="2934999"/>
          </a:xfrm>
        </p:spPr>
        <p:txBody>
          <a:bodyPr rtlCol="0" anchor="t">
            <a:normAutofit/>
          </a:body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p:cNvSpPr>
            <a:spLocks noGrp="1"/>
          </p:cNvSpPr>
          <p:nvPr>
            <p:ph type="dt" sz="half" idx="10"/>
          </p:nvPr>
        </p:nvSpPr>
        <p:spPr/>
        <p:txBody>
          <a:bodyPr rtlCol="0"/>
          <a:lstStyle/>
          <a:p>
            <a:pPr rtl="0"/>
            <a:fld id="{D724E60D-6E2F-4B76-B9BE-7C0DA6060AC3}" type="datetime1">
              <a:rPr lang="nl-NL" noProof="0" smtClean="0"/>
              <a:t>1-9-2023</a:t>
            </a:fld>
            <a:endParaRPr lang="nl-NL" noProof="0"/>
          </a:p>
        </p:txBody>
      </p:sp>
      <p:sp>
        <p:nvSpPr>
          <p:cNvPr id="8" name="Tijdelijke aanduiding voor voettekst 7"/>
          <p:cNvSpPr>
            <a:spLocks noGrp="1"/>
          </p:cNvSpPr>
          <p:nvPr>
            <p:ph type="ftr" sz="quarter" idx="11"/>
          </p:nvPr>
        </p:nvSpPr>
        <p:spPr/>
        <p:txBody>
          <a:bodyPr rtlCol="0"/>
          <a:lstStyle/>
          <a:p>
            <a:pPr rtl="0"/>
            <a:endParaRPr lang="nl-NL" noProof="0"/>
          </a:p>
        </p:txBody>
      </p:sp>
      <p:sp>
        <p:nvSpPr>
          <p:cNvPr id="9" name="Tijdelijke aanduiding voor dianummer 8"/>
          <p:cNvSpPr>
            <a:spLocks noGrp="1"/>
          </p:cNvSpPr>
          <p:nvPr>
            <p:ph type="sldNum" sz="quarter" idx="12"/>
          </p:nvPr>
        </p:nvSpPr>
        <p:spPr/>
        <p:txBody>
          <a:bodyPr rtlCol="0"/>
          <a:lstStyle/>
          <a:p>
            <a:pPr rtl="0"/>
            <a:fld id="{D57F1E4F-1CFF-5643-939E-217C01CDF565}" type="slidenum">
              <a:rPr lang="nl-NL" noProof="0" smtClean="0"/>
              <a:pPr rtl="0"/>
              <a:t>‹#›</a:t>
            </a:fld>
            <a:endParaRPr lang="nl-NL" noProof="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rtlCol="0"/>
          <a:lstStyle/>
          <a:p>
            <a:pPr rtl="0"/>
            <a:fld id="{A9E451B9-61F0-4F77-B94D-B1A2EE9E8DE1}" type="datetime1">
              <a:rPr lang="nl-NL" noProof="0" smtClean="0"/>
              <a:t>1-9-2023</a:t>
            </a:fld>
            <a:endParaRPr lang="nl-NL" noProof="0"/>
          </a:p>
        </p:txBody>
      </p:sp>
      <p:sp>
        <p:nvSpPr>
          <p:cNvPr id="4" name="Tijdelijke aanduiding voor voettekst 3"/>
          <p:cNvSpPr>
            <a:spLocks noGrp="1"/>
          </p:cNvSpPr>
          <p:nvPr>
            <p:ph type="ftr" sz="quarter" idx="11"/>
          </p:nvPr>
        </p:nvSpPr>
        <p:spPr/>
        <p:txBody>
          <a:bodyPr rtlCol="0"/>
          <a:lstStyle/>
          <a:p>
            <a:pPr rtl="0"/>
            <a:endParaRPr lang="nl-NL" noProof="0"/>
          </a:p>
        </p:txBody>
      </p:sp>
      <p:sp>
        <p:nvSpPr>
          <p:cNvPr id="5" name="Tijdelijke aanduiding voor dianummer 4"/>
          <p:cNvSpPr>
            <a:spLocks noGrp="1"/>
          </p:cNvSpPr>
          <p:nvPr>
            <p:ph type="sldNum" sz="quarter" idx="12"/>
          </p:nvPr>
        </p:nvSpPr>
        <p:spPr/>
        <p:txBody>
          <a:bodyPr rtlCol="0"/>
          <a:lstStyle/>
          <a:p>
            <a:pPr rtl="0"/>
            <a:fld id="{D57F1E4F-1CFF-5643-939E-217C01CDF565}" type="slidenum">
              <a:rPr lang="nl-NL" noProof="0" smtClean="0"/>
              <a:pPr rtl="0"/>
              <a:t>‹#›</a:t>
            </a:fld>
            <a:endParaRPr lang="nl-NL" noProof="0"/>
          </a:p>
        </p:txBody>
      </p:sp>
      <p:sp>
        <p:nvSpPr>
          <p:cNvPr id="7" name="Rechthoek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el 1"/>
          <p:cNvSpPr>
            <a:spLocks noGrp="1"/>
          </p:cNvSpPr>
          <p:nvPr>
            <p:ph type="title" hasCustomPrompt="1"/>
          </p:nvPr>
        </p:nvSpPr>
        <p:spPr>
          <a:xfrm>
            <a:off x="575894" y="729658"/>
            <a:ext cx="11029616" cy="988332"/>
          </a:xfrm>
        </p:spPr>
        <p:txBody>
          <a:bodyPr rtlCol="0"/>
          <a:lstStyle/>
          <a:p>
            <a:pPr rtl="0"/>
            <a:r>
              <a:rPr lang="nl-NL" noProof="0"/>
              <a:t>Klik om de titelstijl van het model te bewerken</a:t>
            </a:r>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rtlCol="0"/>
          <a:lstStyle/>
          <a:p>
            <a:pPr rtl="0"/>
            <a:fld id="{51D06FDC-A8B7-40A6-A4E8-02FDE5D699CA}" type="datetime1">
              <a:rPr lang="nl-NL" noProof="0" smtClean="0"/>
              <a:t>1-9-2023</a:t>
            </a:fld>
            <a:endParaRPr lang="nl-NL" noProof="0"/>
          </a:p>
        </p:txBody>
      </p:sp>
      <p:sp>
        <p:nvSpPr>
          <p:cNvPr id="3" name="Tijdelijke aanduiding voor voettekst 2"/>
          <p:cNvSpPr>
            <a:spLocks noGrp="1"/>
          </p:cNvSpPr>
          <p:nvPr>
            <p:ph type="ftr" sz="quarter" idx="11"/>
          </p:nvPr>
        </p:nvSpPr>
        <p:spPr/>
        <p:txBody>
          <a:bodyPr rtlCol="0"/>
          <a:lstStyle/>
          <a:p>
            <a:pPr rtl="0"/>
            <a:endParaRPr lang="nl-NL" noProof="0"/>
          </a:p>
        </p:txBody>
      </p:sp>
      <p:sp>
        <p:nvSpPr>
          <p:cNvPr id="4" name="Tijdelijke aanduiding voor dianummer 3"/>
          <p:cNvSpPr>
            <a:spLocks noGrp="1"/>
          </p:cNvSpPr>
          <p:nvPr>
            <p:ph type="sldNum" sz="quarter" idx="12"/>
          </p:nvPr>
        </p:nvSpPr>
        <p:spPr/>
        <p:txBody>
          <a:bodyPr rtlCol="0"/>
          <a:lstStyle/>
          <a:p>
            <a:pPr rtl="0"/>
            <a:fld id="{D57F1E4F-1CFF-5643-939E-217C01CDF565}" type="slidenum">
              <a:rPr lang="nl-NL" noProof="0" smtClean="0"/>
              <a:pPr rtl="0"/>
              <a:t>‹#›</a:t>
            </a:fld>
            <a:endParaRPr lang="nl-NL" noProof="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9" name="Rechthoek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hasCustomPrompt="1"/>
          </p:nvPr>
        </p:nvSpPr>
        <p:spPr>
          <a:xfrm>
            <a:off x="581192" y="5262296"/>
            <a:ext cx="4909445" cy="689514"/>
          </a:xfrm>
        </p:spPr>
        <p:txBody>
          <a:bodyPr rtlCol="0" anchor="ctr"/>
          <a:lstStyle>
            <a:lvl1pPr algn="l">
              <a:defRPr sz="2000" b="0">
                <a:solidFill>
                  <a:schemeClr val="accent1">
                    <a:lumMod val="75000"/>
                    <a:lumOff val="25000"/>
                  </a:schemeClr>
                </a:solidFill>
              </a:defRPr>
            </a:lvl1pPr>
          </a:lstStyle>
          <a:p>
            <a:pPr rtl="0"/>
            <a:r>
              <a:rPr lang="nl-NL" noProof="0"/>
              <a:t>Klik om de titelstijl van het model te bewerken</a:t>
            </a:r>
          </a:p>
        </p:txBody>
      </p:sp>
      <p:sp>
        <p:nvSpPr>
          <p:cNvPr id="3" name="Tijdelijke aanduiding voor inhoud 2"/>
          <p:cNvSpPr>
            <a:spLocks noGrp="1"/>
          </p:cNvSpPr>
          <p:nvPr>
            <p:ph idx="1" hasCustomPrompt="1"/>
          </p:nvPr>
        </p:nvSpPr>
        <p:spPr>
          <a:xfrm>
            <a:off x="447816" y="601200"/>
            <a:ext cx="11292840" cy="4204800"/>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p:cNvSpPr>
            <a:spLocks noGrp="1"/>
          </p:cNvSpPr>
          <p:nvPr>
            <p:ph type="body" sz="half" idx="2" hasCustomPrompt="1"/>
          </p:nvPr>
        </p:nvSpPr>
        <p:spPr>
          <a:xfrm>
            <a:off x="5740823" y="5262296"/>
            <a:ext cx="5869987" cy="689515"/>
          </a:xfrm>
        </p:spPr>
        <p:txBody>
          <a:bodyPr rtlCol="0"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Tekststijlen van het model bewerken</a:t>
            </a:r>
          </a:p>
        </p:txBody>
      </p:sp>
      <p:sp>
        <p:nvSpPr>
          <p:cNvPr id="5" name="Tijdelijke aanduiding voor datum 4"/>
          <p:cNvSpPr>
            <a:spLocks noGrp="1"/>
          </p:cNvSpPr>
          <p:nvPr>
            <p:ph type="dt" sz="half" idx="10"/>
          </p:nvPr>
        </p:nvSpPr>
        <p:spPr/>
        <p:txBody>
          <a:bodyPr rtlCol="0"/>
          <a:lstStyle>
            <a:lvl1pPr>
              <a:defRPr>
                <a:solidFill>
                  <a:schemeClr val="accent1">
                    <a:lumMod val="75000"/>
                    <a:lumOff val="25000"/>
                  </a:schemeClr>
                </a:solidFill>
              </a:defRPr>
            </a:lvl1pPr>
          </a:lstStyle>
          <a:p>
            <a:pPr rtl="0"/>
            <a:fld id="{8E3FC4FD-21F9-4A72-B14F-D07152C9B9DA}" type="datetime1">
              <a:rPr lang="nl-NL" noProof="0" smtClean="0"/>
              <a:t>1-9-2023</a:t>
            </a:fld>
            <a:endParaRPr lang="nl-NL" noProof="0"/>
          </a:p>
        </p:txBody>
      </p:sp>
      <p:sp>
        <p:nvSpPr>
          <p:cNvPr id="6" name="Tijdelijke aanduiding voor voettekst 5"/>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nl-NL" noProof="0"/>
          </a:p>
        </p:txBody>
      </p:sp>
      <p:sp>
        <p:nvSpPr>
          <p:cNvPr id="7" name="Tijdelijke aanduiding voor dianummer 6"/>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nl-NL" noProof="0" smtClean="0"/>
              <a:pPr rtl="0"/>
              <a:t>‹#›</a:t>
            </a:fld>
            <a:endParaRPr lang="nl-NL" noProof="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1193" y="4693389"/>
            <a:ext cx="11029616" cy="566738"/>
          </a:xfrm>
        </p:spPr>
        <p:txBody>
          <a:bodyPr rtlCol="0" anchor="b">
            <a:normAutofit/>
          </a:bodyPr>
          <a:lstStyle>
            <a:lvl1pPr algn="l">
              <a:defRPr sz="2400" b="0">
                <a:solidFill>
                  <a:schemeClr val="accent1"/>
                </a:solidFill>
              </a:defRPr>
            </a:lvl1pPr>
          </a:lstStyle>
          <a:p>
            <a:pPr rtl="0"/>
            <a:r>
              <a:rPr lang="nl-NL" noProof="0"/>
              <a:t>Klik om de titelstijl van het model te bewerken</a:t>
            </a:r>
          </a:p>
        </p:txBody>
      </p:sp>
      <p:sp>
        <p:nvSpPr>
          <p:cNvPr id="3" name="Tijdelijke aanduiding voor afbeelding 2"/>
          <p:cNvSpPr>
            <a:spLocks noGrp="1" noChangeAspect="1"/>
          </p:cNvSpPr>
          <p:nvPr>
            <p:ph type="pic" idx="1" hasCustomPrompt="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nl-NL" noProof="0"/>
              <a:t>Klik op pictogram om afbeelding toe te voegen</a:t>
            </a:r>
          </a:p>
        </p:txBody>
      </p:sp>
      <p:sp>
        <p:nvSpPr>
          <p:cNvPr id="4" name="Tijdelijke aanduiding voor tekst 3"/>
          <p:cNvSpPr>
            <a:spLocks noGrp="1"/>
          </p:cNvSpPr>
          <p:nvPr>
            <p:ph type="body" sz="half" idx="2" hasCustomPrompt="1"/>
          </p:nvPr>
        </p:nvSpPr>
        <p:spPr>
          <a:xfrm>
            <a:off x="581192" y="5260127"/>
            <a:ext cx="11029617" cy="598671"/>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Tekststijlen van het model bewerken</a:t>
            </a:r>
          </a:p>
        </p:txBody>
      </p:sp>
      <p:sp>
        <p:nvSpPr>
          <p:cNvPr id="5" name="Tijdelijke aanduiding voor datum 4"/>
          <p:cNvSpPr>
            <a:spLocks noGrp="1"/>
          </p:cNvSpPr>
          <p:nvPr>
            <p:ph type="dt" sz="half" idx="10"/>
          </p:nvPr>
        </p:nvSpPr>
        <p:spPr/>
        <p:txBody>
          <a:bodyPr rtlCol="0"/>
          <a:lstStyle/>
          <a:p>
            <a:pPr rtl="0"/>
            <a:fld id="{2B738FFE-BC55-4B56-87E2-2C977879A0D2}" type="datetime1">
              <a:rPr lang="nl-NL" noProof="0" smtClean="0"/>
              <a:t>1-9-2023</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p:txBody>
          <a:bodyPr rtlCol="0"/>
          <a:lstStyle/>
          <a:p>
            <a:pPr rtl="0"/>
            <a:fld id="{D57F1E4F-1CFF-5643-939E-217C01CDF565}" type="slidenum">
              <a:rPr lang="nl-NL" noProof="0" smtClean="0"/>
              <a:pPr rtl="0"/>
              <a:t>‹#›</a:t>
            </a:fld>
            <a:endParaRPr lang="nl-NL" noProof="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nl-NL" noProof="0"/>
              <a:t>Klik om de titelstijl van het model te bewerken</a:t>
            </a:r>
          </a:p>
        </p:txBody>
      </p:sp>
      <p:sp>
        <p:nvSpPr>
          <p:cNvPr id="3" name="Tijdelijke aanduiding voor tekst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rtl="0"/>
            <a:fld id="{FC457B1E-AEFB-487E-A00C-BD3B08F41CB1}" type="datetime1">
              <a:rPr lang="nl-NL" noProof="0" smtClean="0"/>
              <a:t>1-9-2023</a:t>
            </a:fld>
            <a:endParaRPr lang="nl-NL" noProof="0"/>
          </a:p>
        </p:txBody>
      </p:sp>
      <p:sp>
        <p:nvSpPr>
          <p:cNvPr id="5" name="Tijdelijke aanduiding voor voettekst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rtl="0"/>
            <a:endParaRPr lang="nl-NL" noProof="0"/>
          </a:p>
        </p:txBody>
      </p:sp>
      <p:sp>
        <p:nvSpPr>
          <p:cNvPr id="6" name="Tijdelijke aanduiding voor dianumm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rtl="0"/>
            <a:fld id="{D57F1E4F-1CFF-5643-939E-217C01CDF565}" type="slidenum">
              <a:rPr lang="nl-NL" noProof="0" smtClean="0"/>
              <a:pPr rtl="0"/>
              <a:t>‹#›</a:t>
            </a:fld>
            <a:endParaRPr lang="nl-NL" noProof="0"/>
          </a:p>
        </p:txBody>
      </p:sp>
      <p:sp>
        <p:nvSpPr>
          <p:cNvPr id="9" name="Rechthoek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hthoek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hthoek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hthoek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7" name="Afbeelding 6" descr="Digitale verbindingen">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oep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hthoek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hthoek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hthoek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hthoek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C02C5318-1A1E-49D0-B2E2-A4B0FA9E8A40}"/>
              </a:ext>
            </a:extLst>
          </p:cNvPr>
          <p:cNvSpPr>
            <a:spLocks noGrp="1"/>
          </p:cNvSpPr>
          <p:nvPr>
            <p:ph type="ctrTitle"/>
          </p:nvPr>
        </p:nvSpPr>
        <p:spPr>
          <a:xfrm>
            <a:off x="581191" y="4572000"/>
            <a:ext cx="10993549" cy="895244"/>
          </a:xfrm>
        </p:spPr>
        <p:txBody>
          <a:bodyPr rtlCol="0">
            <a:noAutofit/>
          </a:bodyPr>
          <a:lstStyle/>
          <a:p>
            <a:pPr rtl="0"/>
            <a:r>
              <a:rPr lang="nl-NL" sz="6000" dirty="0">
                <a:solidFill>
                  <a:schemeClr val="bg1"/>
                </a:solidFill>
              </a:rPr>
              <a:t>Netwerkanalyse</a:t>
            </a:r>
          </a:p>
        </p:txBody>
      </p:sp>
      <p:sp>
        <p:nvSpPr>
          <p:cNvPr id="3" name="Subtitel 2">
            <a:extLst>
              <a:ext uri="{FF2B5EF4-FFF2-40B4-BE49-F238E27FC236}">
                <a16:creationId xmlns:a16="http://schemas.microsoft.com/office/drawing/2014/main" id="{48B6CF59-4E5B-494D-A2F7-97ADD01E6497}"/>
              </a:ext>
            </a:extLst>
          </p:cNvPr>
          <p:cNvSpPr>
            <a:spLocks noGrp="1"/>
          </p:cNvSpPr>
          <p:nvPr>
            <p:ph type="subTitle" idx="1"/>
          </p:nvPr>
        </p:nvSpPr>
        <p:spPr>
          <a:xfrm>
            <a:off x="581194" y="5467246"/>
            <a:ext cx="10993546" cy="484822"/>
          </a:xfrm>
        </p:spPr>
        <p:txBody>
          <a:bodyPr rtlCol="0">
            <a:normAutofit/>
          </a:bodyPr>
          <a:lstStyle/>
          <a:p>
            <a:pPr rtl="0"/>
            <a:r>
              <a:rPr lang="nl-NL" dirty="0">
                <a:solidFill>
                  <a:srgbClr val="7CEBFF"/>
                </a:solidFill>
              </a:rPr>
              <a:t>Wat kun je daar eigenlijk mee?</a:t>
            </a:r>
          </a:p>
        </p:txBody>
      </p:sp>
    </p:spTree>
    <p:extLst>
      <p:ext uri="{BB962C8B-B14F-4D97-AF65-F5344CB8AC3E}">
        <p14:creationId xmlns:p14="http://schemas.microsoft.com/office/powerpoint/2010/main" val="1487700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hthoek 28">
            <a:extLst>
              <a:ext uri="{FF2B5EF4-FFF2-40B4-BE49-F238E27FC236}">
                <a16:creationId xmlns:a16="http://schemas.microsoft.com/office/drawing/2014/main" id="{BFDA9692-ECDC-4B59-86B2-8C90FDE1A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1" name="Rechthoek 30">
            <a:extLst>
              <a:ext uri="{FF2B5EF4-FFF2-40B4-BE49-F238E27FC236}">
                <a16:creationId xmlns:a16="http://schemas.microsoft.com/office/drawing/2014/main" id="{12C05506-42A1-49C0-9D87-081CCD902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5B040558-A365-4CCE-92FA-5A48CD98F9C9}"/>
              </a:ext>
            </a:extLst>
          </p:cNvPr>
          <p:cNvSpPr>
            <a:spLocks noGrp="1"/>
          </p:cNvSpPr>
          <p:nvPr>
            <p:ph type="title"/>
          </p:nvPr>
        </p:nvSpPr>
        <p:spPr>
          <a:xfrm>
            <a:off x="581192" y="5264487"/>
            <a:ext cx="11029616" cy="718870"/>
          </a:xfrm>
        </p:spPr>
        <p:txBody>
          <a:bodyPr rtlCol="0">
            <a:normAutofit/>
          </a:bodyPr>
          <a:lstStyle/>
          <a:p>
            <a:pPr rtl="0"/>
            <a:r>
              <a:rPr lang="nl-NL" dirty="0">
                <a:solidFill>
                  <a:srgbClr val="FFFEFF"/>
                </a:solidFill>
              </a:rPr>
              <a:t>Waarom dit belangrijk is</a:t>
            </a:r>
          </a:p>
        </p:txBody>
      </p:sp>
      <p:graphicFrame>
        <p:nvGraphicFramePr>
          <p:cNvPr id="4" name="Tijdelijke aanduiding voor inhoud 3" descr="pictogram van SmartArt-afbeelding">
            <a:extLst>
              <a:ext uri="{FF2B5EF4-FFF2-40B4-BE49-F238E27FC236}">
                <a16:creationId xmlns:a16="http://schemas.microsoft.com/office/drawing/2014/main" id="{81E592E1-99DF-4294-A2E9-EF46299BD3F4}"/>
              </a:ext>
            </a:extLst>
          </p:cNvPr>
          <p:cNvGraphicFramePr>
            <a:graphicFrameLocks noGrp="1"/>
          </p:cNvGraphicFramePr>
          <p:nvPr>
            <p:ph idx="1"/>
            <p:extLst>
              <p:ext uri="{D42A27DB-BD31-4B8C-83A1-F6EECF244321}">
                <p14:modId xmlns:p14="http://schemas.microsoft.com/office/powerpoint/2010/main" val="388886783"/>
              </p:ext>
            </p:extLst>
          </p:nvPr>
        </p:nvGraphicFramePr>
        <p:xfrm>
          <a:off x="642938" y="858445"/>
          <a:ext cx="10906125" cy="396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3342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1633EB-7DCB-4DDC-80AF-C885A3EE1245}"/>
              </a:ext>
            </a:extLst>
          </p:cNvPr>
          <p:cNvSpPr>
            <a:spLocks noGrp="1"/>
          </p:cNvSpPr>
          <p:nvPr>
            <p:ph type="title"/>
          </p:nvPr>
        </p:nvSpPr>
        <p:spPr/>
        <p:txBody>
          <a:bodyPr rtlCol="0"/>
          <a:lstStyle/>
          <a:p>
            <a:pPr rtl="0"/>
            <a:r>
              <a:rPr lang="nl-NL" dirty="0"/>
              <a:t>Hoe ziet dat er uit dan?</a:t>
            </a:r>
          </a:p>
        </p:txBody>
      </p:sp>
      <p:pic>
        <p:nvPicPr>
          <p:cNvPr id="6" name="Afbeelding 5">
            <a:extLst>
              <a:ext uri="{FF2B5EF4-FFF2-40B4-BE49-F238E27FC236}">
                <a16:creationId xmlns:a16="http://schemas.microsoft.com/office/drawing/2014/main" id="{E82700E4-C9F8-4B6D-B038-3F6B348C6C2D}"/>
              </a:ext>
            </a:extLst>
          </p:cNvPr>
          <p:cNvPicPr>
            <a:picLocks noChangeAspect="1"/>
          </p:cNvPicPr>
          <p:nvPr/>
        </p:nvPicPr>
        <p:blipFill>
          <a:blip r:embed="rId3"/>
          <a:stretch>
            <a:fillRect/>
          </a:stretch>
        </p:blipFill>
        <p:spPr>
          <a:xfrm>
            <a:off x="7738736" y="2041939"/>
            <a:ext cx="3362325" cy="4429125"/>
          </a:xfrm>
          <a:prstGeom prst="rect">
            <a:avLst/>
          </a:prstGeom>
        </p:spPr>
      </p:pic>
      <p:pic>
        <p:nvPicPr>
          <p:cNvPr id="4" name="Afbeelding 3">
            <a:extLst>
              <a:ext uri="{FF2B5EF4-FFF2-40B4-BE49-F238E27FC236}">
                <a16:creationId xmlns:a16="http://schemas.microsoft.com/office/drawing/2014/main" id="{FD264978-44FD-4E01-B78A-DF0FB359BD91}"/>
              </a:ext>
            </a:extLst>
          </p:cNvPr>
          <p:cNvPicPr>
            <a:picLocks noChangeAspect="1"/>
          </p:cNvPicPr>
          <p:nvPr/>
        </p:nvPicPr>
        <p:blipFill>
          <a:blip r:embed="rId4"/>
          <a:stretch>
            <a:fillRect/>
          </a:stretch>
        </p:blipFill>
        <p:spPr>
          <a:xfrm>
            <a:off x="901782" y="2309090"/>
            <a:ext cx="6058980" cy="4087091"/>
          </a:xfrm>
          <a:prstGeom prst="rect">
            <a:avLst/>
          </a:prstGeom>
        </p:spPr>
      </p:pic>
    </p:spTree>
    <p:extLst>
      <p:ext uri="{BB962C8B-B14F-4D97-AF65-F5344CB8AC3E}">
        <p14:creationId xmlns:p14="http://schemas.microsoft.com/office/powerpoint/2010/main" val="497607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hthoek 12">
            <a:extLst>
              <a:ext uri="{FF2B5EF4-FFF2-40B4-BE49-F238E27FC236}">
                <a16:creationId xmlns:a16="http://schemas.microsoft.com/office/drawing/2014/main" id="{4AE9D071-98CF-435C-BD2B-976514544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8" name="Tijdelijke aanduiding voor inhoud 4" descr="Digitale cijfer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grpSp>
        <p:nvGrpSpPr>
          <p:cNvPr id="15" name="Groep 14">
            <a:extLst>
              <a:ext uri="{FF2B5EF4-FFF2-40B4-BE49-F238E27FC236}">
                <a16:creationId xmlns:a16="http://schemas.microsoft.com/office/drawing/2014/main" id="{D619FC33-16ED-4246-9596-BEFEB55E4C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57200"/>
            <a:ext cx="7507083" cy="5935132"/>
            <a:chOff x="438067" y="457200"/>
            <a:chExt cx="7507083" cy="5935132"/>
          </a:xfrm>
        </p:grpSpPr>
        <p:sp>
          <p:nvSpPr>
            <p:cNvPr id="16" name="Rechthoek 15">
              <a:extLst>
                <a:ext uri="{FF2B5EF4-FFF2-40B4-BE49-F238E27FC236}">
                  <a16:creationId xmlns:a16="http://schemas.microsoft.com/office/drawing/2014/main" id="{2EEA80E1-F99F-4009-837F-2F72F8A5D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7" name="Rechthoek 16">
              <a:extLst>
                <a:ext uri="{FF2B5EF4-FFF2-40B4-BE49-F238E27FC236}">
                  <a16:creationId xmlns:a16="http://schemas.microsoft.com/office/drawing/2014/main" id="{0230AF9A-4641-4BD8-9F95-9607CD304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hthoek 17">
              <a:extLst>
                <a:ext uri="{FF2B5EF4-FFF2-40B4-BE49-F238E27FC236}">
                  <a16:creationId xmlns:a16="http://schemas.microsoft.com/office/drawing/2014/main" id="{8703D4EC-9389-41B6-B88B-B6FDC8CD3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el 1">
            <a:extLst>
              <a:ext uri="{FF2B5EF4-FFF2-40B4-BE49-F238E27FC236}">
                <a16:creationId xmlns:a16="http://schemas.microsoft.com/office/drawing/2014/main" id="{7F2616EE-270D-4F4C-BA1F-2708D387B800}"/>
              </a:ext>
            </a:extLst>
          </p:cNvPr>
          <p:cNvSpPr>
            <a:spLocks noGrp="1"/>
          </p:cNvSpPr>
          <p:nvPr>
            <p:ph type="title"/>
          </p:nvPr>
        </p:nvSpPr>
        <p:spPr>
          <a:xfrm>
            <a:off x="584200" y="1006956"/>
            <a:ext cx="7213600" cy="1121871"/>
          </a:xfrm>
        </p:spPr>
        <p:txBody>
          <a:bodyPr rtlCol="0" anchor="ctr">
            <a:normAutofit/>
          </a:bodyPr>
          <a:lstStyle/>
          <a:p>
            <a:pPr algn="ctr" rtl="0"/>
            <a:r>
              <a:rPr lang="nl-NL" dirty="0"/>
              <a:t>Waar je het voor in kunt zetten</a:t>
            </a:r>
          </a:p>
        </p:txBody>
      </p:sp>
      <p:graphicFrame>
        <p:nvGraphicFramePr>
          <p:cNvPr id="6" name="Tijdelijke aanduiding voor inhoud 5" descr="SmartArt">
            <a:extLst>
              <a:ext uri="{FF2B5EF4-FFF2-40B4-BE49-F238E27FC236}">
                <a16:creationId xmlns:a16="http://schemas.microsoft.com/office/drawing/2014/main" id="{BF629521-FFD2-45DA-9D1D-A5F09BD5A2D9}"/>
              </a:ext>
            </a:extLst>
          </p:cNvPr>
          <p:cNvGraphicFramePr>
            <a:graphicFrameLocks noGrp="1"/>
          </p:cNvGraphicFramePr>
          <p:nvPr>
            <p:ph idx="1"/>
            <p:extLst>
              <p:ext uri="{D42A27DB-BD31-4B8C-83A1-F6EECF244321}">
                <p14:modId xmlns:p14="http://schemas.microsoft.com/office/powerpoint/2010/main" val="3226934566"/>
              </p:ext>
            </p:extLst>
          </p:nvPr>
        </p:nvGraphicFramePr>
        <p:xfrm>
          <a:off x="719571" y="2198254"/>
          <a:ext cx="6854248" cy="3563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09322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1633EB-7DCB-4DDC-80AF-C885A3EE1245}"/>
              </a:ext>
            </a:extLst>
          </p:cNvPr>
          <p:cNvSpPr>
            <a:spLocks noGrp="1"/>
          </p:cNvSpPr>
          <p:nvPr>
            <p:ph type="title"/>
          </p:nvPr>
        </p:nvSpPr>
        <p:spPr/>
        <p:txBody>
          <a:bodyPr rtlCol="0"/>
          <a:lstStyle/>
          <a:p>
            <a:pPr rtl="0"/>
            <a:r>
              <a:rPr lang="nl-NL" dirty="0"/>
              <a:t>Samenwerking binnen groepen</a:t>
            </a:r>
          </a:p>
        </p:txBody>
      </p:sp>
      <p:pic>
        <p:nvPicPr>
          <p:cNvPr id="6" name="Afbeelding 5">
            <a:extLst>
              <a:ext uri="{FF2B5EF4-FFF2-40B4-BE49-F238E27FC236}">
                <a16:creationId xmlns:a16="http://schemas.microsoft.com/office/drawing/2014/main" id="{E82700E4-C9F8-4B6D-B038-3F6B348C6C2D}"/>
              </a:ext>
            </a:extLst>
          </p:cNvPr>
          <p:cNvPicPr>
            <a:picLocks noChangeAspect="1"/>
          </p:cNvPicPr>
          <p:nvPr/>
        </p:nvPicPr>
        <p:blipFill>
          <a:blip r:embed="rId3"/>
          <a:stretch>
            <a:fillRect/>
          </a:stretch>
        </p:blipFill>
        <p:spPr>
          <a:xfrm>
            <a:off x="1164515" y="2105001"/>
            <a:ext cx="3362325" cy="4429125"/>
          </a:xfrm>
          <a:prstGeom prst="rect">
            <a:avLst/>
          </a:prstGeom>
        </p:spPr>
      </p:pic>
      <p:sp>
        <p:nvSpPr>
          <p:cNvPr id="3" name="Tekstvak 2">
            <a:extLst>
              <a:ext uri="{FF2B5EF4-FFF2-40B4-BE49-F238E27FC236}">
                <a16:creationId xmlns:a16="http://schemas.microsoft.com/office/drawing/2014/main" id="{705BFFF5-F644-4B91-89AD-5162D7E17F73}"/>
              </a:ext>
            </a:extLst>
          </p:cNvPr>
          <p:cNvSpPr txBox="1"/>
          <p:nvPr/>
        </p:nvSpPr>
        <p:spPr>
          <a:xfrm>
            <a:off x="5084065" y="2267712"/>
            <a:ext cx="5358384" cy="3785652"/>
          </a:xfrm>
          <a:prstGeom prst="rect">
            <a:avLst/>
          </a:prstGeom>
          <a:noFill/>
        </p:spPr>
        <p:txBody>
          <a:bodyPr wrap="square" rtlCol="0">
            <a:spAutoFit/>
          </a:bodyPr>
          <a:lstStyle/>
          <a:p>
            <a:pPr marL="285750" indent="-285750">
              <a:buFont typeface="Arial" panose="020B0604020202020204" pitchFamily="34" charset="0"/>
              <a:buChar char="•"/>
            </a:pPr>
            <a:r>
              <a:rPr lang="nl-NL" sz="2400" dirty="0"/>
              <a:t>Wie werkt met wie samen?</a:t>
            </a:r>
          </a:p>
          <a:p>
            <a:pPr marL="285750" indent="-285750">
              <a:buFont typeface="Arial" panose="020B0604020202020204" pitchFamily="34" charset="0"/>
              <a:buChar char="•"/>
            </a:pPr>
            <a:r>
              <a:rPr lang="nl-NL" sz="2400" dirty="0"/>
              <a:t>Kan de toegang tot hulpbronnen verklaard worden door positie in het netwerk?</a:t>
            </a:r>
          </a:p>
          <a:p>
            <a:pPr marL="285750" indent="-285750">
              <a:buFont typeface="Arial" panose="020B0604020202020204" pitchFamily="34" charset="0"/>
              <a:buChar char="•"/>
            </a:pPr>
            <a:r>
              <a:rPr lang="nl-NL" sz="2400" dirty="0"/>
              <a:t>Kan de aanwezigheid van taakeisen verklaard worden door positie in het netwerk? </a:t>
            </a:r>
          </a:p>
          <a:p>
            <a:pPr marL="285750" indent="-285750">
              <a:buFont typeface="Arial" panose="020B0604020202020204" pitchFamily="34" charset="0"/>
              <a:buChar char="•"/>
            </a:pPr>
            <a:r>
              <a:rPr lang="nl-NL" sz="2400" dirty="0"/>
              <a:t>Welke collega kan het best optreden als buddy bij het inwerken van een </a:t>
            </a:r>
            <a:r>
              <a:rPr lang="nl-NL" sz="2400"/>
              <a:t>nieuwe collega?</a:t>
            </a:r>
            <a:endParaRPr lang="nl-NL" sz="2400" dirty="0"/>
          </a:p>
        </p:txBody>
      </p:sp>
    </p:spTree>
    <p:extLst>
      <p:ext uri="{BB962C8B-B14F-4D97-AF65-F5344CB8AC3E}">
        <p14:creationId xmlns:p14="http://schemas.microsoft.com/office/powerpoint/2010/main" val="4170253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1633EB-7DCB-4DDC-80AF-C885A3EE1245}"/>
              </a:ext>
            </a:extLst>
          </p:cNvPr>
          <p:cNvSpPr>
            <a:spLocks noGrp="1"/>
          </p:cNvSpPr>
          <p:nvPr>
            <p:ph type="title"/>
          </p:nvPr>
        </p:nvSpPr>
        <p:spPr/>
        <p:txBody>
          <a:bodyPr rtlCol="0"/>
          <a:lstStyle/>
          <a:p>
            <a:pPr rtl="0"/>
            <a:r>
              <a:rPr lang="nl-NL" dirty="0"/>
              <a:t>Samenwerking tussen teams </a:t>
            </a:r>
          </a:p>
        </p:txBody>
      </p:sp>
      <p:pic>
        <p:nvPicPr>
          <p:cNvPr id="10" name="Afbeelding 9">
            <a:extLst>
              <a:ext uri="{FF2B5EF4-FFF2-40B4-BE49-F238E27FC236}">
                <a16:creationId xmlns:a16="http://schemas.microsoft.com/office/drawing/2014/main" id="{45124282-166C-4662-B369-33A4800E6230}"/>
              </a:ext>
            </a:extLst>
          </p:cNvPr>
          <p:cNvPicPr>
            <a:picLocks noChangeAspect="1"/>
          </p:cNvPicPr>
          <p:nvPr/>
        </p:nvPicPr>
        <p:blipFill>
          <a:blip r:embed="rId3"/>
          <a:stretch>
            <a:fillRect/>
          </a:stretch>
        </p:blipFill>
        <p:spPr>
          <a:xfrm>
            <a:off x="765284" y="2271712"/>
            <a:ext cx="5523075" cy="3856630"/>
          </a:xfrm>
          <a:prstGeom prst="rect">
            <a:avLst/>
          </a:prstGeom>
        </p:spPr>
      </p:pic>
      <p:sp>
        <p:nvSpPr>
          <p:cNvPr id="5" name="Tekstvak 4">
            <a:extLst>
              <a:ext uri="{FF2B5EF4-FFF2-40B4-BE49-F238E27FC236}">
                <a16:creationId xmlns:a16="http://schemas.microsoft.com/office/drawing/2014/main" id="{2900EAA4-1349-4DB1-A028-A465C32F1623}"/>
              </a:ext>
            </a:extLst>
          </p:cNvPr>
          <p:cNvSpPr txBox="1"/>
          <p:nvPr/>
        </p:nvSpPr>
        <p:spPr>
          <a:xfrm>
            <a:off x="6601969" y="2271712"/>
            <a:ext cx="5358384" cy="3785652"/>
          </a:xfrm>
          <a:prstGeom prst="rect">
            <a:avLst/>
          </a:prstGeom>
          <a:noFill/>
        </p:spPr>
        <p:txBody>
          <a:bodyPr wrap="square" rtlCol="0">
            <a:spAutoFit/>
          </a:bodyPr>
          <a:lstStyle/>
          <a:p>
            <a:pPr marL="285750" indent="-285750">
              <a:buFont typeface="Arial" panose="020B0604020202020204" pitchFamily="34" charset="0"/>
              <a:buChar char="•"/>
            </a:pPr>
            <a:r>
              <a:rPr lang="nl-NL" sz="2400" dirty="0"/>
              <a:t>Wie werkt met wie samen?</a:t>
            </a:r>
          </a:p>
          <a:p>
            <a:pPr marL="285750" indent="-285750">
              <a:buFont typeface="Arial" panose="020B0604020202020204" pitchFamily="34" charset="0"/>
              <a:buChar char="•"/>
            </a:pPr>
            <a:r>
              <a:rPr lang="nl-NL" sz="2400" dirty="0"/>
              <a:t>Kan werkdruk verklaard worden door positie in het netwerk?</a:t>
            </a:r>
          </a:p>
          <a:p>
            <a:pPr marL="285750" indent="-285750">
              <a:buFont typeface="Arial" panose="020B0604020202020204" pitchFamily="34" charset="0"/>
              <a:buChar char="•"/>
            </a:pPr>
            <a:r>
              <a:rPr lang="nl-NL" sz="2400" dirty="0"/>
              <a:t>Hoe verspreidt informatie zich in de organisatie?</a:t>
            </a:r>
          </a:p>
          <a:p>
            <a:pPr marL="285750" indent="-285750">
              <a:buFont typeface="Arial" panose="020B0604020202020204" pitchFamily="34" charset="0"/>
              <a:buChar char="•"/>
            </a:pPr>
            <a:r>
              <a:rPr lang="nl-NL" sz="2400" dirty="0"/>
              <a:t>Is iedereen sterk gericht op het eigen werkveld of niet?</a:t>
            </a:r>
          </a:p>
          <a:p>
            <a:pPr marL="285750" indent="-285750">
              <a:buFont typeface="Arial" panose="020B0604020202020204" pitchFamily="34" charset="0"/>
              <a:buChar char="•"/>
            </a:pPr>
            <a:r>
              <a:rPr lang="nl-NL" sz="2400" dirty="0"/>
              <a:t>Zichtbaarheid en invloed directie.</a:t>
            </a:r>
          </a:p>
          <a:p>
            <a:pPr marL="285750" indent="-285750">
              <a:buFont typeface="Arial" panose="020B0604020202020204" pitchFamily="34" charset="0"/>
              <a:buChar char="•"/>
            </a:pPr>
            <a:r>
              <a:rPr lang="nl-NL" sz="2400" dirty="0"/>
              <a:t>Mogelijk in te zetten bij inwerken nieuwe collega’s.</a:t>
            </a:r>
          </a:p>
        </p:txBody>
      </p:sp>
    </p:spTree>
    <p:extLst>
      <p:ext uri="{BB962C8B-B14F-4D97-AF65-F5344CB8AC3E}">
        <p14:creationId xmlns:p14="http://schemas.microsoft.com/office/powerpoint/2010/main" val="3362230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1633EB-7DCB-4DDC-80AF-C885A3EE1245}"/>
              </a:ext>
            </a:extLst>
          </p:cNvPr>
          <p:cNvSpPr>
            <a:spLocks noGrp="1"/>
          </p:cNvSpPr>
          <p:nvPr>
            <p:ph type="title"/>
          </p:nvPr>
        </p:nvSpPr>
        <p:spPr/>
        <p:txBody>
          <a:bodyPr rtlCol="0"/>
          <a:lstStyle/>
          <a:p>
            <a:pPr lvl="0" rtl="0">
              <a:lnSpc>
                <a:spcPct val="100000"/>
              </a:lnSpc>
            </a:pPr>
            <a:r>
              <a:rPr lang="nl-NL" noProof="0" dirty="0"/>
              <a:t>De gezondheid van een netwerk meten</a:t>
            </a:r>
          </a:p>
        </p:txBody>
      </p:sp>
      <p:pic>
        <p:nvPicPr>
          <p:cNvPr id="10" name="Afbeelding 9">
            <a:extLst>
              <a:ext uri="{FF2B5EF4-FFF2-40B4-BE49-F238E27FC236}">
                <a16:creationId xmlns:a16="http://schemas.microsoft.com/office/drawing/2014/main" id="{45124282-166C-4662-B369-33A4800E6230}"/>
              </a:ext>
            </a:extLst>
          </p:cNvPr>
          <p:cNvPicPr>
            <a:picLocks noChangeAspect="1"/>
          </p:cNvPicPr>
          <p:nvPr/>
        </p:nvPicPr>
        <p:blipFill>
          <a:blip r:embed="rId3"/>
          <a:stretch>
            <a:fillRect/>
          </a:stretch>
        </p:blipFill>
        <p:spPr>
          <a:xfrm>
            <a:off x="765284" y="2271712"/>
            <a:ext cx="5523075" cy="3856630"/>
          </a:xfrm>
          <a:prstGeom prst="rect">
            <a:avLst/>
          </a:prstGeom>
        </p:spPr>
      </p:pic>
      <p:sp>
        <p:nvSpPr>
          <p:cNvPr id="5" name="Tekstvak 4">
            <a:extLst>
              <a:ext uri="{FF2B5EF4-FFF2-40B4-BE49-F238E27FC236}">
                <a16:creationId xmlns:a16="http://schemas.microsoft.com/office/drawing/2014/main" id="{2900EAA4-1349-4DB1-A028-A465C32F1623}"/>
              </a:ext>
            </a:extLst>
          </p:cNvPr>
          <p:cNvSpPr txBox="1"/>
          <p:nvPr/>
        </p:nvSpPr>
        <p:spPr>
          <a:xfrm>
            <a:off x="6601969" y="2271712"/>
            <a:ext cx="5358384" cy="3785652"/>
          </a:xfrm>
          <a:prstGeom prst="rect">
            <a:avLst/>
          </a:prstGeom>
          <a:noFill/>
        </p:spPr>
        <p:txBody>
          <a:bodyPr wrap="square" rtlCol="0">
            <a:spAutoFit/>
          </a:bodyPr>
          <a:lstStyle/>
          <a:p>
            <a:pPr marL="285750" indent="-285750">
              <a:buFont typeface="Arial" panose="020B0604020202020204" pitchFamily="34" charset="0"/>
              <a:buChar char="•"/>
            </a:pPr>
            <a:r>
              <a:rPr lang="nl-NL" sz="2400" dirty="0"/>
              <a:t>Wie werkt met wie samen?</a:t>
            </a:r>
          </a:p>
          <a:p>
            <a:pPr marL="285750" indent="-285750">
              <a:buFont typeface="Arial" panose="020B0604020202020204" pitchFamily="34" charset="0"/>
              <a:buChar char="•"/>
            </a:pPr>
            <a:r>
              <a:rPr lang="nl-NL" sz="2400" dirty="0"/>
              <a:t>Kan werkdruk verklaard worden door positie in het netwerk?</a:t>
            </a:r>
          </a:p>
          <a:p>
            <a:pPr marL="285750" indent="-285750">
              <a:buFont typeface="Arial" panose="020B0604020202020204" pitchFamily="34" charset="0"/>
              <a:buChar char="•"/>
            </a:pPr>
            <a:r>
              <a:rPr lang="nl-NL" sz="2400" dirty="0"/>
              <a:t>Hoe verspreidt informatie zich in de organisatie?</a:t>
            </a:r>
          </a:p>
          <a:p>
            <a:pPr marL="285750" indent="-285750">
              <a:buFont typeface="Arial" panose="020B0604020202020204" pitchFamily="34" charset="0"/>
              <a:buChar char="•"/>
            </a:pPr>
            <a:r>
              <a:rPr lang="nl-NL" sz="2400" dirty="0"/>
              <a:t>Is iedereen sterk gericht op het eigen werkveld of niet?</a:t>
            </a:r>
          </a:p>
          <a:p>
            <a:pPr marL="285750" indent="-285750">
              <a:buFont typeface="Arial" panose="020B0604020202020204" pitchFamily="34" charset="0"/>
              <a:buChar char="•"/>
            </a:pPr>
            <a:r>
              <a:rPr lang="nl-NL" sz="2400" dirty="0"/>
              <a:t>Zichtbaarheid en invloed directie.</a:t>
            </a:r>
          </a:p>
          <a:p>
            <a:pPr marL="285750" indent="-285750">
              <a:buFont typeface="Arial" panose="020B0604020202020204" pitchFamily="34" charset="0"/>
              <a:buChar char="•"/>
            </a:pPr>
            <a:r>
              <a:rPr lang="nl-NL" sz="2400" dirty="0"/>
              <a:t>Mogelijk in te zetten bij inwerken nieuwe collega’s.</a:t>
            </a:r>
          </a:p>
        </p:txBody>
      </p:sp>
    </p:spTree>
    <p:extLst>
      <p:ext uri="{BB962C8B-B14F-4D97-AF65-F5344CB8AC3E}">
        <p14:creationId xmlns:p14="http://schemas.microsoft.com/office/powerpoint/2010/main" val="1267872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hthoek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chthoek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oe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hthoek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hthoek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hthoek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el 1">
            <a:extLst>
              <a:ext uri="{FF2B5EF4-FFF2-40B4-BE49-F238E27FC236}">
                <a16:creationId xmlns:a16="http://schemas.microsoft.com/office/drawing/2014/main" id="{0F87E73C-2B1A-4602-BFBE-CFE1E55D9B38}"/>
              </a:ext>
            </a:extLst>
          </p:cNvPr>
          <p:cNvSpPr>
            <a:spLocks noGrp="1"/>
          </p:cNvSpPr>
          <p:nvPr>
            <p:ph type="ctrTitle"/>
          </p:nvPr>
        </p:nvSpPr>
        <p:spPr>
          <a:xfrm>
            <a:off x="8296275" y="2164278"/>
            <a:ext cx="3081576" cy="1746762"/>
          </a:xfrm>
        </p:spPr>
        <p:txBody>
          <a:bodyPr rtlCol="0">
            <a:normAutofit/>
          </a:bodyPr>
          <a:lstStyle/>
          <a:p>
            <a:pPr rtl="0"/>
            <a:r>
              <a:rPr lang="nl-NL" dirty="0">
                <a:solidFill>
                  <a:srgbClr val="FFFFFF"/>
                </a:solidFill>
              </a:rPr>
              <a:t>Ideeën </a:t>
            </a:r>
          </a:p>
        </p:txBody>
      </p:sp>
      <p:sp>
        <p:nvSpPr>
          <p:cNvPr id="3" name="Subtitel 2">
            <a:extLst>
              <a:ext uri="{FF2B5EF4-FFF2-40B4-BE49-F238E27FC236}">
                <a16:creationId xmlns:a16="http://schemas.microsoft.com/office/drawing/2014/main" id="{A9CB511D-EA45-4336-847C-1252667143B5}"/>
              </a:ext>
            </a:extLst>
          </p:cNvPr>
          <p:cNvSpPr>
            <a:spLocks noGrp="1"/>
          </p:cNvSpPr>
          <p:nvPr>
            <p:ph type="subTitle" idx="1"/>
          </p:nvPr>
        </p:nvSpPr>
        <p:spPr>
          <a:xfrm>
            <a:off x="8296275" y="3505095"/>
            <a:ext cx="3081576" cy="2629006"/>
          </a:xfrm>
        </p:spPr>
        <p:txBody>
          <a:bodyPr rtlCol="0">
            <a:normAutofit/>
          </a:bodyPr>
          <a:lstStyle/>
          <a:p>
            <a:pPr rtl="0"/>
            <a:endParaRPr lang="nl-NL" dirty="0">
              <a:solidFill>
                <a:schemeClr val="bg2"/>
              </a:solidFill>
            </a:endParaRPr>
          </a:p>
          <a:p>
            <a:pPr rtl="0"/>
            <a:endParaRPr lang="nl-NL" dirty="0">
              <a:solidFill>
                <a:schemeClr val="bg2"/>
              </a:solidFill>
            </a:endParaRPr>
          </a:p>
        </p:txBody>
      </p:sp>
      <p:pic>
        <p:nvPicPr>
          <p:cNvPr id="5" name="Afbeelding 4" descr="Digitale cijfers">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Tree>
    <p:extLst>
      <p:ext uri="{BB962C8B-B14F-4D97-AF65-F5344CB8AC3E}">
        <p14:creationId xmlns:p14="http://schemas.microsoft.com/office/powerpoint/2010/main" val="3501347425"/>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61208801_TF56390039_Win32" id="{4E282C13-ABB7-4AB2-A2C8-4414F7FEA2E1}" vid="{0FE035B2-E1B9-465F-BD8F-AE65AE2BB7DE}"/>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19BD6498FC12439A3841DB3736D242" ma:contentTypeVersion="18" ma:contentTypeDescription="Een nieuw document maken." ma:contentTypeScope="" ma:versionID="fcec0a7b6cc1a271fdde36d6d479dde9">
  <xsd:schema xmlns:xsd="http://www.w3.org/2001/XMLSchema" xmlns:xs="http://www.w3.org/2001/XMLSchema" xmlns:p="http://schemas.microsoft.com/office/2006/metadata/properties" xmlns:ns2="cf15caa5-70d9-4ebe-a4db-25d098c54ec0" xmlns:ns3="43bdee57-a0db-49c9-9320-9d7f87fa1d06" targetNamespace="http://schemas.microsoft.com/office/2006/metadata/properties" ma:root="true" ma:fieldsID="ad8ef6bbae84b30de0795c670d482206" ns2:_="" ns3:_="">
    <xsd:import namespace="cf15caa5-70d9-4ebe-a4db-25d098c54ec0"/>
    <xsd:import namespace="43bdee57-a0db-49c9-9320-9d7f87fa1d0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15caa5-70d9-4ebe-a4db-25d098c54e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536dc5d3-1c25-416d-9ff8-30d8d33104ea"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bdee57-a0db-49c9-9320-9d7f87fa1d0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b03bb5b-5982-413e-b15c-c1076a89d5bb}" ma:internalName="TaxCatchAll" ma:showField="CatchAllData" ma:web="43bdee57-a0db-49c9-9320-9d7f87fa1d0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3bdee57-a0db-49c9-9320-9d7f87fa1d06" xsi:nil="true"/>
    <lcf76f155ced4ddcb4097134ff3c332f xmlns="cf15caa5-70d9-4ebe-a4db-25d098c54ec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22A8651-9B92-4D2F-AC1B-65BC5EE3FE74}">
  <ds:schemaRefs>
    <ds:schemaRef ds:uri="http://schemas.microsoft.com/sharepoint/v3/contenttype/forms"/>
  </ds:schemaRefs>
</ds:datastoreItem>
</file>

<file path=customXml/itemProps2.xml><?xml version="1.0" encoding="utf-8"?>
<ds:datastoreItem xmlns:ds="http://schemas.openxmlformats.org/officeDocument/2006/customXml" ds:itemID="{28AC44FF-FDA6-4815-86FC-8932A6690CEE}"/>
</file>

<file path=customXml/itemProps3.xml><?xml version="1.0" encoding="utf-8"?>
<ds:datastoreItem xmlns:ds="http://schemas.openxmlformats.org/officeDocument/2006/customXml" ds:itemID="{0DD2D9F2-80F8-4734-B5BB-59ECF238CA2A}">
  <ds:schemaRefs>
    <ds:schemaRef ds:uri="http://schemas.microsoft.com/office/2006/metadata/properties"/>
    <ds:schemaRef ds:uri="http://schemas.microsoft.com/office/infopath/2007/PartnerControls"/>
    <ds:schemaRef ds:uri="6bbe4306-0912-458f-9b14-68d08764a40b"/>
  </ds:schemaRefs>
</ds:datastoreItem>
</file>

<file path=docMetadata/LabelInfo.xml><?xml version="1.0" encoding="utf-8"?>
<clbl:labelList xmlns:clbl="http://schemas.microsoft.com/office/2020/mipLabelMetadata">
  <clbl:label id="{0ce80e9c-661b-453a-b52e-c00e4f65cc34}" enabled="1" method="Standard" siteId="{bbc3bd55-2812-4652-96ae-ce7932a2e8b5}" removed="0"/>
</clbl:labelList>
</file>

<file path=docProps/app.xml><?xml version="1.0" encoding="utf-8"?>
<Properties xmlns="http://schemas.openxmlformats.org/officeDocument/2006/extended-properties" xmlns:vt="http://schemas.openxmlformats.org/officeDocument/2006/docPropsVTypes">
  <Template>Technisch ontwerp</Template>
  <TotalTime>63</TotalTime>
  <Words>616</Words>
  <Application>Microsoft Office PowerPoint</Application>
  <PresentationFormat>Widescreen</PresentationFormat>
  <Paragraphs>47</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Dividend</vt:lpstr>
      <vt:lpstr>Netwerkanalyse</vt:lpstr>
      <vt:lpstr>Waarom dit belangrijk is</vt:lpstr>
      <vt:lpstr>Hoe ziet dat er uit dan?</vt:lpstr>
      <vt:lpstr>Waar je het voor in kunt zetten</vt:lpstr>
      <vt:lpstr>Samenwerking binnen groepen</vt:lpstr>
      <vt:lpstr>Samenwerking tussen teams </vt:lpstr>
      <vt:lpstr>De gezondheid van een netwerk meten</vt:lpstr>
      <vt:lpstr>Ideeën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Netwerkanalyse</dc:title>
  <dc:creator>Meulensteen, Donald</dc:creator>
  <cp:lastModifiedBy>Meulensteen, Donald</cp:lastModifiedBy>
  <cp:revision>10</cp:revision>
  <dcterms:created xsi:type="dcterms:W3CDTF">2022-01-27T15:19:34Z</dcterms:created>
  <dcterms:modified xsi:type="dcterms:W3CDTF">2023-09-01T08:11:04Z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0x0101001F19BD6498FC12439A3841DB3736D242</vt:lpwstr>
  </property>
</Properties>
</file>