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9"/>
  </p:notesMasterIdLst>
  <p:handoutMasterIdLst>
    <p:handoutMasterId r:id="rId20"/>
  </p:handoutMasterIdLst>
  <p:sldIdLst>
    <p:sldId id="373" r:id="rId5"/>
    <p:sldId id="372" r:id="rId6"/>
    <p:sldId id="359" r:id="rId7"/>
    <p:sldId id="353" r:id="rId8"/>
    <p:sldId id="370" r:id="rId9"/>
    <p:sldId id="343" r:id="rId10"/>
    <p:sldId id="366" r:id="rId11"/>
    <p:sldId id="352" r:id="rId12"/>
    <p:sldId id="374" r:id="rId13"/>
    <p:sldId id="344" r:id="rId14"/>
    <p:sldId id="375" r:id="rId15"/>
    <p:sldId id="351" r:id="rId16"/>
    <p:sldId id="320" r:id="rId17"/>
    <p:sldId id="27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lides" id="{56F1D1F2-5D08-B04A-9441-D69A4DE12AF6}">
          <p14:sldIdLst>
            <p14:sldId id="373"/>
            <p14:sldId id="372"/>
            <p14:sldId id="359"/>
            <p14:sldId id="353"/>
            <p14:sldId id="370"/>
            <p14:sldId id="343"/>
            <p14:sldId id="366"/>
            <p14:sldId id="352"/>
            <p14:sldId id="374"/>
            <p14:sldId id="344"/>
            <p14:sldId id="375"/>
            <p14:sldId id="351"/>
            <p14:sldId id="320"/>
            <p14:sldId id="277"/>
          </p14:sldIdLst>
        </p14:section>
        <p14:section name="Extra slides" id="{1CA57801-992A-CF43-B3B0-C3BC2EBF12B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387D"/>
    <a:srgbClr val="8BCCB7"/>
    <a:srgbClr val="F36568"/>
    <a:srgbClr val="8984B3"/>
    <a:srgbClr val="F4F2E6"/>
    <a:srgbClr val="B1EDE8"/>
    <a:srgbClr val="D2B4A6"/>
    <a:srgbClr val="211E5B"/>
    <a:srgbClr val="42F7AC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8" autoAdjust="0"/>
    <p:restoredTop sz="92941" autoAdjust="0"/>
  </p:normalViewPr>
  <p:slideViewPr>
    <p:cSldViewPr snapToGrid="0">
      <p:cViewPr>
        <p:scale>
          <a:sx n="68" d="100"/>
          <a:sy n="68" d="100"/>
        </p:scale>
        <p:origin x="1214" y="2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>
      <p:cViewPr varScale="1">
        <p:scale>
          <a:sx n="158" d="100"/>
          <a:sy n="158" d="100"/>
        </p:scale>
        <p:origin x="544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0FD8657-D98E-FC42-A24D-4BB1D2027C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0B05DA-186E-5B43-B6A0-1F5B3FA0AD0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A14E21-E0BF-6B4A-B09B-B61201E9ED3A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A01889-75D2-6548-80A9-1D89E0B1688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24D27C-45FB-334D-84F0-AFA67378604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FFEC32-0455-DD4E-82B2-FD038F51DF3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0528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55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19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85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6">
            <a:extLst>
              <a:ext uri="{FF2B5EF4-FFF2-40B4-BE49-F238E27FC236}">
                <a16:creationId xmlns:a16="http://schemas.microsoft.com/office/drawing/2014/main" id="{0BB27A1D-484D-D6F8-7602-9400AAA68F54}"/>
              </a:ext>
            </a:extLst>
          </p:cNvPr>
          <p:cNvSpPr/>
          <p:nvPr userDrawn="1"/>
        </p:nvSpPr>
        <p:spPr>
          <a:xfrm rot="21311498">
            <a:off x="-912945" y="-838410"/>
            <a:ext cx="10302922" cy="2601345"/>
          </a:xfrm>
          <a:prstGeom prst="roundRect">
            <a:avLst>
              <a:gd name="adj" fmla="val 1167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8F93E84-CD16-A91B-63F7-AB7E90CBC5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33375"/>
            <a:ext cx="10514013" cy="7200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1" i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Kop (</a:t>
            </a:r>
            <a:r>
              <a:rPr lang="en-US" dirty="0" err="1"/>
              <a:t>inhoudsopgave</a:t>
            </a:r>
            <a:r>
              <a:rPr lang="en-US" dirty="0"/>
              <a:t>)</a:t>
            </a:r>
          </a:p>
        </p:txBody>
      </p:sp>
      <p:sp>
        <p:nvSpPr>
          <p:cNvPr id="20" name="Table Placeholder 19">
            <a:extLst>
              <a:ext uri="{FF2B5EF4-FFF2-40B4-BE49-F238E27FC236}">
                <a16:creationId xmlns:a16="http://schemas.microsoft.com/office/drawing/2014/main" id="{9E63D5B4-43C8-C1EC-C847-9C38027E226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838200" y="2232000"/>
            <a:ext cx="10290242" cy="39147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NL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41223C5A-C4D6-9F48-671B-9F4F8397F0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26108" y="6082539"/>
            <a:ext cx="1052210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07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ofdstuk Roo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6">
            <a:extLst>
              <a:ext uri="{FF2B5EF4-FFF2-40B4-BE49-F238E27FC236}">
                <a16:creationId xmlns:a16="http://schemas.microsoft.com/office/drawing/2014/main" id="{A26332F4-9057-F4E5-A3F5-75F19D85311C}"/>
              </a:ext>
            </a:extLst>
          </p:cNvPr>
          <p:cNvSpPr/>
          <p:nvPr userDrawn="1"/>
        </p:nvSpPr>
        <p:spPr>
          <a:xfrm rot="21311498">
            <a:off x="-907267" y="-589010"/>
            <a:ext cx="11223467" cy="5893458"/>
          </a:xfrm>
          <a:prstGeom prst="roundRect">
            <a:avLst>
              <a:gd name="adj" fmla="val 645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026656"/>
            <a:ext cx="6734961" cy="7200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Kop</a:t>
            </a:r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BF8846E9-8D03-C7D8-BF0E-F99DFEA0CD7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9788" y="2709000"/>
            <a:ext cx="6731444" cy="7200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Uitleg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B51EC89-BCDE-8C76-E942-6BB8FD96E7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26108" y="6082539"/>
            <a:ext cx="1052210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9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odstuk Groe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6">
            <a:extLst>
              <a:ext uri="{FF2B5EF4-FFF2-40B4-BE49-F238E27FC236}">
                <a16:creationId xmlns:a16="http://schemas.microsoft.com/office/drawing/2014/main" id="{A26332F4-9057-F4E5-A3F5-75F19D85311C}"/>
              </a:ext>
            </a:extLst>
          </p:cNvPr>
          <p:cNvSpPr/>
          <p:nvPr userDrawn="1"/>
        </p:nvSpPr>
        <p:spPr>
          <a:xfrm rot="21311498">
            <a:off x="-907267" y="-589010"/>
            <a:ext cx="11223467" cy="5893458"/>
          </a:xfrm>
          <a:prstGeom prst="roundRect">
            <a:avLst>
              <a:gd name="adj" fmla="val 6458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026656"/>
            <a:ext cx="6734961" cy="7200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1" i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Kop</a:t>
            </a:r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BF8846E9-8D03-C7D8-BF0E-F99DFEA0CD7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9788" y="2709000"/>
            <a:ext cx="6731444" cy="7200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Uitleg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B51EC89-BCDE-8C76-E942-6BB8FD96E7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26108" y="6082539"/>
            <a:ext cx="1052210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224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ofstul Blauw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6">
            <a:extLst>
              <a:ext uri="{FF2B5EF4-FFF2-40B4-BE49-F238E27FC236}">
                <a16:creationId xmlns:a16="http://schemas.microsoft.com/office/drawing/2014/main" id="{A26332F4-9057-F4E5-A3F5-75F19D85311C}"/>
              </a:ext>
            </a:extLst>
          </p:cNvPr>
          <p:cNvSpPr/>
          <p:nvPr userDrawn="1"/>
        </p:nvSpPr>
        <p:spPr>
          <a:xfrm rot="21311498">
            <a:off x="-907267" y="-589010"/>
            <a:ext cx="11223467" cy="5893458"/>
          </a:xfrm>
          <a:prstGeom prst="roundRect">
            <a:avLst>
              <a:gd name="adj" fmla="val 645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026656"/>
            <a:ext cx="6734961" cy="7200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Kop</a:t>
            </a:r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BF8846E9-8D03-C7D8-BF0E-F99DFEA0CD7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9788" y="2709000"/>
            <a:ext cx="6731444" cy="7200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Uitleg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B51EC89-BCDE-8C76-E942-6BB8FD96E7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26108" y="6082539"/>
            <a:ext cx="1052210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42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AD538EFE-4CD2-8946-93B1-24C2B5C2DF9D}"/>
              </a:ext>
            </a:extLst>
          </p:cNvPr>
          <p:cNvSpPr/>
          <p:nvPr userDrawn="1"/>
        </p:nvSpPr>
        <p:spPr>
          <a:xfrm rot="-600000">
            <a:off x="1937117" y="3931190"/>
            <a:ext cx="11421220" cy="3948440"/>
          </a:xfrm>
          <a:prstGeom prst="roundRect">
            <a:avLst>
              <a:gd name="adj" fmla="val 966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Century Gothic" panose="020B0502020202020204" pitchFamily="34" charset="0"/>
            </a:endParaRP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78689983-030D-DE43-9D36-9837FA95BF47}"/>
              </a:ext>
            </a:extLst>
          </p:cNvPr>
          <p:cNvSpPr/>
          <p:nvPr userDrawn="1"/>
        </p:nvSpPr>
        <p:spPr>
          <a:xfrm rot="-600000">
            <a:off x="-834646" y="4395858"/>
            <a:ext cx="4356933" cy="2989662"/>
          </a:xfrm>
          <a:prstGeom prst="roundRect">
            <a:avLst>
              <a:gd name="adj" fmla="val 1091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Century Gothic" panose="020B0502020202020204" pitchFamily="34" charset="0"/>
            </a:endParaRP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D0F22098-55FA-DDAB-3564-E9DAE5F130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4876800"/>
            <a:ext cx="2845252" cy="1362852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204BCC04-CBAA-9A97-9947-0C91AA416D9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97966" y="4876800"/>
            <a:ext cx="2974064" cy="758260"/>
          </a:xfrm>
          <a:prstGeom prst="rect">
            <a:avLst/>
          </a:prstGeom>
        </p:spPr>
      </p:pic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4931CDFC-F58F-E8F7-312A-9B36B81A077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97966" y="706551"/>
            <a:ext cx="3994144" cy="230855"/>
          </a:xfrm>
        </p:spPr>
        <p:txBody>
          <a:bodyPr>
            <a:noAutofit/>
          </a:bodyPr>
          <a:lstStyle>
            <a:lvl1pPr marL="0" indent="0">
              <a:buNone/>
              <a:defRPr sz="160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GB" dirty="0" err="1"/>
              <a:t>Spreker</a:t>
            </a:r>
            <a:endParaRPr lang="en-GB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7CDBEAA3-B6E9-11E7-A177-2BBAC132AD4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97966" y="948270"/>
            <a:ext cx="3994144" cy="230855"/>
          </a:xfrm>
        </p:spPr>
        <p:txBody>
          <a:bodyPr>
            <a:noAutofit/>
          </a:bodyPr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GB" dirty="0" err="1"/>
              <a:t>Persoonlijke</a:t>
            </a:r>
            <a:r>
              <a:rPr lang="en-GB" dirty="0"/>
              <a:t> </a:t>
            </a:r>
            <a:r>
              <a:rPr lang="en-GB" dirty="0" err="1"/>
              <a:t>gegevens</a:t>
            </a:r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727DE61-1208-B33B-88BA-43B77DE26FCB}"/>
              </a:ext>
            </a:extLst>
          </p:cNvPr>
          <p:cNvGrpSpPr/>
          <p:nvPr userDrawn="1"/>
        </p:nvGrpSpPr>
        <p:grpSpPr>
          <a:xfrm>
            <a:off x="838201" y="689789"/>
            <a:ext cx="3291114" cy="1966325"/>
            <a:chOff x="1819686" y="556015"/>
            <a:chExt cx="4141695" cy="246543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9DB2521-2100-ED4A-9C6E-9E8511EFFA83}"/>
                </a:ext>
              </a:extLst>
            </p:cNvPr>
            <p:cNvSpPr txBox="1"/>
            <p:nvPr/>
          </p:nvSpPr>
          <p:spPr>
            <a:xfrm>
              <a:off x="1819686" y="556015"/>
              <a:ext cx="4141695" cy="221599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" sz="16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Fluwelen</a:t>
              </a:r>
              <a:r>
                <a:rPr lang="de" sz="16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</a:t>
              </a:r>
              <a:r>
                <a:rPr lang="de" sz="16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Burgwal</a:t>
              </a:r>
              <a:r>
                <a:rPr lang="de" sz="16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58</a:t>
              </a:r>
            </a:p>
            <a:p>
              <a:r>
                <a:rPr lang="de" sz="16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Postbus 11560</a:t>
              </a:r>
            </a:p>
            <a:p>
              <a:r>
                <a:rPr lang="de" sz="16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2502 AN Den Haag</a:t>
              </a:r>
            </a:p>
            <a:p>
              <a:endParaRPr lang="de" sz="16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de" sz="16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070 763 00 30</a:t>
              </a:r>
            </a:p>
            <a:p>
              <a:endParaRPr lang="de" sz="16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de" sz="16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secretariaat@aeno.nl</a:t>
              </a:r>
              <a:endParaRPr lang="de" sz="16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de" sz="16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www.aeno.nl</a:t>
              </a:r>
              <a:endParaRPr lang="de" sz="16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US" sz="1600" dirty="0">
                <a:latin typeface="Century Gothic" panose="020B0502020202020204" pitchFamily="34" charset="0"/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4B68F28-A22A-774C-A735-B7D585188F2B}"/>
                </a:ext>
              </a:extLst>
            </p:cNvPr>
            <p:cNvCxnSpPr>
              <a:cxnSpLocks/>
            </p:cNvCxnSpPr>
            <p:nvPr/>
          </p:nvCxnSpPr>
          <p:spPr>
            <a:xfrm>
              <a:off x="1819686" y="3021447"/>
              <a:ext cx="1632054" cy="0"/>
            </a:xfrm>
            <a:prstGeom prst="line">
              <a:avLst/>
            </a:prstGeom>
            <a:ln w="12700">
              <a:solidFill>
                <a:srgbClr val="42F7A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278284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 Speciaal 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6">
            <a:extLst>
              <a:ext uri="{FF2B5EF4-FFF2-40B4-BE49-F238E27FC236}">
                <a16:creationId xmlns:a16="http://schemas.microsoft.com/office/drawing/2014/main" id="{A26332F4-9057-F4E5-A3F5-75F19D85311C}"/>
              </a:ext>
            </a:extLst>
          </p:cNvPr>
          <p:cNvSpPr/>
          <p:nvPr userDrawn="1"/>
        </p:nvSpPr>
        <p:spPr>
          <a:xfrm rot="21311498">
            <a:off x="-912945" y="-838410"/>
            <a:ext cx="10302922" cy="2601345"/>
          </a:xfrm>
          <a:prstGeom prst="roundRect">
            <a:avLst>
              <a:gd name="adj" fmla="val 1167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33375"/>
            <a:ext cx="10514011" cy="7200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Kop</a:t>
            </a:r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BF8846E9-8D03-C7D8-BF0E-F99DFEA0CD7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9789" y="1015200"/>
            <a:ext cx="10512424" cy="7200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Uitleg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B51EC89-BCDE-8C76-E942-6BB8FD96E7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26108" y="6082539"/>
            <a:ext cx="1052210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801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 Speciaal Dub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F410286-ABC2-7446-EC5B-7A327E917CC1}"/>
              </a:ext>
            </a:extLst>
          </p:cNvPr>
          <p:cNvSpPr/>
          <p:nvPr userDrawn="1"/>
        </p:nvSpPr>
        <p:spPr>
          <a:xfrm>
            <a:off x="0" y="1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b="0" i="0" dirty="0">
              <a:latin typeface="Century Gothic" panose="020B0502020202020204" pitchFamily="34" charset="0"/>
            </a:endParaRPr>
          </a:p>
        </p:txBody>
      </p:sp>
      <p:sp>
        <p:nvSpPr>
          <p:cNvPr id="10" name="Rounded Rectangle 6">
            <a:extLst>
              <a:ext uri="{FF2B5EF4-FFF2-40B4-BE49-F238E27FC236}">
                <a16:creationId xmlns:a16="http://schemas.microsoft.com/office/drawing/2014/main" id="{A26332F4-9057-F4E5-A3F5-75F19D85311C}"/>
              </a:ext>
            </a:extLst>
          </p:cNvPr>
          <p:cNvSpPr/>
          <p:nvPr userDrawn="1"/>
        </p:nvSpPr>
        <p:spPr>
          <a:xfrm rot="21311498">
            <a:off x="-912945" y="-838410"/>
            <a:ext cx="10302922" cy="2601345"/>
          </a:xfrm>
          <a:prstGeom prst="roundRect">
            <a:avLst>
              <a:gd name="adj" fmla="val 1167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34800"/>
            <a:ext cx="10514013" cy="7200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Kop</a:t>
            </a:r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BF8846E9-8D03-C7D8-BF0E-F99DFEA0CD7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9788" y="1015719"/>
            <a:ext cx="10512425" cy="7200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Uitleg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0E299493-596F-55DE-91CA-8F1A4EB4D5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26108" y="6082539"/>
            <a:ext cx="1052210" cy="5040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7BF3071-9828-3BAA-0AA0-8604DE7E6B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504342" y="2088000"/>
            <a:ext cx="4860000" cy="415324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None/>
              <a:defRPr sz="22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1pPr>
            <a:lvl2pPr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defRPr sz="18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4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2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1C0AAAA-979C-33DE-E1B9-4BA512CB3A24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842022" y="2088000"/>
            <a:ext cx="4860000" cy="415324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None/>
              <a:defRPr sz="22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1pPr>
            <a:lvl2pPr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defRPr sz="18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4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2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148850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ED738187-49FB-BCAE-021D-4D67C9CFFC22}"/>
              </a:ext>
            </a:extLst>
          </p:cNvPr>
          <p:cNvGrpSpPr/>
          <p:nvPr userDrawn="1"/>
        </p:nvGrpSpPr>
        <p:grpSpPr>
          <a:xfrm>
            <a:off x="6180015" y="5013156"/>
            <a:ext cx="6496567" cy="2341702"/>
            <a:chOff x="391811" y="3327607"/>
            <a:chExt cx="9396091" cy="3386841"/>
          </a:xfrm>
        </p:grpSpPr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A83C1F19-3064-5900-0E8F-50F5A4D2C38C}"/>
                </a:ext>
              </a:extLst>
            </p:cNvPr>
            <p:cNvSpPr/>
            <p:nvPr userDrawn="1"/>
          </p:nvSpPr>
          <p:spPr>
            <a:xfrm rot="21000000">
              <a:off x="3151158" y="3327607"/>
              <a:ext cx="6636744" cy="3386841"/>
            </a:xfrm>
            <a:prstGeom prst="roundRect">
              <a:avLst>
                <a:gd name="adj" fmla="val 966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i="0" dirty="0">
                <a:latin typeface="Century Gothic" panose="020B0502020202020204" pitchFamily="34" charset="0"/>
              </a:endParaRPr>
            </a:p>
          </p:txBody>
        </p:sp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A6357DE4-C2C5-0C1A-6A4C-47E2FE10E7E1}"/>
                </a:ext>
              </a:extLst>
            </p:cNvPr>
            <p:cNvSpPr/>
            <p:nvPr userDrawn="1"/>
          </p:nvSpPr>
          <p:spPr>
            <a:xfrm rot="-600000">
              <a:off x="391811" y="3372600"/>
              <a:ext cx="4356933" cy="2989662"/>
            </a:xfrm>
            <a:prstGeom prst="roundRect">
              <a:avLst>
                <a:gd name="adj" fmla="val 14185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i="0" dirty="0">
                <a:solidFill>
                  <a:schemeClr val="tx2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5675386F-720C-AA1D-3D05-C675A852FAD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064657" y="3853542"/>
              <a:ext cx="2845252" cy="1362852"/>
            </a:xfrm>
            <a:prstGeom prst="rect">
              <a:avLst/>
            </a:prstGeom>
          </p:spPr>
        </p:pic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FEEEA455-9B2C-C37E-F6E0-6235405AE96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39711" y="3863476"/>
              <a:ext cx="2855618" cy="728062"/>
            </a:xfrm>
            <a:prstGeom prst="rect">
              <a:avLst/>
            </a:prstGeom>
          </p:spPr>
        </p:pic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AEF770E7-0A31-6601-AAA1-065B024CB1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44000" y="684000"/>
            <a:ext cx="4015573" cy="3600000"/>
          </a:xfrm>
        </p:spPr>
        <p:txBody>
          <a:bodyPr/>
          <a:lstStyle>
            <a:lvl1pPr>
              <a:defRPr/>
            </a:lvl1pPr>
          </a:lstStyle>
          <a:p>
            <a:r>
              <a:rPr lang="en-US" sz="4000" b="1" i="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Omdat</a:t>
            </a:r>
            <a:r>
              <a:rPr lang="en-US" sz="4000" b="1" i="0" dirty="0">
                <a:solidFill>
                  <a:schemeClr val="bg1"/>
                </a:solidFill>
                <a:latin typeface="Century Gothic" panose="020B0502020202020204" pitchFamily="34" charset="0"/>
              </a:rPr>
              <a:t>…</a:t>
            </a:r>
            <a:endParaRPr lang="en-NL" sz="4000" b="1" i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Tijdelijke aanduiding voor afbeelding 6">
            <a:extLst>
              <a:ext uri="{FF2B5EF4-FFF2-40B4-BE49-F238E27FC236}">
                <a16:creationId xmlns:a16="http://schemas.microsoft.com/office/drawing/2014/main" id="{48D5431F-8B1A-71F1-6DF6-72590CDD99E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973888" cy="6858000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853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63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ED738187-49FB-BCAE-021D-4D67C9CFFC22}"/>
              </a:ext>
            </a:extLst>
          </p:cNvPr>
          <p:cNvGrpSpPr/>
          <p:nvPr userDrawn="1"/>
        </p:nvGrpSpPr>
        <p:grpSpPr>
          <a:xfrm>
            <a:off x="6180015" y="5013665"/>
            <a:ext cx="6490747" cy="2336580"/>
            <a:chOff x="391811" y="3328343"/>
            <a:chExt cx="9387674" cy="3379433"/>
          </a:xfrm>
        </p:grpSpPr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A83C1F19-3064-5900-0E8F-50F5A4D2C38C}"/>
                </a:ext>
              </a:extLst>
            </p:cNvPr>
            <p:cNvSpPr/>
            <p:nvPr userDrawn="1"/>
          </p:nvSpPr>
          <p:spPr>
            <a:xfrm rot="21000000">
              <a:off x="3150573" y="3328343"/>
              <a:ext cx="6628912" cy="3379433"/>
            </a:xfrm>
            <a:prstGeom prst="roundRect">
              <a:avLst>
                <a:gd name="adj" fmla="val 966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i="0" dirty="0">
                <a:latin typeface="Century Gothic" panose="020B0502020202020204" pitchFamily="34" charset="0"/>
              </a:endParaRPr>
            </a:p>
          </p:txBody>
        </p:sp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A6357DE4-C2C5-0C1A-6A4C-47E2FE10E7E1}"/>
                </a:ext>
              </a:extLst>
            </p:cNvPr>
            <p:cNvSpPr/>
            <p:nvPr userDrawn="1"/>
          </p:nvSpPr>
          <p:spPr>
            <a:xfrm rot="-600000">
              <a:off x="391811" y="3372600"/>
              <a:ext cx="4356933" cy="2989662"/>
            </a:xfrm>
            <a:prstGeom prst="roundRect">
              <a:avLst>
                <a:gd name="adj" fmla="val 14185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i="0" dirty="0">
                <a:solidFill>
                  <a:schemeClr val="tx2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5675386F-720C-AA1D-3D05-C675A852FAD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064657" y="3853542"/>
              <a:ext cx="2845252" cy="1362852"/>
            </a:xfrm>
            <a:prstGeom prst="rect">
              <a:avLst/>
            </a:prstGeom>
          </p:spPr>
        </p:pic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FEEEA455-9B2C-C37E-F6E0-6235405AE96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39711" y="3863476"/>
              <a:ext cx="2855618" cy="728062"/>
            </a:xfrm>
            <a:prstGeom prst="rect">
              <a:avLst/>
            </a:prstGeom>
          </p:spPr>
        </p:pic>
      </p:grpSp>
      <p:sp>
        <p:nvSpPr>
          <p:cNvPr id="7" name="Titel 1">
            <a:extLst>
              <a:ext uri="{FF2B5EF4-FFF2-40B4-BE49-F238E27FC236}">
                <a16:creationId xmlns:a16="http://schemas.microsoft.com/office/drawing/2014/main" id="{FED56B51-757A-5CF3-9F8B-23C380FA4D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44000" y="683999"/>
            <a:ext cx="4015573" cy="3600000"/>
          </a:xfrm>
        </p:spPr>
        <p:txBody>
          <a:bodyPr/>
          <a:lstStyle>
            <a:lvl1pPr>
              <a:defRPr/>
            </a:lvl1pPr>
          </a:lstStyle>
          <a:p>
            <a:r>
              <a:rPr lang="en-US" sz="4000" b="1" i="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Omdat</a:t>
            </a:r>
            <a:r>
              <a:rPr lang="en-US" sz="4000" b="1" i="0" dirty="0">
                <a:solidFill>
                  <a:schemeClr val="bg1"/>
                </a:solidFill>
                <a:latin typeface="Century Gothic" panose="020B0502020202020204" pitchFamily="34" charset="0"/>
              </a:rPr>
              <a:t>…</a:t>
            </a:r>
            <a:endParaRPr lang="en-NL" sz="4000" b="1" i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ijdelijke aanduiding voor afbeelding 6">
            <a:extLst>
              <a:ext uri="{FF2B5EF4-FFF2-40B4-BE49-F238E27FC236}">
                <a16:creationId xmlns:a16="http://schemas.microsoft.com/office/drawing/2014/main" id="{F781DA98-087C-9AF8-3F72-54E77C08157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973888" cy="6858000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97053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eld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ED738187-49FB-BCAE-021D-4D67C9CFFC22}"/>
              </a:ext>
            </a:extLst>
          </p:cNvPr>
          <p:cNvGrpSpPr/>
          <p:nvPr userDrawn="1"/>
        </p:nvGrpSpPr>
        <p:grpSpPr>
          <a:xfrm>
            <a:off x="6180015" y="5013665"/>
            <a:ext cx="6490747" cy="2336580"/>
            <a:chOff x="391811" y="3328343"/>
            <a:chExt cx="9387674" cy="3379433"/>
          </a:xfrm>
        </p:grpSpPr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A83C1F19-3064-5900-0E8F-50F5A4D2C38C}"/>
                </a:ext>
              </a:extLst>
            </p:cNvPr>
            <p:cNvSpPr/>
            <p:nvPr userDrawn="1"/>
          </p:nvSpPr>
          <p:spPr>
            <a:xfrm rot="21000000">
              <a:off x="3150573" y="3328343"/>
              <a:ext cx="6628912" cy="3379433"/>
            </a:xfrm>
            <a:prstGeom prst="roundRect">
              <a:avLst>
                <a:gd name="adj" fmla="val 966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i="0" dirty="0">
                <a:latin typeface="Century Gothic" panose="020B0502020202020204" pitchFamily="34" charset="0"/>
              </a:endParaRPr>
            </a:p>
          </p:txBody>
        </p:sp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A6357DE4-C2C5-0C1A-6A4C-47E2FE10E7E1}"/>
                </a:ext>
              </a:extLst>
            </p:cNvPr>
            <p:cNvSpPr/>
            <p:nvPr userDrawn="1"/>
          </p:nvSpPr>
          <p:spPr>
            <a:xfrm rot="-600000">
              <a:off x="391811" y="3372600"/>
              <a:ext cx="4356933" cy="2989662"/>
            </a:xfrm>
            <a:prstGeom prst="roundRect">
              <a:avLst>
                <a:gd name="adj" fmla="val 14185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i="0" dirty="0">
                <a:solidFill>
                  <a:schemeClr val="tx2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5675386F-720C-AA1D-3D05-C675A852FAD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064657" y="3853542"/>
              <a:ext cx="2845252" cy="1362852"/>
            </a:xfrm>
            <a:prstGeom prst="rect">
              <a:avLst/>
            </a:prstGeom>
          </p:spPr>
        </p:pic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FEEEA455-9B2C-C37E-F6E0-6235405AE96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39711" y="3863476"/>
              <a:ext cx="2855618" cy="728062"/>
            </a:xfrm>
            <a:prstGeom prst="rect">
              <a:avLst/>
            </a:prstGeom>
          </p:spPr>
        </p:pic>
      </p:grpSp>
      <p:sp>
        <p:nvSpPr>
          <p:cNvPr id="7" name="Titel 1">
            <a:extLst>
              <a:ext uri="{FF2B5EF4-FFF2-40B4-BE49-F238E27FC236}">
                <a16:creationId xmlns:a16="http://schemas.microsoft.com/office/drawing/2014/main" id="{FED56B51-757A-5CF3-9F8B-23C380FA4D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44000" y="683999"/>
            <a:ext cx="4015573" cy="3600000"/>
          </a:xfrm>
        </p:spPr>
        <p:txBody>
          <a:bodyPr/>
          <a:lstStyle>
            <a:lvl1pPr>
              <a:defRPr/>
            </a:lvl1pPr>
          </a:lstStyle>
          <a:p>
            <a:r>
              <a:rPr lang="en-US" sz="4000" b="1" i="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Omdat</a:t>
            </a:r>
            <a:r>
              <a:rPr lang="en-US" sz="4000" b="1" i="0" dirty="0">
                <a:solidFill>
                  <a:schemeClr val="bg1"/>
                </a:solidFill>
                <a:latin typeface="Century Gothic" panose="020B0502020202020204" pitchFamily="34" charset="0"/>
              </a:rPr>
              <a:t>…</a:t>
            </a:r>
            <a:endParaRPr lang="en-NL" sz="4000" b="1" i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ijdelijke aanduiding voor afbeelding 6">
            <a:extLst>
              <a:ext uri="{FF2B5EF4-FFF2-40B4-BE49-F238E27FC236}">
                <a16:creationId xmlns:a16="http://schemas.microsoft.com/office/drawing/2014/main" id="{F781DA98-087C-9AF8-3F72-54E77C08157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973888" cy="6858000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20026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eld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ED738187-49FB-BCAE-021D-4D67C9CFFC22}"/>
              </a:ext>
            </a:extLst>
          </p:cNvPr>
          <p:cNvGrpSpPr/>
          <p:nvPr userDrawn="1"/>
        </p:nvGrpSpPr>
        <p:grpSpPr>
          <a:xfrm>
            <a:off x="6180015" y="5013665"/>
            <a:ext cx="6490747" cy="2336580"/>
            <a:chOff x="391811" y="3328343"/>
            <a:chExt cx="9387674" cy="3379433"/>
          </a:xfrm>
        </p:grpSpPr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A83C1F19-3064-5900-0E8F-50F5A4D2C38C}"/>
                </a:ext>
              </a:extLst>
            </p:cNvPr>
            <p:cNvSpPr/>
            <p:nvPr userDrawn="1"/>
          </p:nvSpPr>
          <p:spPr>
            <a:xfrm rot="21000000">
              <a:off x="3150573" y="3328343"/>
              <a:ext cx="6628912" cy="3379433"/>
            </a:xfrm>
            <a:prstGeom prst="roundRect">
              <a:avLst>
                <a:gd name="adj" fmla="val 966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i="0" dirty="0">
                <a:latin typeface="Century Gothic" panose="020B0502020202020204" pitchFamily="34" charset="0"/>
              </a:endParaRPr>
            </a:p>
          </p:txBody>
        </p:sp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A6357DE4-C2C5-0C1A-6A4C-47E2FE10E7E1}"/>
                </a:ext>
              </a:extLst>
            </p:cNvPr>
            <p:cNvSpPr/>
            <p:nvPr userDrawn="1"/>
          </p:nvSpPr>
          <p:spPr>
            <a:xfrm rot="-600000">
              <a:off x="391811" y="3372600"/>
              <a:ext cx="4356933" cy="2989662"/>
            </a:xfrm>
            <a:prstGeom prst="roundRect">
              <a:avLst>
                <a:gd name="adj" fmla="val 14185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i="0" dirty="0">
                <a:solidFill>
                  <a:schemeClr val="tx2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5675386F-720C-AA1D-3D05-C675A852FAD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064657" y="3853542"/>
              <a:ext cx="2845252" cy="1362852"/>
            </a:xfrm>
            <a:prstGeom prst="rect">
              <a:avLst/>
            </a:prstGeom>
          </p:spPr>
        </p:pic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FEEEA455-9B2C-C37E-F6E0-6235405AE96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39711" y="3863476"/>
              <a:ext cx="2855618" cy="728062"/>
            </a:xfrm>
            <a:prstGeom prst="rect">
              <a:avLst/>
            </a:prstGeom>
          </p:spPr>
        </p:pic>
      </p:grpSp>
      <p:sp>
        <p:nvSpPr>
          <p:cNvPr id="7" name="Titel 1">
            <a:extLst>
              <a:ext uri="{FF2B5EF4-FFF2-40B4-BE49-F238E27FC236}">
                <a16:creationId xmlns:a16="http://schemas.microsoft.com/office/drawing/2014/main" id="{FED56B51-757A-5CF3-9F8B-23C380FA4D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44000" y="683999"/>
            <a:ext cx="4015573" cy="3600000"/>
          </a:xfrm>
        </p:spPr>
        <p:txBody>
          <a:bodyPr/>
          <a:lstStyle>
            <a:lvl1pPr>
              <a:defRPr/>
            </a:lvl1pPr>
          </a:lstStyle>
          <a:p>
            <a:r>
              <a:rPr lang="en-US" sz="4000" b="1" i="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Omdat</a:t>
            </a:r>
            <a:r>
              <a:rPr lang="en-US" sz="4000" b="1" i="0" dirty="0">
                <a:solidFill>
                  <a:schemeClr val="bg1"/>
                </a:solidFill>
                <a:latin typeface="Century Gothic" panose="020B0502020202020204" pitchFamily="34" charset="0"/>
              </a:rPr>
              <a:t>…</a:t>
            </a:r>
            <a:endParaRPr lang="en-NL" sz="4000" b="1" i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ijdelijke aanduiding voor afbeelding 6">
            <a:extLst>
              <a:ext uri="{FF2B5EF4-FFF2-40B4-BE49-F238E27FC236}">
                <a16:creationId xmlns:a16="http://schemas.microsoft.com/office/drawing/2014/main" id="{F781DA98-087C-9AF8-3F72-54E77C08157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973888" cy="6858000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2720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cht Norm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6">
            <a:extLst>
              <a:ext uri="{FF2B5EF4-FFF2-40B4-BE49-F238E27FC236}">
                <a16:creationId xmlns:a16="http://schemas.microsoft.com/office/drawing/2014/main" id="{ADC4EE78-3541-724C-F7E3-A014250CF5F0}"/>
              </a:ext>
            </a:extLst>
          </p:cNvPr>
          <p:cNvSpPr/>
          <p:nvPr userDrawn="1"/>
        </p:nvSpPr>
        <p:spPr>
          <a:xfrm rot="21311498">
            <a:off x="-912945" y="-838410"/>
            <a:ext cx="10302922" cy="2601345"/>
          </a:xfrm>
          <a:prstGeom prst="roundRect">
            <a:avLst>
              <a:gd name="adj" fmla="val 1167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33375"/>
            <a:ext cx="10514013" cy="7200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1" i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Kop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F52912B-8B8F-23D8-1270-8275111565B7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842022" y="2232000"/>
            <a:ext cx="10510191" cy="41876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None/>
              <a:defRPr sz="22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1pPr>
            <a:lvl2pPr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defRPr sz="18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4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2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BF8846E9-8D03-C7D8-BF0E-F99DFEA0CD7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9788" y="1015719"/>
            <a:ext cx="10512425" cy="7200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Uitleg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B51EC89-BCDE-8C76-E942-6BB8FD96E7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26108" y="6082539"/>
            <a:ext cx="1052210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3774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eeld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ED738187-49FB-BCAE-021D-4D67C9CFFC22}"/>
              </a:ext>
            </a:extLst>
          </p:cNvPr>
          <p:cNvGrpSpPr/>
          <p:nvPr userDrawn="1"/>
        </p:nvGrpSpPr>
        <p:grpSpPr>
          <a:xfrm>
            <a:off x="6180015" y="5013665"/>
            <a:ext cx="6490747" cy="2336580"/>
            <a:chOff x="391811" y="3328343"/>
            <a:chExt cx="9387674" cy="3379433"/>
          </a:xfrm>
        </p:grpSpPr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A83C1F19-3064-5900-0E8F-50F5A4D2C38C}"/>
                </a:ext>
              </a:extLst>
            </p:cNvPr>
            <p:cNvSpPr/>
            <p:nvPr userDrawn="1"/>
          </p:nvSpPr>
          <p:spPr>
            <a:xfrm rot="21000000">
              <a:off x="3150573" y="3328343"/>
              <a:ext cx="6628912" cy="3379433"/>
            </a:xfrm>
            <a:prstGeom prst="roundRect">
              <a:avLst>
                <a:gd name="adj" fmla="val 966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i="0" dirty="0">
                <a:latin typeface="Century Gothic" panose="020B0502020202020204" pitchFamily="34" charset="0"/>
              </a:endParaRPr>
            </a:p>
          </p:txBody>
        </p:sp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A6357DE4-C2C5-0C1A-6A4C-47E2FE10E7E1}"/>
                </a:ext>
              </a:extLst>
            </p:cNvPr>
            <p:cNvSpPr/>
            <p:nvPr userDrawn="1"/>
          </p:nvSpPr>
          <p:spPr>
            <a:xfrm rot="-600000">
              <a:off x="391811" y="3372600"/>
              <a:ext cx="4356933" cy="2989662"/>
            </a:xfrm>
            <a:prstGeom prst="roundRect">
              <a:avLst>
                <a:gd name="adj" fmla="val 14185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i="0" dirty="0">
                <a:solidFill>
                  <a:schemeClr val="tx2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5675386F-720C-AA1D-3D05-C675A852FAD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064657" y="3853542"/>
              <a:ext cx="2845252" cy="1362852"/>
            </a:xfrm>
            <a:prstGeom prst="rect">
              <a:avLst/>
            </a:prstGeom>
          </p:spPr>
        </p:pic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FEEEA455-9B2C-C37E-F6E0-6235405AE96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39711" y="3863476"/>
              <a:ext cx="2855618" cy="728062"/>
            </a:xfrm>
            <a:prstGeom prst="rect">
              <a:avLst/>
            </a:prstGeom>
          </p:spPr>
        </p:pic>
      </p:grpSp>
      <p:sp>
        <p:nvSpPr>
          <p:cNvPr id="7" name="Titel 1">
            <a:extLst>
              <a:ext uri="{FF2B5EF4-FFF2-40B4-BE49-F238E27FC236}">
                <a16:creationId xmlns:a16="http://schemas.microsoft.com/office/drawing/2014/main" id="{FED56B51-757A-5CF3-9F8B-23C380FA4D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44000" y="683999"/>
            <a:ext cx="4015573" cy="3600000"/>
          </a:xfrm>
        </p:spPr>
        <p:txBody>
          <a:bodyPr/>
          <a:lstStyle>
            <a:lvl1pPr>
              <a:defRPr/>
            </a:lvl1pPr>
          </a:lstStyle>
          <a:p>
            <a:r>
              <a:rPr lang="en-US" sz="4000" b="1" i="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Omdat</a:t>
            </a:r>
            <a:r>
              <a:rPr lang="en-US" sz="4000" b="1" i="0" dirty="0">
                <a:solidFill>
                  <a:schemeClr val="bg1"/>
                </a:solidFill>
                <a:latin typeface="Century Gothic" panose="020B0502020202020204" pitchFamily="34" charset="0"/>
              </a:rPr>
              <a:t>…</a:t>
            </a:r>
            <a:endParaRPr lang="en-NL" sz="4000" b="1" i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ijdelijke aanduiding voor afbeelding 6">
            <a:extLst>
              <a:ext uri="{FF2B5EF4-FFF2-40B4-BE49-F238E27FC236}">
                <a16:creationId xmlns:a16="http://schemas.microsoft.com/office/drawing/2014/main" id="{F781DA98-087C-9AF8-3F72-54E77C08157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973888" cy="6858000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60572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jzonder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5">
            <a:extLst>
              <a:ext uri="{FF2B5EF4-FFF2-40B4-BE49-F238E27FC236}">
                <a16:creationId xmlns:a16="http://schemas.microsoft.com/office/drawing/2014/main" id="{6EDA266F-88D5-F857-932D-2FCEB84DCB06}"/>
              </a:ext>
            </a:extLst>
          </p:cNvPr>
          <p:cNvSpPr/>
          <p:nvPr userDrawn="1"/>
        </p:nvSpPr>
        <p:spPr>
          <a:xfrm rot="-300000">
            <a:off x="-639066" y="1624366"/>
            <a:ext cx="7278735" cy="6003104"/>
          </a:xfrm>
          <a:prstGeom prst="roundRect">
            <a:avLst>
              <a:gd name="adj" fmla="val 545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Rounded Rectangle 5">
            <a:extLst>
              <a:ext uri="{FF2B5EF4-FFF2-40B4-BE49-F238E27FC236}">
                <a16:creationId xmlns:a16="http://schemas.microsoft.com/office/drawing/2014/main" id="{B8691D32-1410-0CCC-797F-C48706061872}"/>
              </a:ext>
            </a:extLst>
          </p:cNvPr>
          <p:cNvSpPr/>
          <p:nvPr userDrawn="1"/>
        </p:nvSpPr>
        <p:spPr>
          <a:xfrm rot="-300000">
            <a:off x="6034187" y="1330032"/>
            <a:ext cx="7724817" cy="6003104"/>
          </a:xfrm>
          <a:prstGeom prst="roundRect">
            <a:avLst>
              <a:gd name="adj" fmla="val 545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34800"/>
            <a:ext cx="11000844" cy="7200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1" i="0">
                <a:solidFill>
                  <a:srgbClr val="211E5B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Kop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427851" y="2088000"/>
            <a:ext cx="5076000" cy="389763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None/>
              <a:defRPr sz="22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1pPr>
            <a:lvl2pPr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defRPr sz="18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4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2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F52912B-8B8F-23D8-1270-8275111565B7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842021" y="2087999"/>
            <a:ext cx="5076000" cy="389763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None/>
              <a:defRPr sz="22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1pPr>
            <a:lvl2pPr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defRPr sz="18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4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2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56EA13E6-A137-BDF6-BADA-E433606A92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26108" y="6082539"/>
            <a:ext cx="1052210" cy="504000"/>
          </a:xfrm>
          <a:prstGeom prst="rect">
            <a:avLst/>
          </a:prstGeom>
        </p:spPr>
      </p:pic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03B8F200-2347-78F0-B71C-8953827797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1015201"/>
            <a:ext cx="10514013" cy="720000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nl-NL" dirty="0"/>
              <a:t>Uitleg</a:t>
            </a:r>
          </a:p>
        </p:txBody>
      </p:sp>
    </p:spTree>
    <p:extLst>
      <p:ext uri="{BB962C8B-B14F-4D97-AF65-F5344CB8AC3E}">
        <p14:creationId xmlns:p14="http://schemas.microsoft.com/office/powerpoint/2010/main" val="1519880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jzonder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6">
            <a:extLst>
              <a:ext uri="{FF2B5EF4-FFF2-40B4-BE49-F238E27FC236}">
                <a16:creationId xmlns:a16="http://schemas.microsoft.com/office/drawing/2014/main" id="{3C469C58-C0D4-141D-32DC-2EFD0C91A854}"/>
              </a:ext>
            </a:extLst>
          </p:cNvPr>
          <p:cNvSpPr/>
          <p:nvPr userDrawn="1"/>
        </p:nvSpPr>
        <p:spPr>
          <a:xfrm rot="21311498">
            <a:off x="-912945" y="-926512"/>
            <a:ext cx="10302922" cy="2601345"/>
          </a:xfrm>
          <a:prstGeom prst="roundRect">
            <a:avLst>
              <a:gd name="adj" fmla="val 1167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F6C6ED9D-B50C-4682-6D93-D0E81EBD353B}"/>
              </a:ext>
            </a:extLst>
          </p:cNvPr>
          <p:cNvSpPr/>
          <p:nvPr userDrawn="1"/>
        </p:nvSpPr>
        <p:spPr>
          <a:xfrm rot="-300000">
            <a:off x="6238399" y="1534243"/>
            <a:ext cx="6585581" cy="4114954"/>
          </a:xfrm>
          <a:prstGeom prst="roundRect">
            <a:avLst>
              <a:gd name="adj" fmla="val 839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34800"/>
            <a:ext cx="10512425" cy="7200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Kop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F52912B-8B8F-23D8-1270-8275111565B7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842022" y="2340000"/>
            <a:ext cx="5141299" cy="390124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None/>
              <a:defRPr sz="22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1pPr>
            <a:lvl2pPr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defRPr sz="18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4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2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7E46079-5958-6944-C94D-18B61AAFBB32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7246722" y="2340000"/>
            <a:ext cx="3881721" cy="28764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None/>
              <a:defRPr sz="2200" b="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defRPr sz="1800" baseline="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baseline="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400" baseline="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2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38AB7E-36FF-28AF-C8CF-4667D0DA93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26108" y="6082539"/>
            <a:ext cx="1052210" cy="504000"/>
          </a:xfrm>
          <a:prstGeom prst="rect">
            <a:avLst/>
          </a:prstGeom>
        </p:spPr>
      </p:pic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32AC0C8F-6CE3-18EE-AFCD-E58ECEA25B3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9788" y="1015200"/>
            <a:ext cx="10512425" cy="72000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Uitleg</a:t>
            </a:r>
          </a:p>
        </p:txBody>
      </p:sp>
    </p:spTree>
    <p:extLst>
      <p:ext uri="{BB962C8B-B14F-4D97-AF65-F5344CB8AC3E}">
        <p14:creationId xmlns:p14="http://schemas.microsoft.com/office/powerpoint/2010/main" val="17157101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jzonder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6">
            <a:extLst>
              <a:ext uri="{FF2B5EF4-FFF2-40B4-BE49-F238E27FC236}">
                <a16:creationId xmlns:a16="http://schemas.microsoft.com/office/drawing/2014/main" id="{7D2ED021-EFA3-FA61-40CB-51CA5BDEE03B}"/>
              </a:ext>
            </a:extLst>
          </p:cNvPr>
          <p:cNvSpPr/>
          <p:nvPr userDrawn="1"/>
        </p:nvSpPr>
        <p:spPr>
          <a:xfrm rot="21311498">
            <a:off x="-912945" y="-926512"/>
            <a:ext cx="10302922" cy="2601345"/>
          </a:xfrm>
          <a:prstGeom prst="roundRect">
            <a:avLst>
              <a:gd name="adj" fmla="val 1167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34800"/>
            <a:ext cx="10514013" cy="7200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1" i="0">
                <a:solidFill>
                  <a:srgbClr val="211E5B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Kop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F52912B-8B8F-23D8-1270-8275111565B7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842022" y="2340000"/>
            <a:ext cx="5141299" cy="386524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None/>
              <a:defRPr sz="22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1pPr>
            <a:lvl2pPr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defRPr sz="18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4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2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88556C78-DE83-BE74-EE84-5AEF016BC969}"/>
              </a:ext>
            </a:extLst>
          </p:cNvPr>
          <p:cNvSpPr/>
          <p:nvPr userDrawn="1"/>
        </p:nvSpPr>
        <p:spPr>
          <a:xfrm rot="-300000">
            <a:off x="6238193" y="1529517"/>
            <a:ext cx="6694029" cy="4114954"/>
          </a:xfrm>
          <a:prstGeom prst="roundRect">
            <a:avLst>
              <a:gd name="adj" fmla="val 8391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7E46079-5958-6944-C94D-18B61AAFBB32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7246722" y="2340000"/>
            <a:ext cx="3881721" cy="28764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None/>
              <a:defRPr sz="22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1pPr>
            <a:lvl2pPr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defRPr sz="18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4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2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38AB7E-36FF-28AF-C8CF-4667D0DA93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26108" y="6082539"/>
            <a:ext cx="1052210" cy="504000"/>
          </a:xfrm>
          <a:prstGeom prst="rect">
            <a:avLst/>
          </a:prstGeom>
        </p:spPr>
      </p:pic>
      <p:sp>
        <p:nvSpPr>
          <p:cNvPr id="7" name="Tijdelijke aanduiding voor tekst 12">
            <a:extLst>
              <a:ext uri="{FF2B5EF4-FFF2-40B4-BE49-F238E27FC236}">
                <a16:creationId xmlns:a16="http://schemas.microsoft.com/office/drawing/2014/main" id="{2BF6C158-660D-96D6-5E16-4C240C1316F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9788" y="1015719"/>
            <a:ext cx="10512425" cy="72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nl-NL" dirty="0"/>
              <a:t>Uitleg</a:t>
            </a:r>
          </a:p>
        </p:txBody>
      </p:sp>
    </p:spTree>
    <p:extLst>
      <p:ext uri="{BB962C8B-B14F-4D97-AF65-F5344CB8AC3E}">
        <p14:creationId xmlns:p14="http://schemas.microsoft.com/office/powerpoint/2010/main" val="10760065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 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33375"/>
            <a:ext cx="10514013" cy="7200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1" i="0">
                <a:solidFill>
                  <a:srgbClr val="211E5B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Kop</a:t>
            </a:r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BF8846E9-8D03-C7D8-BF0E-F99DFEA0CD7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9788" y="1015719"/>
            <a:ext cx="10512425" cy="72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nl-NL" dirty="0"/>
              <a:t>Uitleg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B51EC89-BCDE-8C76-E942-6BB8FD96E7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26108" y="6082539"/>
            <a:ext cx="1052210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9239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 Br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B8B996F-F74E-769B-7571-E5E7337B62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5188857"/>
          </a:xfrm>
          <a:solidFill>
            <a:schemeClr val="accent2"/>
          </a:solidFill>
        </p:spPr>
        <p:txBody>
          <a:bodyPr/>
          <a:lstStyle/>
          <a:p>
            <a:endParaRPr lang="en-NL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5A2FB9DF-8035-4053-274A-9E543F35A6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26108" y="6082539"/>
            <a:ext cx="1052210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1001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AD538EFE-4CD2-8946-93B1-24C2B5C2DF9D}"/>
              </a:ext>
            </a:extLst>
          </p:cNvPr>
          <p:cNvSpPr/>
          <p:nvPr userDrawn="1"/>
        </p:nvSpPr>
        <p:spPr>
          <a:xfrm rot="-600000">
            <a:off x="1937117" y="3931190"/>
            <a:ext cx="11421220" cy="3948440"/>
          </a:xfrm>
          <a:prstGeom prst="roundRect">
            <a:avLst>
              <a:gd name="adj" fmla="val 966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Century Gothic" panose="020B0502020202020204" pitchFamily="34" charset="0"/>
            </a:endParaRP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78689983-030D-DE43-9D36-9837FA95BF47}"/>
              </a:ext>
            </a:extLst>
          </p:cNvPr>
          <p:cNvSpPr/>
          <p:nvPr userDrawn="1"/>
        </p:nvSpPr>
        <p:spPr>
          <a:xfrm rot="-600000">
            <a:off x="-834646" y="4395858"/>
            <a:ext cx="4356933" cy="2989662"/>
          </a:xfrm>
          <a:prstGeom prst="roundRect">
            <a:avLst>
              <a:gd name="adj" fmla="val 10913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CDEF7EF-3947-BBD0-F20F-90B44F92A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2" y="1293145"/>
            <a:ext cx="10520362" cy="115296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540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D0F22098-55FA-DDAB-3564-E9DAE5F130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4876800"/>
            <a:ext cx="2845252" cy="1362852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204BCC04-CBAA-9A97-9947-0C91AA416D9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97966" y="4876800"/>
            <a:ext cx="2974064" cy="758260"/>
          </a:xfrm>
          <a:prstGeom prst="rect">
            <a:avLst/>
          </a:prstGeom>
        </p:spPr>
      </p:pic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4931CDFC-F58F-E8F7-312A-9B36B81A077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1" y="2969545"/>
            <a:ext cx="5833829" cy="230855"/>
          </a:xfrm>
        </p:spPr>
        <p:txBody>
          <a:bodyPr>
            <a:noAutofit/>
          </a:bodyPr>
          <a:lstStyle>
            <a:lvl1pPr marL="0" indent="0">
              <a:buNone/>
              <a:defRPr sz="180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GB" dirty="0" err="1"/>
              <a:t>Spreker</a:t>
            </a:r>
            <a:endParaRPr lang="en-GB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7CDBEAA3-B6E9-11E7-A177-2BBAC132AD4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1851" y="3271170"/>
            <a:ext cx="5833829" cy="230855"/>
          </a:xfrm>
        </p:spPr>
        <p:txBody>
          <a:bodyPr>
            <a:no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GB" dirty="0"/>
              <a:t>Datum</a:t>
            </a:r>
          </a:p>
        </p:txBody>
      </p:sp>
    </p:spTree>
    <p:extLst>
      <p:ext uri="{BB962C8B-B14F-4D97-AF65-F5344CB8AC3E}">
        <p14:creationId xmlns:p14="http://schemas.microsoft.com/office/powerpoint/2010/main" val="19821530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151">
          <p15:clr>
            <a:srgbClr val="FBAE40"/>
          </p15:clr>
        </p15:guide>
        <p15:guide id="2" pos="52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cht 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6">
            <a:extLst>
              <a:ext uri="{FF2B5EF4-FFF2-40B4-BE49-F238E27FC236}">
                <a16:creationId xmlns:a16="http://schemas.microsoft.com/office/drawing/2014/main" id="{A26332F4-9057-F4E5-A3F5-75F19D85311C}"/>
              </a:ext>
            </a:extLst>
          </p:cNvPr>
          <p:cNvSpPr/>
          <p:nvPr userDrawn="1"/>
        </p:nvSpPr>
        <p:spPr>
          <a:xfrm rot="21311498">
            <a:off x="-912945" y="-838410"/>
            <a:ext cx="10302922" cy="2601345"/>
          </a:xfrm>
          <a:prstGeom prst="roundRect">
            <a:avLst>
              <a:gd name="adj" fmla="val 1167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33375"/>
            <a:ext cx="10514013" cy="7200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1" i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Kop</a:t>
            </a:r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BF8846E9-8D03-C7D8-BF0E-F99DFEA0CD7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9788" y="1015719"/>
            <a:ext cx="10512425" cy="7200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Uitleg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DB26D7C4-47E1-E3B3-8B89-1ED0F96FD3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26108" y="6082539"/>
            <a:ext cx="1052210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60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cht Dub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6">
            <a:extLst>
              <a:ext uri="{FF2B5EF4-FFF2-40B4-BE49-F238E27FC236}">
                <a16:creationId xmlns:a16="http://schemas.microsoft.com/office/drawing/2014/main" id="{A26332F4-9057-F4E5-A3F5-75F19D85311C}"/>
              </a:ext>
            </a:extLst>
          </p:cNvPr>
          <p:cNvSpPr/>
          <p:nvPr userDrawn="1"/>
        </p:nvSpPr>
        <p:spPr>
          <a:xfrm rot="21311498">
            <a:off x="-912945" y="-926512"/>
            <a:ext cx="10302922" cy="2601345"/>
          </a:xfrm>
          <a:prstGeom prst="roundRect">
            <a:avLst>
              <a:gd name="adj" fmla="val 1167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33375"/>
            <a:ext cx="10514013" cy="7200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1" i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Kop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F52912B-8B8F-23D8-1270-8275111565B7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842022" y="2088000"/>
            <a:ext cx="4860000" cy="41876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None/>
              <a:defRPr sz="22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1pPr>
            <a:lvl2pPr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defRPr sz="18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4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2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BF8846E9-8D03-C7D8-BF0E-F99DFEA0CD7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9788" y="1015719"/>
            <a:ext cx="10512425" cy="7200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Uitleg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8D248-CAAE-34CA-E505-BC505693607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6510300" y="2088000"/>
            <a:ext cx="4860000" cy="41876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None/>
              <a:defRPr sz="22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1pPr>
            <a:lvl2pPr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defRPr sz="18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4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2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4EA721CC-F625-D85E-87F9-7EAFF7B9F5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26108" y="6082539"/>
            <a:ext cx="1052210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963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cht Dubbel Speci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F410286-ABC2-7446-EC5B-7A327E917CC1}"/>
              </a:ext>
            </a:extLst>
          </p:cNvPr>
          <p:cNvSpPr/>
          <p:nvPr userDrawn="1"/>
        </p:nvSpPr>
        <p:spPr>
          <a:xfrm>
            <a:off x="6103159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b="0" i="0" dirty="0">
              <a:latin typeface="Century Gothic" panose="020B0502020202020204" pitchFamily="34" charset="0"/>
            </a:endParaRPr>
          </a:p>
        </p:txBody>
      </p:sp>
      <p:sp>
        <p:nvSpPr>
          <p:cNvPr id="10" name="Rounded Rectangle 6">
            <a:extLst>
              <a:ext uri="{FF2B5EF4-FFF2-40B4-BE49-F238E27FC236}">
                <a16:creationId xmlns:a16="http://schemas.microsoft.com/office/drawing/2014/main" id="{A26332F4-9057-F4E5-A3F5-75F19D85311C}"/>
              </a:ext>
            </a:extLst>
          </p:cNvPr>
          <p:cNvSpPr/>
          <p:nvPr userDrawn="1"/>
        </p:nvSpPr>
        <p:spPr>
          <a:xfrm rot="21311498">
            <a:off x="-912945" y="-838410"/>
            <a:ext cx="10302922" cy="2601345"/>
          </a:xfrm>
          <a:prstGeom prst="roundRect">
            <a:avLst>
              <a:gd name="adj" fmla="val 1167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33375"/>
            <a:ext cx="10514013" cy="7200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1" i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Kop</a:t>
            </a:r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BF8846E9-8D03-C7D8-BF0E-F99DFEA0CD7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9788" y="1006292"/>
            <a:ext cx="10512425" cy="7200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Uitleg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0E299493-596F-55DE-91CA-8F1A4EB4D5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26108" y="6082539"/>
            <a:ext cx="1052210" cy="5040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232BD6E-A1D0-B576-0A90-05C6BCC1E99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504342" y="2088000"/>
            <a:ext cx="4860000" cy="41876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None/>
              <a:defRPr sz="22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1pPr>
            <a:lvl2pPr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defRPr sz="18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4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2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1B10118-2AD8-528D-227E-41A7D8B01F4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842022" y="2088000"/>
            <a:ext cx="4860000" cy="41876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None/>
              <a:defRPr sz="22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1pPr>
            <a:lvl2pPr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defRPr sz="18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4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2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2572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nker Norm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6">
            <a:extLst>
              <a:ext uri="{FF2B5EF4-FFF2-40B4-BE49-F238E27FC236}">
                <a16:creationId xmlns:a16="http://schemas.microsoft.com/office/drawing/2014/main" id="{A26332F4-9057-F4E5-A3F5-75F19D85311C}"/>
              </a:ext>
            </a:extLst>
          </p:cNvPr>
          <p:cNvSpPr/>
          <p:nvPr userDrawn="1"/>
        </p:nvSpPr>
        <p:spPr>
          <a:xfrm rot="21311498">
            <a:off x="-912945" y="-838410"/>
            <a:ext cx="10302922" cy="2601345"/>
          </a:xfrm>
          <a:prstGeom prst="roundRect">
            <a:avLst>
              <a:gd name="adj" fmla="val 1167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33375"/>
            <a:ext cx="10514013" cy="7200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Kop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F52912B-8B8F-23D8-1270-8275111565B7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842022" y="2088000"/>
            <a:ext cx="10510191" cy="41876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None/>
              <a:defRPr sz="22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1pPr>
            <a:lvl2pPr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defRPr sz="18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4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2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BF8846E9-8D03-C7D8-BF0E-F99DFEA0CD7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9788" y="1015719"/>
            <a:ext cx="10512425" cy="7200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Uitleg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B51EC89-BCDE-8C76-E942-6BB8FD96E7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26108" y="6082539"/>
            <a:ext cx="1052210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809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nker 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6">
            <a:extLst>
              <a:ext uri="{FF2B5EF4-FFF2-40B4-BE49-F238E27FC236}">
                <a16:creationId xmlns:a16="http://schemas.microsoft.com/office/drawing/2014/main" id="{A26332F4-9057-F4E5-A3F5-75F19D85311C}"/>
              </a:ext>
            </a:extLst>
          </p:cNvPr>
          <p:cNvSpPr/>
          <p:nvPr userDrawn="1"/>
        </p:nvSpPr>
        <p:spPr>
          <a:xfrm rot="21311498">
            <a:off x="-912945" y="-838410"/>
            <a:ext cx="10302922" cy="2601345"/>
          </a:xfrm>
          <a:prstGeom prst="roundRect">
            <a:avLst>
              <a:gd name="adj" fmla="val 1167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33375"/>
            <a:ext cx="10514013" cy="7200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Kop</a:t>
            </a:r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BF8846E9-8D03-C7D8-BF0E-F99DFEA0CD7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9788" y="1015200"/>
            <a:ext cx="10512425" cy="7200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Uitleg</a:t>
            </a:r>
          </a:p>
        </p:txBody>
      </p:sp>
      <p:pic>
        <p:nvPicPr>
          <p:cNvPr id="47" name="Graphic 46">
            <a:extLst>
              <a:ext uri="{FF2B5EF4-FFF2-40B4-BE49-F238E27FC236}">
                <a16:creationId xmlns:a16="http://schemas.microsoft.com/office/drawing/2014/main" id="{4539DD49-86D2-2E17-77E5-2C50BEC5CF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26108" y="6082539"/>
            <a:ext cx="1052210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498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nker Dub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6">
            <a:extLst>
              <a:ext uri="{FF2B5EF4-FFF2-40B4-BE49-F238E27FC236}">
                <a16:creationId xmlns:a16="http://schemas.microsoft.com/office/drawing/2014/main" id="{A26332F4-9057-F4E5-A3F5-75F19D85311C}"/>
              </a:ext>
            </a:extLst>
          </p:cNvPr>
          <p:cNvSpPr/>
          <p:nvPr userDrawn="1"/>
        </p:nvSpPr>
        <p:spPr>
          <a:xfrm rot="21311498">
            <a:off x="-912945" y="-838410"/>
            <a:ext cx="10302922" cy="2601345"/>
          </a:xfrm>
          <a:prstGeom prst="roundRect">
            <a:avLst>
              <a:gd name="adj" fmla="val 1167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33375"/>
            <a:ext cx="10514013" cy="7200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Kop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F52912B-8B8F-23D8-1270-8275111565B7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842022" y="2088000"/>
            <a:ext cx="4860000" cy="41876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None/>
              <a:defRPr sz="22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1pPr>
            <a:lvl2pPr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defRPr sz="18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4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2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BF8846E9-8D03-C7D8-BF0E-F99DFEA0CD7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9788" y="1015719"/>
            <a:ext cx="10512425" cy="7200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Uitleg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8D248-CAAE-34CA-E505-BC505693607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6510300" y="2088000"/>
            <a:ext cx="4860000" cy="41876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None/>
              <a:defRPr sz="22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1pPr>
            <a:lvl2pPr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defRPr sz="18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4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2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4EA721CC-F625-D85E-87F9-7EAFF7B9F5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26108" y="6082539"/>
            <a:ext cx="1052210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336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nker Dubbel Speci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F410286-ABC2-7446-EC5B-7A327E917CC1}"/>
              </a:ext>
            </a:extLst>
          </p:cNvPr>
          <p:cNvSpPr/>
          <p:nvPr userDrawn="1"/>
        </p:nvSpPr>
        <p:spPr>
          <a:xfrm>
            <a:off x="6103159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b="0" i="0" dirty="0">
              <a:latin typeface="Century Gothic" panose="020B0502020202020204" pitchFamily="34" charset="0"/>
            </a:endParaRPr>
          </a:p>
        </p:txBody>
      </p:sp>
      <p:sp>
        <p:nvSpPr>
          <p:cNvPr id="10" name="Rounded Rectangle 6">
            <a:extLst>
              <a:ext uri="{FF2B5EF4-FFF2-40B4-BE49-F238E27FC236}">
                <a16:creationId xmlns:a16="http://schemas.microsoft.com/office/drawing/2014/main" id="{A26332F4-9057-F4E5-A3F5-75F19D85311C}"/>
              </a:ext>
            </a:extLst>
          </p:cNvPr>
          <p:cNvSpPr/>
          <p:nvPr userDrawn="1"/>
        </p:nvSpPr>
        <p:spPr>
          <a:xfrm rot="21311498">
            <a:off x="-912945" y="-838410"/>
            <a:ext cx="10302922" cy="2601345"/>
          </a:xfrm>
          <a:prstGeom prst="roundRect">
            <a:avLst>
              <a:gd name="adj" fmla="val 1167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33375"/>
            <a:ext cx="10514013" cy="7200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Kop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504342" y="2088000"/>
            <a:ext cx="4860000" cy="41876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None/>
              <a:defRPr sz="22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1pPr>
            <a:lvl2pPr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defRPr sz="18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4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2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F52912B-8B8F-23D8-1270-8275111565B7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842022" y="2088000"/>
            <a:ext cx="4860000" cy="41876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None/>
              <a:defRPr sz="22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1pPr>
            <a:lvl2pPr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defRPr sz="18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400" b="0" baseline="0">
                <a:solidFill>
                  <a:srgbClr val="211E5B"/>
                </a:solidFill>
                <a:latin typeface="Century Gothic" panose="020B0502020202020204" pitchFamily="34" charset="0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2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BF8846E9-8D03-C7D8-BF0E-F99DFEA0CD7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9788" y="1015719"/>
            <a:ext cx="10512425" cy="7200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Uitleg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0E299493-596F-55DE-91CA-8F1A4EB4D5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26108" y="6082539"/>
            <a:ext cx="1052210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0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9788" y="335446"/>
            <a:ext cx="10515600" cy="720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800" y="1825200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87" r:id="rId2"/>
    <p:sldLayoutId id="2147483689" r:id="rId3"/>
    <p:sldLayoutId id="2147483688" r:id="rId4"/>
    <p:sldLayoutId id="2147483697" r:id="rId5"/>
    <p:sldLayoutId id="2147483692" r:id="rId6"/>
    <p:sldLayoutId id="2147483690" r:id="rId7"/>
    <p:sldLayoutId id="2147483691" r:id="rId8"/>
    <p:sldLayoutId id="2147483685" r:id="rId9"/>
    <p:sldLayoutId id="2147483702" r:id="rId10"/>
    <p:sldLayoutId id="2147483703" r:id="rId11"/>
    <p:sldLayoutId id="2147483704" r:id="rId12"/>
    <p:sldLayoutId id="2147483677" r:id="rId13"/>
    <p:sldLayoutId id="2147483693" r:id="rId14"/>
    <p:sldLayoutId id="2147483696" r:id="rId15"/>
    <p:sldLayoutId id="2147483679" r:id="rId16"/>
    <p:sldLayoutId id="2147483680" r:id="rId17"/>
    <p:sldLayoutId id="2147483705" r:id="rId18"/>
    <p:sldLayoutId id="2147483706" r:id="rId19"/>
    <p:sldLayoutId id="2147483707" r:id="rId20"/>
    <p:sldLayoutId id="2147483684" r:id="rId21"/>
    <p:sldLayoutId id="2147483698" r:id="rId22"/>
    <p:sldLayoutId id="2147483699" r:id="rId23"/>
    <p:sldLayoutId id="2147483695" r:id="rId24"/>
    <p:sldLayoutId id="2147483678" r:id="rId25"/>
    <p:sldLayoutId id="2147483708" r:id="rId26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4000" b="1" i="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2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orient="horz" pos="210" userDrawn="1">
          <p15:clr>
            <a:srgbClr val="F26B43"/>
          </p15:clr>
        </p15:guide>
        <p15:guide id="4" pos="211" userDrawn="1">
          <p15:clr>
            <a:srgbClr val="F26B43"/>
          </p15:clr>
        </p15:guide>
        <p15:guide id="5" pos="7469" userDrawn="1">
          <p15:clr>
            <a:srgbClr val="F26B43"/>
          </p15:clr>
        </p15:guide>
        <p15:guide id="6" pos="529" userDrawn="1">
          <p15:clr>
            <a:srgbClr val="F26B43"/>
          </p15:clr>
        </p15:guide>
        <p15:guide id="7" pos="715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svg"/><Relationship Id="rId3" Type="http://schemas.openxmlformats.org/officeDocument/2006/relationships/hyperlink" Target="http://www.aeno.nl/" TargetMode="External"/><Relationship Id="rId7" Type="http://schemas.openxmlformats.org/officeDocument/2006/relationships/hyperlink" Target="http://www.tinyurl.com/JDR-Nieuws" TargetMode="External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aeno.nl/nieuwsbrieven" TargetMode="External"/><Relationship Id="rId11" Type="http://schemas.openxmlformats.org/officeDocument/2006/relationships/image" Target="../media/image26.svg"/><Relationship Id="rId5" Type="http://schemas.openxmlformats.org/officeDocument/2006/relationships/hyperlink" Target="https://www.aeno.nl/agenda" TargetMode="External"/><Relationship Id="rId15" Type="http://schemas.openxmlformats.org/officeDocument/2006/relationships/image" Target="../media/image30.svg"/><Relationship Id="rId10" Type="http://schemas.openxmlformats.org/officeDocument/2006/relationships/image" Target="../media/image25.png"/><Relationship Id="rId4" Type="http://schemas.openxmlformats.org/officeDocument/2006/relationships/hyperlink" Target="http://www.aeno.nl/communities" TargetMode="External"/><Relationship Id="rId9" Type="http://schemas.openxmlformats.org/officeDocument/2006/relationships/image" Target="../media/image24.svg"/><Relationship Id="rId14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debra.verduin@aeno.n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975008E-4454-FB0A-24BB-B0233B7132F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1851" y="3553395"/>
            <a:ext cx="5833829" cy="230855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nl-NL" dirty="0">
                <a:latin typeface="Century Gothic"/>
              </a:rPr>
              <a:t>3 april</a:t>
            </a:r>
            <a:r>
              <a:rPr lang="en-NL" dirty="0">
                <a:latin typeface="Century Gothic"/>
              </a:rPr>
              <a:t> 202</a:t>
            </a:r>
            <a:r>
              <a:rPr lang="nl-NL" dirty="0">
                <a:latin typeface="Century Gothic"/>
              </a:rPr>
              <a:t>5</a:t>
            </a:r>
            <a:endParaRPr lang="en-NL" dirty="0">
              <a:latin typeface="Century Gothic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34B572-BABB-1840-BC17-8CA1353D8906}"/>
              </a:ext>
            </a:extLst>
          </p:cNvPr>
          <p:cNvSpPr txBox="1"/>
          <p:nvPr/>
        </p:nvSpPr>
        <p:spPr>
          <a:xfrm>
            <a:off x="4974336" y="88148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Century Gothic" panose="020B0502020202020204" pitchFamily="34" charset="0"/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2E282B0-7923-C690-08C5-B2D75C1C5B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086950">
            <a:off x="5350735" y="2841382"/>
            <a:ext cx="2872104" cy="1129694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1FA1E8-50EE-D345-DDB3-3F1FA83078D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1" y="3217903"/>
            <a:ext cx="5833829" cy="230855"/>
          </a:xfrm>
        </p:spPr>
        <p:txBody>
          <a:bodyPr/>
          <a:lstStyle/>
          <a:p>
            <a:r>
              <a:rPr lang="nl-NL" sz="2000" dirty="0"/>
              <a:t>Fenne van den Bos Klaas-Jan Reincke</a:t>
            </a:r>
            <a:endParaRPr lang="en-NL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1852" y="604524"/>
            <a:ext cx="10520362" cy="1152968"/>
          </a:xfrm>
        </p:spPr>
        <p:txBody>
          <a:bodyPr/>
          <a:lstStyle/>
          <a:p>
            <a:r>
              <a:rPr lang="nl-NL" b="1" i="0" dirty="0">
                <a:effectLst/>
                <a:latin typeface="FFMarkWebProBold"/>
              </a:rPr>
              <a:t>Een betere Balans tussen Werkdruk en Energie in je team!</a:t>
            </a:r>
            <a:br>
              <a:rPr lang="nl-NL" b="1" i="0" dirty="0">
                <a:effectLst/>
                <a:latin typeface="FFMarkWebProBold"/>
              </a:rPr>
            </a:br>
            <a:r>
              <a:rPr lang="nl-NL" sz="3200" b="0" i="0" dirty="0">
                <a:effectLst/>
                <a:latin typeface="FFMarkWebProRegular"/>
              </a:rPr>
              <a:t>a</a:t>
            </a:r>
            <a:r>
              <a:rPr lang="nl-NL" sz="3200" b="0" dirty="0">
                <a:latin typeface="FFMarkWebProRegular"/>
              </a:rPr>
              <a:t>an de slag met het Job Demands-Resources (JD-R) model</a:t>
            </a:r>
            <a:br>
              <a:rPr lang="nl-NL" b="1" i="0" dirty="0">
                <a:effectLst/>
                <a:latin typeface="FFMarkWebProBold"/>
              </a:rPr>
            </a:br>
            <a:endParaRPr lang="nl-NL" sz="3600" b="1" i="0" dirty="0">
              <a:effectLst/>
              <a:latin typeface="FFMarkWebProBold"/>
            </a:endParaRPr>
          </a:p>
        </p:txBody>
      </p:sp>
    </p:spTree>
    <p:extLst>
      <p:ext uri="{BB962C8B-B14F-4D97-AF65-F5344CB8AC3E}">
        <p14:creationId xmlns:p14="http://schemas.microsoft.com/office/powerpoint/2010/main" val="2837732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F877E51-89A6-1691-75E0-34CB1E85F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3375"/>
            <a:ext cx="10514013" cy="720000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Kijk ook naar gedrag!</a:t>
            </a:r>
            <a:r>
              <a:rPr lang="nl-NL" b="0" dirty="0">
                <a:solidFill>
                  <a:schemeClr val="bg1"/>
                </a:solidFill>
              </a:rPr>
              <a:t> </a:t>
            </a:r>
            <a:r>
              <a:rPr lang="nl-NL" b="0" dirty="0">
                <a:solidFill>
                  <a:schemeClr val="bg1"/>
                </a:solidFill>
                <a:sym typeface="Wingdings" panose="05000000000000000000" pitchFamily="2" charset="2"/>
              </a:rPr>
              <a:t> de Verliescyclus</a:t>
            </a:r>
            <a:endParaRPr lang="nl-NL" b="0" dirty="0">
              <a:solidFill>
                <a:schemeClr val="bg1"/>
              </a:solidFill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F33FF35D-CA9A-B72D-61FC-47FC901C41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514" y="1575201"/>
            <a:ext cx="10774699" cy="2698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583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049008-1488-FCB7-8CD5-B19E2623FC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7FE6B0F-0113-1BCF-E1DA-364509295273}"/>
              </a:ext>
            </a:extLst>
          </p:cNvPr>
          <p:cNvSpPr txBox="1">
            <a:spLocks/>
          </p:cNvSpPr>
          <p:nvPr/>
        </p:nvSpPr>
        <p:spPr>
          <a:xfrm>
            <a:off x="842022" y="1336432"/>
            <a:ext cx="10510191" cy="508325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200" b="0" i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62CF06A-B560-DD3F-1E54-7EB73F96F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3094"/>
            <a:ext cx="10514013" cy="720000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Motivatieproces (bevlogenheid)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8E7CE223-CD2B-A2A6-0C9C-ABAA5D8344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33" y="3449096"/>
            <a:ext cx="11478253" cy="122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667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F877E51-89A6-1691-75E0-34CB1E85F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3375"/>
            <a:ext cx="10514013" cy="720000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Kijk ook naar gedrag!</a:t>
            </a:r>
            <a:r>
              <a:rPr lang="nl-NL" b="0" dirty="0">
                <a:solidFill>
                  <a:schemeClr val="bg1"/>
                </a:solidFill>
              </a:rPr>
              <a:t> </a:t>
            </a:r>
            <a:r>
              <a:rPr lang="nl-NL" b="0" dirty="0">
                <a:solidFill>
                  <a:schemeClr val="bg1"/>
                </a:solidFill>
                <a:sym typeface="Wingdings" panose="05000000000000000000" pitchFamily="2" charset="2"/>
              </a:rPr>
              <a:t> de Winstcyclus</a:t>
            </a:r>
            <a:endParaRPr lang="nl-NL" b="0" dirty="0">
              <a:solidFill>
                <a:schemeClr val="bg1"/>
              </a:solidFill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1960276-D6B9-8B9E-4C15-1A50728B83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43787"/>
            <a:ext cx="10657114" cy="2526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701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9">
            <a:extLst>
              <a:ext uri="{FF2B5EF4-FFF2-40B4-BE49-F238E27FC236}">
                <a16:creationId xmlns:a16="http://schemas.microsoft.com/office/drawing/2014/main" id="{4254B0D1-B9B1-52D6-EFD3-3B372088FFC1}"/>
              </a:ext>
            </a:extLst>
          </p:cNvPr>
          <p:cNvSpPr/>
          <p:nvPr/>
        </p:nvSpPr>
        <p:spPr>
          <a:xfrm>
            <a:off x="6346966" y="4531739"/>
            <a:ext cx="961541" cy="931235"/>
          </a:xfrm>
          <a:prstGeom prst="roundRect">
            <a:avLst>
              <a:gd name="adj" fmla="val 1512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Meer informatie</a:t>
            </a:r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FEB60199-0656-419C-4AFE-40831C22D4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l-NL" dirty="0"/>
              <a:t>Nieuwsgierig en wil je meer</a:t>
            </a:r>
          </a:p>
          <a:p>
            <a:r>
              <a:rPr lang="nl-NL" dirty="0"/>
              <a:t>over ons werk weten?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60D0EA7-0D58-2330-F139-7D315352CA19}"/>
              </a:ext>
            </a:extLst>
          </p:cNvPr>
          <p:cNvSpPr txBox="1"/>
          <p:nvPr/>
        </p:nvSpPr>
        <p:spPr>
          <a:xfrm>
            <a:off x="2459990" y="3097933"/>
            <a:ext cx="36360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000" b="1" dirty="0">
                <a:effectLst/>
                <a:latin typeface="Century Gothic" panose="020B0502020202020204" pitchFamily="34" charset="0"/>
              </a:rPr>
              <a:t>Website</a:t>
            </a:r>
            <a:endParaRPr lang="nl-NL" sz="2000" dirty="0">
              <a:latin typeface="Century Gothic" panose="020B0502020202020204" pitchFamily="34" charset="0"/>
            </a:endParaRPr>
          </a:p>
          <a:p>
            <a:r>
              <a:rPr lang="nl-NL" sz="2000" dirty="0" err="1">
                <a:effectLst/>
                <a:latin typeface="Century Gothic" panose="020B0502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www.aeno.nl</a:t>
            </a:r>
            <a:endParaRPr lang="nl-NL" sz="2000" dirty="0">
              <a:latin typeface="Century Gothic" panose="020B0502020202020204" pitchFamily="34" charset="0"/>
            </a:endParaRPr>
          </a:p>
        </p:txBody>
      </p:sp>
      <p:sp>
        <p:nvSpPr>
          <p:cNvPr id="5" name="Rounded Rectangle 9">
            <a:extLst>
              <a:ext uri="{FF2B5EF4-FFF2-40B4-BE49-F238E27FC236}">
                <a16:creationId xmlns:a16="http://schemas.microsoft.com/office/drawing/2014/main" id="{81B78A90-E05F-A08E-D633-9F26147DD4E4}"/>
              </a:ext>
            </a:extLst>
          </p:cNvPr>
          <p:cNvSpPr/>
          <p:nvPr/>
        </p:nvSpPr>
        <p:spPr>
          <a:xfrm>
            <a:off x="6338418" y="2940092"/>
            <a:ext cx="961541" cy="931235"/>
          </a:xfrm>
          <a:prstGeom prst="roundRect">
            <a:avLst>
              <a:gd name="adj" fmla="val 1512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5EE5C56-CF19-5A85-E13D-573CCCBD0DDC}"/>
              </a:ext>
            </a:extLst>
          </p:cNvPr>
          <p:cNvSpPr txBox="1"/>
          <p:nvPr/>
        </p:nvSpPr>
        <p:spPr>
          <a:xfrm>
            <a:off x="2400996" y="4689580"/>
            <a:ext cx="36950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000" b="1" dirty="0">
                <a:effectLst/>
                <a:latin typeface="Century Gothic" panose="020B0502020202020204" pitchFamily="34" charset="0"/>
              </a:rPr>
              <a:t>Community</a:t>
            </a:r>
            <a:endParaRPr lang="nl-NL" sz="2000" dirty="0">
              <a:solidFill>
                <a:srgbClr val="F1736D"/>
              </a:solidFill>
              <a:latin typeface="Century Gothic" panose="020B0502020202020204" pitchFamily="34" charset="0"/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nl-NL" sz="2000" b="0" i="0" dirty="0">
                <a:effectLst/>
                <a:latin typeface="Century Gothic" panose="020B0502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www.aeno.nl/communities</a:t>
            </a:r>
            <a:endParaRPr lang="nl-NL" sz="2000" dirty="0">
              <a:latin typeface="Century Gothic" panose="020B0502020202020204" pitchFamily="34" charset="0"/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3D507B8-3A3F-B2D0-CE81-0D2A86B5DACA}"/>
              </a:ext>
            </a:extLst>
          </p:cNvPr>
          <p:cNvSpPr txBox="1"/>
          <p:nvPr/>
        </p:nvSpPr>
        <p:spPr>
          <a:xfrm>
            <a:off x="7574133" y="3097933"/>
            <a:ext cx="377807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000" b="1" dirty="0">
                <a:effectLst/>
                <a:latin typeface="Century Gothic" panose="020B0502020202020204" pitchFamily="34" charset="0"/>
              </a:rPr>
              <a:t>Events</a:t>
            </a:r>
            <a:endParaRPr lang="nl-NL" sz="2000" dirty="0">
              <a:solidFill>
                <a:srgbClr val="F1736D"/>
              </a:solidFill>
              <a:latin typeface="Century Gothic" panose="020B0502020202020204" pitchFamily="34" charset="0"/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nl-NL" sz="2000" b="0" i="0" dirty="0">
                <a:effectLst/>
                <a:latin typeface="Century Gothic" panose="020B0502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www.aeno.nl/agenda</a:t>
            </a:r>
            <a:endParaRPr lang="nl-NL" sz="2000" dirty="0">
              <a:latin typeface="Century Gothic" panose="020B0502020202020204" pitchFamily="34" charset="0"/>
            </a:endParaRP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E7118D5C-1CA1-A68B-E42E-6121B36C9692}"/>
              </a:ext>
            </a:extLst>
          </p:cNvPr>
          <p:cNvSpPr txBox="1"/>
          <p:nvPr/>
        </p:nvSpPr>
        <p:spPr>
          <a:xfrm>
            <a:off x="7515141" y="4674191"/>
            <a:ext cx="383707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000" b="1" dirty="0">
                <a:effectLst/>
                <a:latin typeface="Century Gothic" panose="020B0502020202020204" pitchFamily="34" charset="0"/>
              </a:rPr>
              <a:t>Nieuwsbrieven</a:t>
            </a:r>
          </a:p>
          <a:p>
            <a:r>
              <a:rPr lang="nl-NL" sz="2000" b="0" i="0" dirty="0">
                <a:effectLst/>
                <a:latin typeface="Century Gothic" panose="020B0502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www.aeno.nl/nieuwsbrieven</a:t>
            </a:r>
            <a:endParaRPr lang="nl-NL" sz="2000" b="0" i="0" dirty="0">
              <a:effectLst/>
              <a:latin typeface="Century Gothic" panose="020B0502020202020204" pitchFamily="34" charset="0"/>
            </a:endParaRPr>
          </a:p>
          <a:p>
            <a:r>
              <a:rPr lang="nl-NL" sz="2000" dirty="0">
                <a:latin typeface="Century Gothic" panose="020B0502020202020204" pitchFamily="34" charset="0"/>
                <a:hlinkClick r:id="rId7"/>
              </a:rPr>
              <a:t>www.tinyurl.com/JDR-Nieuws</a:t>
            </a:r>
            <a:r>
              <a:rPr lang="nl-NL" sz="2000" dirty="0">
                <a:latin typeface="Century Gothic" panose="020B0502020202020204" pitchFamily="34" charset="0"/>
              </a:rPr>
              <a:t>  </a:t>
            </a:r>
          </a:p>
        </p:txBody>
      </p:sp>
      <p:pic>
        <p:nvPicPr>
          <p:cNvPr id="16" name="Graphic 15" descr="Agenda met effen opvulling">
            <a:extLst>
              <a:ext uri="{FF2B5EF4-FFF2-40B4-BE49-F238E27FC236}">
                <a16:creationId xmlns:a16="http://schemas.microsoft.com/office/drawing/2014/main" id="{33BD1C4A-7D5A-98DF-0E9E-E4F1904A7A5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370536" y="2948509"/>
            <a:ext cx="914400" cy="914400"/>
          </a:xfrm>
          <a:prstGeom prst="rect">
            <a:avLst/>
          </a:prstGeom>
        </p:spPr>
      </p:pic>
      <p:pic>
        <p:nvPicPr>
          <p:cNvPr id="32" name="Graphic 31" descr="Open enveloppe met effen opvulling">
            <a:extLst>
              <a:ext uri="{FF2B5EF4-FFF2-40B4-BE49-F238E27FC236}">
                <a16:creationId xmlns:a16="http://schemas.microsoft.com/office/drawing/2014/main" id="{B4FCB69C-1CDF-A017-F404-633471DDB16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455430" y="4633598"/>
            <a:ext cx="727516" cy="727516"/>
          </a:xfrm>
          <a:prstGeom prst="rect">
            <a:avLst/>
          </a:prstGeom>
        </p:spPr>
      </p:pic>
      <p:sp>
        <p:nvSpPr>
          <p:cNvPr id="42" name="Rounded Rectangle 9">
            <a:extLst>
              <a:ext uri="{FF2B5EF4-FFF2-40B4-BE49-F238E27FC236}">
                <a16:creationId xmlns:a16="http://schemas.microsoft.com/office/drawing/2014/main" id="{1AC5016C-77F1-243B-C885-BF2F68950CD4}"/>
              </a:ext>
            </a:extLst>
          </p:cNvPr>
          <p:cNvSpPr/>
          <p:nvPr/>
        </p:nvSpPr>
        <p:spPr>
          <a:xfrm>
            <a:off x="1059055" y="2940092"/>
            <a:ext cx="961541" cy="931235"/>
          </a:xfrm>
          <a:prstGeom prst="roundRect">
            <a:avLst>
              <a:gd name="adj" fmla="val 1512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3" name="Rounded Rectangle 9">
            <a:extLst>
              <a:ext uri="{FF2B5EF4-FFF2-40B4-BE49-F238E27FC236}">
                <a16:creationId xmlns:a16="http://schemas.microsoft.com/office/drawing/2014/main" id="{D3E4EA06-854E-75FF-BAB5-F03B83F51270}"/>
              </a:ext>
            </a:extLst>
          </p:cNvPr>
          <p:cNvSpPr/>
          <p:nvPr/>
        </p:nvSpPr>
        <p:spPr>
          <a:xfrm>
            <a:off x="1037020" y="4531739"/>
            <a:ext cx="961541" cy="931235"/>
          </a:xfrm>
          <a:prstGeom prst="roundRect">
            <a:avLst>
              <a:gd name="adj" fmla="val 1512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atin typeface="Century Gothic" panose="020B0502020202020204" pitchFamily="34" charset="0"/>
            </a:endParaRPr>
          </a:p>
        </p:txBody>
      </p:sp>
      <p:pic>
        <p:nvPicPr>
          <p:cNvPr id="26" name="Graphic 25" descr="Internet met effen opvulling">
            <a:extLst>
              <a:ext uri="{FF2B5EF4-FFF2-40B4-BE49-F238E27FC236}">
                <a16:creationId xmlns:a16="http://schemas.microsoft.com/office/drawing/2014/main" id="{12040C13-86BF-7B37-AF3D-9C4837D41DA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82625" y="2948509"/>
            <a:ext cx="914400" cy="914400"/>
          </a:xfrm>
          <a:prstGeom prst="rect">
            <a:avLst/>
          </a:prstGeom>
        </p:spPr>
      </p:pic>
      <p:pic>
        <p:nvPicPr>
          <p:cNvPr id="22" name="Graphic 21" descr="Verbindingen met effen opvulling">
            <a:extLst>
              <a:ext uri="{FF2B5EF4-FFF2-40B4-BE49-F238E27FC236}">
                <a16:creationId xmlns:a16="http://schemas.microsoft.com/office/drawing/2014/main" id="{100926A5-9438-530E-571A-436359158BE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37020" y="454015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824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91F7F45-CBA3-9274-2F06-9005A6E4E2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NL" dirty="0"/>
              <a:t>Debra Verduin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AD1E3E1-4822-71C2-2D3E-4277703FA54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debra.verduin@aeno.nl</a:t>
            </a:r>
            <a:endParaRPr lang="en-GB" dirty="0"/>
          </a:p>
          <a:p>
            <a:endParaRPr lang="en-GB" dirty="0"/>
          </a:p>
          <a:p>
            <a:r>
              <a:rPr lang="en-GB" b="1" dirty="0"/>
              <a:t>Klaas-Jan Reincke</a:t>
            </a:r>
          </a:p>
          <a:p>
            <a:r>
              <a:rPr lang="en-GB" u="sng" dirty="0"/>
              <a:t>klaasjan@vivic.work</a:t>
            </a:r>
            <a:endParaRPr lang="en-NL" u="sng" dirty="0"/>
          </a:p>
        </p:txBody>
      </p:sp>
    </p:spTree>
    <p:extLst>
      <p:ext uri="{BB962C8B-B14F-4D97-AF65-F5344CB8AC3E}">
        <p14:creationId xmlns:p14="http://schemas.microsoft.com/office/powerpoint/2010/main" val="3155945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1C7770-0F89-EB9A-F3A3-B2A0CF884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Circumplex model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BFC0D0A-BCD8-418C-9C8E-59AF8BD32A7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l-NL" dirty="0"/>
              <a:t>1</a:t>
            </a:r>
            <a:r>
              <a:rPr lang="nl-NL" baseline="30000" dirty="0"/>
              <a:t>e</a:t>
            </a:r>
            <a:r>
              <a:rPr lang="nl-NL" dirty="0"/>
              <a:t> stap richting JD-R model</a:t>
            </a:r>
          </a:p>
        </p:txBody>
      </p:sp>
      <p:pic>
        <p:nvPicPr>
          <p:cNvPr id="12" name="Tijdelijke aanduiding voor inhoud 11" descr="Afbeelding met tekst, schermopname, diagram, Lettertype&#10;&#10;Door AI gegenereerde inhoud is mogelijk onjuist.">
            <a:extLst>
              <a:ext uri="{FF2B5EF4-FFF2-40B4-BE49-F238E27FC236}">
                <a16:creationId xmlns:a16="http://schemas.microsoft.com/office/drawing/2014/main" id="{BB5E18F2-044C-72A8-B9B0-DEA4B789E5D9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7733" y="1934984"/>
            <a:ext cx="6683023" cy="4579683"/>
          </a:xfrm>
        </p:spPr>
      </p:pic>
    </p:spTree>
    <p:extLst>
      <p:ext uri="{BB962C8B-B14F-4D97-AF65-F5344CB8AC3E}">
        <p14:creationId xmlns:p14="http://schemas.microsoft.com/office/powerpoint/2010/main" val="551836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475F8-93F0-0757-D8A7-3F85C59CE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Job Demands &amp; Resources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1C1B936-7E55-E93F-14EF-2690D01DFE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9789" y="1091991"/>
            <a:ext cx="10512424" cy="2290706"/>
          </a:xfrm>
        </p:spPr>
        <p:txBody>
          <a:bodyPr>
            <a:normAutofit/>
          </a:bodyPr>
          <a:lstStyle/>
          <a:p>
            <a:r>
              <a:rPr lang="nl-NL" sz="3000" b="1" dirty="0">
                <a:solidFill>
                  <a:srgbClr val="002060"/>
                </a:solidFill>
                <a:sym typeface="Wingdings" panose="05000000000000000000" pitchFamily="2" charset="2"/>
              </a:rPr>
              <a:t>taakeisen en hulpbronnen</a:t>
            </a:r>
            <a:endParaRPr lang="nl-NL" sz="3000" b="1" dirty="0">
              <a:solidFill>
                <a:srgbClr val="002060"/>
              </a:solidFill>
            </a:endParaRPr>
          </a:p>
          <a:p>
            <a:endParaRPr lang="nl-NL" sz="3000" dirty="0">
              <a:solidFill>
                <a:srgbClr val="3D387D"/>
              </a:solidFill>
            </a:endParaRPr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A589736A-D657-850B-EF4A-1A5EC62C82C9}"/>
              </a:ext>
            </a:extLst>
          </p:cNvPr>
          <p:cNvGrpSpPr/>
          <p:nvPr/>
        </p:nvGrpSpPr>
        <p:grpSpPr>
          <a:xfrm>
            <a:off x="302702" y="2137797"/>
            <a:ext cx="10514013" cy="4417184"/>
            <a:chOff x="302702" y="2137797"/>
            <a:chExt cx="10514013" cy="4417184"/>
          </a:xfrm>
        </p:grpSpPr>
        <p:pic>
          <p:nvPicPr>
            <p:cNvPr id="8" name="Afbeelding 7">
              <a:extLst>
                <a:ext uri="{FF2B5EF4-FFF2-40B4-BE49-F238E27FC236}">
                  <a16:creationId xmlns:a16="http://schemas.microsoft.com/office/drawing/2014/main" id="{BD0C9A1E-5352-BF60-D8EB-CF3A9C63ABA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2702" y="2137797"/>
              <a:ext cx="10514013" cy="4417184"/>
            </a:xfrm>
            <a:prstGeom prst="rect">
              <a:avLst/>
            </a:prstGeom>
          </p:spPr>
        </p:pic>
        <p:pic>
          <p:nvPicPr>
            <p:cNvPr id="4" name="Afbeelding 3">
              <a:extLst>
                <a:ext uri="{FF2B5EF4-FFF2-40B4-BE49-F238E27FC236}">
                  <a16:creationId xmlns:a16="http://schemas.microsoft.com/office/drawing/2014/main" id="{52A8CCC2-7CAD-122B-F408-CDE07223A5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004794" y="5796088"/>
              <a:ext cx="1109828" cy="4388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0305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475F8-93F0-0757-D8A7-3F85C59CE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/>
              <a:t>Wat kun je doen aan werkdruk?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33E2DE-D214-409B-DAD1-8E1CB864416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l-NL" dirty="0"/>
              <a:t>4 strategieën op basis van het JD-R model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D50EBD-4543-3CAB-6F00-B941C7A193D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42022" y="2232000"/>
            <a:ext cx="10510191" cy="418768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l-NL" sz="3200" dirty="0"/>
              <a:t>De </a:t>
            </a:r>
            <a:r>
              <a:rPr lang="nl-NL" sz="3200" b="1" dirty="0"/>
              <a:t>Buffer</a:t>
            </a:r>
            <a:r>
              <a:rPr lang="nl-NL" sz="3200" dirty="0"/>
              <a:t> strategie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3200" dirty="0"/>
              <a:t>De </a:t>
            </a:r>
            <a:r>
              <a:rPr lang="nl-NL" sz="3200" b="1" dirty="0"/>
              <a:t>Boost </a:t>
            </a:r>
            <a:r>
              <a:rPr lang="nl-NL" sz="3200" dirty="0"/>
              <a:t>strategie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3200" dirty="0"/>
              <a:t>De </a:t>
            </a:r>
            <a:r>
              <a:rPr lang="nl-NL" sz="3200" b="1" dirty="0"/>
              <a:t>Winstcyclus</a:t>
            </a:r>
            <a:r>
              <a:rPr lang="nl-NL" sz="3200" dirty="0"/>
              <a:t> versnellen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3200" dirty="0"/>
              <a:t>De </a:t>
            </a:r>
            <a:r>
              <a:rPr lang="nl-NL" sz="3200" b="1" dirty="0"/>
              <a:t>Verliescyclus </a:t>
            </a:r>
            <a:r>
              <a:rPr lang="nl-NL" sz="3200" dirty="0"/>
              <a:t>afremmen</a:t>
            </a:r>
          </a:p>
          <a:p>
            <a:pPr marL="457200" indent="-457200">
              <a:buFont typeface="+mj-lt"/>
              <a:buAutoNum type="arabicPeriod"/>
            </a:pPr>
            <a:endParaRPr lang="nl-NL" sz="3200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EB4C936-CB51-EC2A-35BB-093C28D1F3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5861" y="1985883"/>
            <a:ext cx="1023384" cy="885088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BDF4BBA0-1E9E-3EB0-305D-670CCF6FD0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997" y="2848340"/>
            <a:ext cx="1067893" cy="1111981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90550123-7006-8734-6684-D738CCA06F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9454" y="4598131"/>
            <a:ext cx="1077613" cy="1065550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4CF30D06-65FB-A506-7790-D1C7D4EB43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90115" y="3427445"/>
            <a:ext cx="1186330" cy="1075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252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F1845A9-8874-72F0-DA4F-0C39204486D7}"/>
              </a:ext>
            </a:extLst>
          </p:cNvPr>
          <p:cNvSpPr txBox="1">
            <a:spLocks/>
          </p:cNvSpPr>
          <p:nvPr/>
        </p:nvSpPr>
        <p:spPr>
          <a:xfrm>
            <a:off x="842022" y="1336432"/>
            <a:ext cx="10510191" cy="508325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200" b="0" i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F877E51-89A6-1691-75E0-34CB1E85F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3094"/>
            <a:ext cx="10514013" cy="720000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Uitputtingsproces (burnout)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F1F334B-7A21-0F8C-7592-53158DF3C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98" y="3127956"/>
            <a:ext cx="11131428" cy="1333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740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F1845A9-8874-72F0-DA4F-0C39204486D7}"/>
              </a:ext>
            </a:extLst>
          </p:cNvPr>
          <p:cNvSpPr txBox="1">
            <a:spLocks/>
          </p:cNvSpPr>
          <p:nvPr/>
        </p:nvSpPr>
        <p:spPr>
          <a:xfrm>
            <a:off x="842022" y="1336432"/>
            <a:ext cx="10510191" cy="508325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200" b="0" i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F877E51-89A6-1691-75E0-34CB1E85F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3094"/>
            <a:ext cx="10514013" cy="720000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De BUFFER strategie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DCADEAD0-FBDE-A12A-AC51-8361B92073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921" y="1809756"/>
            <a:ext cx="10645340" cy="253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518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F1845A9-8874-72F0-DA4F-0C39204486D7}"/>
              </a:ext>
            </a:extLst>
          </p:cNvPr>
          <p:cNvSpPr txBox="1">
            <a:spLocks/>
          </p:cNvSpPr>
          <p:nvPr/>
        </p:nvSpPr>
        <p:spPr>
          <a:xfrm>
            <a:off x="842022" y="1336432"/>
            <a:ext cx="10510191" cy="508325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200" b="0" i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F877E51-89A6-1691-75E0-34CB1E85F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3094"/>
            <a:ext cx="10514013" cy="720000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Motivatieproces (bevlogenheid)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95210AF4-F4DB-D36A-009C-15EB2BFDD6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33" y="3449096"/>
            <a:ext cx="11478253" cy="122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609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F1845A9-8874-72F0-DA4F-0C39204486D7}"/>
              </a:ext>
            </a:extLst>
          </p:cNvPr>
          <p:cNvSpPr txBox="1">
            <a:spLocks/>
          </p:cNvSpPr>
          <p:nvPr/>
        </p:nvSpPr>
        <p:spPr>
          <a:xfrm>
            <a:off x="842022" y="1336432"/>
            <a:ext cx="10510191" cy="508325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200" b="0" i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D99760AC-DAF4-797B-A543-B19444D932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891" y="1778557"/>
            <a:ext cx="11308260" cy="2813539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A3EE1F4C-BE81-8C9A-32C0-0B9A61F026D6}"/>
              </a:ext>
            </a:extLst>
          </p:cNvPr>
          <p:cNvSpPr txBox="1">
            <a:spLocks/>
          </p:cNvSpPr>
          <p:nvPr/>
        </p:nvSpPr>
        <p:spPr>
          <a:xfrm>
            <a:off x="838200" y="493094"/>
            <a:ext cx="10514013" cy="720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i="0" kern="120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nl-NL" dirty="0">
                <a:solidFill>
                  <a:schemeClr val="bg1"/>
                </a:solidFill>
              </a:rPr>
              <a:t>De BOOST strategie</a:t>
            </a:r>
          </a:p>
        </p:txBody>
      </p:sp>
    </p:spTree>
    <p:extLst>
      <p:ext uri="{BB962C8B-B14F-4D97-AF65-F5344CB8AC3E}">
        <p14:creationId xmlns:p14="http://schemas.microsoft.com/office/powerpoint/2010/main" val="3170265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CC89EF-C276-44BA-6B38-11A568D71D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BB17FEE-3E88-2F49-59CE-04AE897FF149}"/>
              </a:ext>
            </a:extLst>
          </p:cNvPr>
          <p:cNvSpPr txBox="1">
            <a:spLocks/>
          </p:cNvSpPr>
          <p:nvPr/>
        </p:nvSpPr>
        <p:spPr>
          <a:xfrm>
            <a:off x="842022" y="1336432"/>
            <a:ext cx="10510191" cy="508325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200" b="0" i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EE845B9-180F-B90F-7A92-A52F6FCD2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3094"/>
            <a:ext cx="10514013" cy="720000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Uitputtingsproces (burnout)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59BA9665-F1C3-2C7D-8C11-BD6D9185C8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98" y="3127956"/>
            <a:ext cx="11131428" cy="1333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26747"/>
      </p:ext>
    </p:extLst>
  </p:cSld>
  <p:clrMapOvr>
    <a:masterClrMapping/>
  </p:clrMapOvr>
</p:sld>
</file>

<file path=ppt/theme/theme1.xml><?xml version="1.0" encoding="utf-8"?>
<a:theme xmlns:a="http://schemas.openxmlformats.org/drawingml/2006/main" name="A&amp;O fonds">
  <a:themeElements>
    <a:clrScheme name="Custom 53">
      <a:dk1>
        <a:srgbClr val="201E5B"/>
      </a:dk1>
      <a:lt1>
        <a:srgbClr val="FFFFFF"/>
      </a:lt1>
      <a:dk2>
        <a:srgbClr val="41F7AC"/>
      </a:dk2>
      <a:lt2>
        <a:srgbClr val="A3D8E7"/>
      </a:lt2>
      <a:accent1>
        <a:srgbClr val="F9364C"/>
      </a:accent1>
      <a:accent2>
        <a:srgbClr val="F3F2E6"/>
      </a:accent2>
      <a:accent3>
        <a:srgbClr val="50C6D9"/>
      </a:accent3>
      <a:accent4>
        <a:srgbClr val="00AE78"/>
      </a:accent4>
      <a:accent5>
        <a:srgbClr val="FFB90B"/>
      </a:accent5>
      <a:accent6>
        <a:srgbClr val="D5BC93"/>
      </a:accent6>
      <a:hlink>
        <a:srgbClr val="F1736D"/>
      </a:hlink>
      <a:folHlink>
        <a:srgbClr val="918DB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cPPT2016-TakeATourTemplate-Revised2018Feb.potx" id="{F31BF39D-3D32-47FC-BFF2-1B27195AA4EF}" vid="{4B0EA534-3CB1-4DB9-8EE1-8E35FBC6C0E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ec1b744-f515-486f-8e62-220301cd8b38">
      <Terms xmlns="http://schemas.microsoft.com/office/infopath/2007/PartnerControls"/>
    </lcf76f155ced4ddcb4097134ff3c332f>
    <TaxCatchAll xmlns="554a111f-11f7-4d43-973b-c22b7e92f5db" xsi:nil="true"/>
    <SharedWithUsers xmlns="554a111f-11f7-4d43-973b-c22b7e92f5db">
      <UserInfo>
        <DisplayName>Debra Verduin | A&amp;O fonds Gemeenten</DisplayName>
        <AccountId>13</AccountId>
        <AccountType/>
      </UserInfo>
      <UserInfo>
        <DisplayName>Freek Vos | A&amp;O fonds Gemeenten</DisplayName>
        <AccountId>7</AccountId>
        <AccountType/>
      </UserInfo>
      <UserInfo>
        <DisplayName>Farouk Kachtian | A&amp;O fonds Gemeenten</DisplayName>
        <AccountId>508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2B77EC952059409767C33C33782532" ma:contentTypeVersion="18" ma:contentTypeDescription="Een nieuw document maken." ma:contentTypeScope="" ma:versionID="0dcc859070853c0650b6cee7082b557a">
  <xsd:schema xmlns:xsd="http://www.w3.org/2001/XMLSchema" xmlns:xs="http://www.w3.org/2001/XMLSchema" xmlns:p="http://schemas.microsoft.com/office/2006/metadata/properties" xmlns:ns2="bec1b744-f515-486f-8e62-220301cd8b38" xmlns:ns3="554a111f-11f7-4d43-973b-c22b7e92f5db" targetNamespace="http://schemas.microsoft.com/office/2006/metadata/properties" ma:root="true" ma:fieldsID="2d790215a6470d29189e39e95d0f01f7" ns2:_="" ns3:_="">
    <xsd:import namespace="bec1b744-f515-486f-8e62-220301cd8b38"/>
    <xsd:import namespace="554a111f-11f7-4d43-973b-c22b7e92f5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c1b744-f515-486f-8e62-220301cd8b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536dc5d3-1c25-416d-9ff8-30d8d33104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4a111f-11f7-4d43-973b-c22b7e92f5db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a67a32c-250f-47a0-818a-3a401ba7be7c}" ma:internalName="TaxCatchAll" ma:showField="CatchAllData" ma:web="554a111f-11f7-4d43-973b-c22b7e92f5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A3B8BD-CAAF-40C0-9475-E21CA5D10736}">
  <ds:schemaRefs>
    <ds:schemaRef ds:uri="http://schemas.microsoft.com/office/2006/metadata/properties"/>
    <ds:schemaRef ds:uri="http://schemas.microsoft.com/office/infopath/2007/PartnerControls"/>
    <ds:schemaRef ds:uri="bec1b744-f515-486f-8e62-220301cd8b38"/>
    <ds:schemaRef ds:uri="554a111f-11f7-4d43-973b-c22b7e92f5db"/>
  </ds:schemaRefs>
</ds:datastoreItem>
</file>

<file path=customXml/itemProps2.xml><?xml version="1.0" encoding="utf-8"?>
<ds:datastoreItem xmlns:ds="http://schemas.openxmlformats.org/officeDocument/2006/customXml" ds:itemID="{ED3FB7A9-97A9-41E7-8E6C-DEAB6AC793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BAF044-C82B-453E-BEFD-EA3E0EB061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c1b744-f515-486f-8e62-220301cd8b38"/>
    <ds:schemaRef ds:uri="554a111f-11f7-4d43-973b-c22b7e92f5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WelcomeDoc</Template>
  <TotalTime>2545</TotalTime>
  <Words>185</Words>
  <Application>Microsoft Office PowerPoint</Application>
  <PresentationFormat>Breedbeeld</PresentationFormat>
  <Paragraphs>41</Paragraphs>
  <Slides>14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FFMarkWebProBold</vt:lpstr>
      <vt:lpstr>FFMarkWebProRegular</vt:lpstr>
      <vt:lpstr>Wingdings</vt:lpstr>
      <vt:lpstr>A&amp;O fonds</vt:lpstr>
      <vt:lpstr>Een betere Balans tussen Werkdruk en Energie in je team! aan de slag met het Job Demands-Resources (JD-R) model </vt:lpstr>
      <vt:lpstr>Circumplex model</vt:lpstr>
      <vt:lpstr>Job Demands &amp; Resources</vt:lpstr>
      <vt:lpstr>Wat kun je doen aan werkdruk? </vt:lpstr>
      <vt:lpstr>Het Uitputtingsproces (burnout)</vt:lpstr>
      <vt:lpstr>De BUFFER strategie</vt:lpstr>
      <vt:lpstr>Het Motivatieproces (bevlogenheid)</vt:lpstr>
      <vt:lpstr>PowerPoint-presentatie</vt:lpstr>
      <vt:lpstr>Het Uitputtingsproces (burnout)</vt:lpstr>
      <vt:lpstr>Kijk ook naar gedrag!  de Verliescyclus</vt:lpstr>
      <vt:lpstr>Het Motivatieproces (bevlogenheid)</vt:lpstr>
      <vt:lpstr>Kijk ook naar gedrag!  de Winstcyclus</vt:lpstr>
      <vt:lpstr>Meer informatie</vt:lpstr>
      <vt:lpstr>PowerPoint-presentatie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A&amp;O fonds Gemeenten</dc:title>
  <dc:subject>Standaardpowerpoint</dc:subject>
  <dc:creator>Bastiaan van de Werk</dc:creator>
  <cp:keywords/>
  <dc:description>Bastiaan@vandewerk.nl</dc:description>
  <cp:lastModifiedBy>KJ Reincke</cp:lastModifiedBy>
  <cp:revision>64</cp:revision>
  <dcterms:created xsi:type="dcterms:W3CDTF">2019-01-15T13:17:09Z</dcterms:created>
  <dcterms:modified xsi:type="dcterms:W3CDTF">2025-03-31T09:28:05Z</dcterms:modified>
  <cp:category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v-rimour@microsoft.com</vt:lpwstr>
  </property>
  <property fmtid="{D5CDD505-2E9C-101B-9397-08002B2CF9AE}" pid="5" name="MSIP_Label_f42aa342-8706-4288-bd11-ebb85995028c_SetDate">
    <vt:lpwstr>2018-02-19T06:21:30.1318915Z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  <property fmtid="{D5CDD505-2E9C-101B-9397-08002B2CF9AE}" pid="10" name="ContentTypeId">
    <vt:lpwstr>0x0101000B2B77EC952059409767C33C33782532</vt:lpwstr>
  </property>
</Properties>
</file>