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Masters/slideMaster1.xml" ContentType="application/vnd.openxmlformats-officedocument.presentationml.slideMaster+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8.xml" ContentType="application/vnd.openxmlformats-officedocument.presentationml.slideLayout+xml"/>
  <Override PartName="/ppt/commentAuthors.xml" ContentType="application/vnd.openxmlformats-officedocument.presentationml.commentAuthors+xml"/>
  <Override PartName="/ppt/comments/comment1.xml" ContentType="application/vnd.openxmlformats-officedocument.presentationml.comments+xml"/>
  <Override PartName="/ppt/theme/theme1.xml" ContentType="application/vnd.openxmlformats-officedocument.theme+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app.xml" ContentType="application/vnd.openxmlformats-officedocument.extended-properties+xml"/>
  <Override PartName="/docProps/core.xml" ContentType="application/vnd.openxmlformats-package.core-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ok-de Korte, Jose" initials="KdKJ" lastIdx="1" clrIdx="0">
    <p:extLst>
      <p:ext uri="{19B8F6BF-5375-455C-9EA6-DF929625EA0E}">
        <p15:presenceInfo xmlns:p15="http://schemas.microsoft.com/office/powerpoint/2012/main" userId="S::j.de.korte@dewoldenhoogeveen.nl::ff33fbbc-eaf1-4490-96e6-c6ff857e6cc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6800"/>
    <a:srgbClr val="088B5C"/>
    <a:srgbClr val="018493"/>
    <a:srgbClr val="454082"/>
    <a:srgbClr val="D2D2D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10" d="100"/>
          <a:sy n="110" d="100"/>
        </p:scale>
        <p:origin x="552"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11" Type="http://schemas.openxmlformats.org/officeDocument/2006/relationships/customXml" Target="../customXml/item3.xml"/><Relationship Id="rId5" Type="http://schemas.openxmlformats.org/officeDocument/2006/relationships/presProps" Target="presProps.xml"/><Relationship Id="rId10" Type="http://schemas.openxmlformats.org/officeDocument/2006/relationships/customXml" Target="../customXml/item2.xml"/><Relationship Id="rId4" Type="http://schemas.openxmlformats.org/officeDocument/2006/relationships/commentAuthors" Target="commentAuthors.xml"/><Relationship Id="rId9" Type="http://schemas.openxmlformats.org/officeDocument/2006/relationships/customXml" Target="../customXml/item1.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2-07-05T14:51:44.922" idx="1">
    <p:pos x="10" y="10"/>
    <p:text/>
    <p:extLst>
      <p:ext uri="{C676402C-5697-4E1C-873F-D02D1690AC5C}">
        <p15:threadingInfo xmlns:p15="http://schemas.microsoft.com/office/powerpoint/2012/main" timeZoneBias="-120"/>
      </p:ext>
    </p:extLst>
  </p:cm>
</p:cmLst>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B12DB48-DCE4-9BAD-556C-3F0345DD0DCF}"/>
              </a:ext>
            </a:extLst>
          </p:cNvPr>
          <p:cNvSpPr>
            <a:spLocks noGrp="1"/>
          </p:cNvSpPr>
          <p:nvPr>
            <p:ph type="ctrTitle"/>
          </p:nvPr>
        </p:nvSpPr>
        <p:spPr>
          <a:xfrm>
            <a:off x="1524000" y="1122363"/>
            <a:ext cx="9144000" cy="2387600"/>
          </a:xfrm>
        </p:spPr>
        <p:txBody>
          <a:bodyPr anchor="b"/>
          <a:lstStyle>
            <a:lvl1pPr algn="ctr">
              <a:defRPr sz="6000"/>
            </a:lvl1pPr>
          </a:lstStyle>
          <a:p>
            <a:r>
              <a:rPr lang="nl-NL"/>
              <a:t>Klik om stijl te bewerken</a:t>
            </a:r>
          </a:p>
        </p:txBody>
      </p:sp>
      <p:sp>
        <p:nvSpPr>
          <p:cNvPr id="3" name="Ondertitel 2">
            <a:extLst>
              <a:ext uri="{FF2B5EF4-FFF2-40B4-BE49-F238E27FC236}">
                <a16:creationId xmlns:a16="http://schemas.microsoft.com/office/drawing/2014/main" id="{15AA3D7E-6652-AC17-0EDA-EB663E22889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4" name="Tijdelijke aanduiding voor datum 3">
            <a:extLst>
              <a:ext uri="{FF2B5EF4-FFF2-40B4-BE49-F238E27FC236}">
                <a16:creationId xmlns:a16="http://schemas.microsoft.com/office/drawing/2014/main" id="{8FD9B083-E761-8576-9EEE-A370032CCDF4}"/>
              </a:ext>
            </a:extLst>
          </p:cNvPr>
          <p:cNvSpPr>
            <a:spLocks noGrp="1"/>
          </p:cNvSpPr>
          <p:nvPr>
            <p:ph type="dt" sz="half" idx="10"/>
          </p:nvPr>
        </p:nvSpPr>
        <p:spPr/>
        <p:txBody>
          <a:bodyPr/>
          <a:lstStyle/>
          <a:p>
            <a:fld id="{114866FE-4B8C-47ED-966C-1E78EF341409}" type="datetimeFigureOut">
              <a:rPr lang="nl-NL" smtClean="0"/>
              <a:t>5-7-2022</a:t>
            </a:fld>
            <a:endParaRPr lang="nl-NL"/>
          </a:p>
        </p:txBody>
      </p:sp>
      <p:sp>
        <p:nvSpPr>
          <p:cNvPr id="5" name="Tijdelijke aanduiding voor voettekst 4">
            <a:extLst>
              <a:ext uri="{FF2B5EF4-FFF2-40B4-BE49-F238E27FC236}">
                <a16:creationId xmlns:a16="http://schemas.microsoft.com/office/drawing/2014/main" id="{7E98766A-E0F0-2DAB-D307-5FAA8B1422A6}"/>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E9444281-C840-0054-4154-B15C995B18C5}"/>
              </a:ext>
            </a:extLst>
          </p:cNvPr>
          <p:cNvSpPr>
            <a:spLocks noGrp="1"/>
          </p:cNvSpPr>
          <p:nvPr>
            <p:ph type="sldNum" sz="quarter" idx="12"/>
          </p:nvPr>
        </p:nvSpPr>
        <p:spPr/>
        <p:txBody>
          <a:bodyPr/>
          <a:lstStyle/>
          <a:p>
            <a:fld id="{781187E2-CC3E-47EC-9610-751032819BB0}" type="slidenum">
              <a:rPr lang="nl-NL" smtClean="0"/>
              <a:t>‹nr.›</a:t>
            </a:fld>
            <a:endParaRPr lang="nl-NL"/>
          </a:p>
        </p:txBody>
      </p:sp>
    </p:spTree>
    <p:extLst>
      <p:ext uri="{BB962C8B-B14F-4D97-AF65-F5344CB8AC3E}">
        <p14:creationId xmlns:p14="http://schemas.microsoft.com/office/powerpoint/2010/main" val="35336719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33A2C32-DCC2-0F3D-CAB1-F522D56B53E0}"/>
              </a:ext>
            </a:extLst>
          </p:cNvPr>
          <p:cNvSpPr>
            <a:spLocks noGrp="1"/>
          </p:cNvSpPr>
          <p:nvPr>
            <p:ph type="title"/>
          </p:nvPr>
        </p:nvSpPr>
        <p:spPr/>
        <p:txBody>
          <a:bodyPr/>
          <a:lstStyle/>
          <a:p>
            <a:r>
              <a:rPr lang="nl-NL"/>
              <a:t>Klik om stijl te bewerken</a:t>
            </a:r>
          </a:p>
        </p:txBody>
      </p:sp>
      <p:sp>
        <p:nvSpPr>
          <p:cNvPr id="3" name="Tijdelijke aanduiding voor verticale tekst 2">
            <a:extLst>
              <a:ext uri="{FF2B5EF4-FFF2-40B4-BE49-F238E27FC236}">
                <a16:creationId xmlns:a16="http://schemas.microsoft.com/office/drawing/2014/main" id="{A9E54A0D-1F58-AEFB-6AC2-1419288CC463}"/>
              </a:ext>
            </a:extLst>
          </p:cNvPr>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653E3A6B-E1B6-A81F-6389-D191ACB761E2}"/>
              </a:ext>
            </a:extLst>
          </p:cNvPr>
          <p:cNvSpPr>
            <a:spLocks noGrp="1"/>
          </p:cNvSpPr>
          <p:nvPr>
            <p:ph type="dt" sz="half" idx="10"/>
          </p:nvPr>
        </p:nvSpPr>
        <p:spPr/>
        <p:txBody>
          <a:bodyPr/>
          <a:lstStyle/>
          <a:p>
            <a:fld id="{114866FE-4B8C-47ED-966C-1E78EF341409}" type="datetimeFigureOut">
              <a:rPr lang="nl-NL" smtClean="0"/>
              <a:t>5-7-2022</a:t>
            </a:fld>
            <a:endParaRPr lang="nl-NL"/>
          </a:p>
        </p:txBody>
      </p:sp>
      <p:sp>
        <p:nvSpPr>
          <p:cNvPr id="5" name="Tijdelijke aanduiding voor voettekst 4">
            <a:extLst>
              <a:ext uri="{FF2B5EF4-FFF2-40B4-BE49-F238E27FC236}">
                <a16:creationId xmlns:a16="http://schemas.microsoft.com/office/drawing/2014/main" id="{6AE5A50F-D570-447B-1864-063B292775A7}"/>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DB4B5D9A-BC4F-0A0F-34B1-06BC8E692992}"/>
              </a:ext>
            </a:extLst>
          </p:cNvPr>
          <p:cNvSpPr>
            <a:spLocks noGrp="1"/>
          </p:cNvSpPr>
          <p:nvPr>
            <p:ph type="sldNum" sz="quarter" idx="12"/>
          </p:nvPr>
        </p:nvSpPr>
        <p:spPr/>
        <p:txBody>
          <a:bodyPr/>
          <a:lstStyle/>
          <a:p>
            <a:fld id="{781187E2-CC3E-47EC-9610-751032819BB0}" type="slidenum">
              <a:rPr lang="nl-NL" smtClean="0"/>
              <a:t>‹nr.›</a:t>
            </a:fld>
            <a:endParaRPr lang="nl-NL"/>
          </a:p>
        </p:txBody>
      </p:sp>
    </p:spTree>
    <p:extLst>
      <p:ext uri="{BB962C8B-B14F-4D97-AF65-F5344CB8AC3E}">
        <p14:creationId xmlns:p14="http://schemas.microsoft.com/office/powerpoint/2010/main" val="23395902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id="{00D7DFDA-97D1-9973-FFF0-427947208480}"/>
              </a:ext>
            </a:extLst>
          </p:cNvPr>
          <p:cNvSpPr>
            <a:spLocks noGrp="1"/>
          </p:cNvSpPr>
          <p:nvPr>
            <p:ph type="title" orient="vert"/>
          </p:nvPr>
        </p:nvSpPr>
        <p:spPr>
          <a:xfrm>
            <a:off x="8724900" y="365125"/>
            <a:ext cx="2628900" cy="5811838"/>
          </a:xfrm>
        </p:spPr>
        <p:txBody>
          <a:bodyPr vert="eaVert"/>
          <a:lstStyle/>
          <a:p>
            <a:r>
              <a:rPr lang="nl-NL"/>
              <a:t>Klik om stijl te bewerken</a:t>
            </a:r>
          </a:p>
        </p:txBody>
      </p:sp>
      <p:sp>
        <p:nvSpPr>
          <p:cNvPr id="3" name="Tijdelijke aanduiding voor verticale tekst 2">
            <a:extLst>
              <a:ext uri="{FF2B5EF4-FFF2-40B4-BE49-F238E27FC236}">
                <a16:creationId xmlns:a16="http://schemas.microsoft.com/office/drawing/2014/main" id="{E5C4A475-B03C-9EC8-CFFB-DF90434A50A6}"/>
              </a:ext>
            </a:extLst>
          </p:cNvPr>
          <p:cNvSpPr>
            <a:spLocks noGrp="1"/>
          </p:cNvSpPr>
          <p:nvPr>
            <p:ph type="body" orient="vert" idx="1"/>
          </p:nvPr>
        </p:nvSpPr>
        <p:spPr>
          <a:xfrm>
            <a:off x="838200" y="365125"/>
            <a:ext cx="7734300" cy="5811838"/>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87862C2A-3F83-C06B-1BBF-4BBF31B1ED59}"/>
              </a:ext>
            </a:extLst>
          </p:cNvPr>
          <p:cNvSpPr>
            <a:spLocks noGrp="1"/>
          </p:cNvSpPr>
          <p:nvPr>
            <p:ph type="dt" sz="half" idx="10"/>
          </p:nvPr>
        </p:nvSpPr>
        <p:spPr/>
        <p:txBody>
          <a:bodyPr/>
          <a:lstStyle/>
          <a:p>
            <a:fld id="{114866FE-4B8C-47ED-966C-1E78EF341409}" type="datetimeFigureOut">
              <a:rPr lang="nl-NL" smtClean="0"/>
              <a:t>5-7-2022</a:t>
            </a:fld>
            <a:endParaRPr lang="nl-NL"/>
          </a:p>
        </p:txBody>
      </p:sp>
      <p:sp>
        <p:nvSpPr>
          <p:cNvPr id="5" name="Tijdelijke aanduiding voor voettekst 4">
            <a:extLst>
              <a:ext uri="{FF2B5EF4-FFF2-40B4-BE49-F238E27FC236}">
                <a16:creationId xmlns:a16="http://schemas.microsoft.com/office/drawing/2014/main" id="{A948E472-AEAB-9B8A-32A9-F8162EAA8296}"/>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21518FBA-55A8-D28A-E64A-3068FB69BB96}"/>
              </a:ext>
            </a:extLst>
          </p:cNvPr>
          <p:cNvSpPr>
            <a:spLocks noGrp="1"/>
          </p:cNvSpPr>
          <p:nvPr>
            <p:ph type="sldNum" sz="quarter" idx="12"/>
          </p:nvPr>
        </p:nvSpPr>
        <p:spPr/>
        <p:txBody>
          <a:bodyPr/>
          <a:lstStyle/>
          <a:p>
            <a:fld id="{781187E2-CC3E-47EC-9610-751032819BB0}" type="slidenum">
              <a:rPr lang="nl-NL" smtClean="0"/>
              <a:t>‹nr.›</a:t>
            </a:fld>
            <a:endParaRPr lang="nl-NL"/>
          </a:p>
        </p:txBody>
      </p:sp>
    </p:spTree>
    <p:extLst>
      <p:ext uri="{BB962C8B-B14F-4D97-AF65-F5344CB8AC3E}">
        <p14:creationId xmlns:p14="http://schemas.microsoft.com/office/powerpoint/2010/main" val="173887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4881D80-984C-0C5A-B38E-C5E418A7ECC8}"/>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0B4B76AD-11C6-8E19-9677-4FCE64E864BD}"/>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870A4BB7-4533-1461-1E9D-84E793C5682D}"/>
              </a:ext>
            </a:extLst>
          </p:cNvPr>
          <p:cNvSpPr>
            <a:spLocks noGrp="1"/>
          </p:cNvSpPr>
          <p:nvPr>
            <p:ph type="dt" sz="half" idx="10"/>
          </p:nvPr>
        </p:nvSpPr>
        <p:spPr/>
        <p:txBody>
          <a:bodyPr/>
          <a:lstStyle/>
          <a:p>
            <a:fld id="{114866FE-4B8C-47ED-966C-1E78EF341409}" type="datetimeFigureOut">
              <a:rPr lang="nl-NL" smtClean="0"/>
              <a:t>5-7-2022</a:t>
            </a:fld>
            <a:endParaRPr lang="nl-NL"/>
          </a:p>
        </p:txBody>
      </p:sp>
      <p:sp>
        <p:nvSpPr>
          <p:cNvPr id="5" name="Tijdelijke aanduiding voor voettekst 4">
            <a:extLst>
              <a:ext uri="{FF2B5EF4-FFF2-40B4-BE49-F238E27FC236}">
                <a16:creationId xmlns:a16="http://schemas.microsoft.com/office/drawing/2014/main" id="{28DFB8FB-46FC-C6BD-C7EF-4FA53D959E69}"/>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5EE4E4A9-0B00-7369-B55D-EB76E4A9F994}"/>
              </a:ext>
            </a:extLst>
          </p:cNvPr>
          <p:cNvSpPr>
            <a:spLocks noGrp="1"/>
          </p:cNvSpPr>
          <p:nvPr>
            <p:ph type="sldNum" sz="quarter" idx="12"/>
          </p:nvPr>
        </p:nvSpPr>
        <p:spPr/>
        <p:txBody>
          <a:bodyPr/>
          <a:lstStyle/>
          <a:p>
            <a:fld id="{781187E2-CC3E-47EC-9610-751032819BB0}" type="slidenum">
              <a:rPr lang="nl-NL" smtClean="0"/>
              <a:t>‹nr.›</a:t>
            </a:fld>
            <a:endParaRPr lang="nl-NL"/>
          </a:p>
        </p:txBody>
      </p:sp>
    </p:spTree>
    <p:extLst>
      <p:ext uri="{BB962C8B-B14F-4D97-AF65-F5344CB8AC3E}">
        <p14:creationId xmlns:p14="http://schemas.microsoft.com/office/powerpoint/2010/main" val="19036150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F42C214-C498-328A-F7DC-F0A4C8187392}"/>
              </a:ext>
            </a:extLst>
          </p:cNvPr>
          <p:cNvSpPr>
            <a:spLocks noGrp="1"/>
          </p:cNvSpPr>
          <p:nvPr>
            <p:ph type="title"/>
          </p:nvPr>
        </p:nvSpPr>
        <p:spPr>
          <a:xfrm>
            <a:off x="831850" y="1709738"/>
            <a:ext cx="10515600" cy="2852737"/>
          </a:xfrm>
        </p:spPr>
        <p:txBody>
          <a:bodyPr anchor="b"/>
          <a:lstStyle>
            <a:lvl1pPr>
              <a:defRPr sz="6000"/>
            </a:lvl1pPr>
          </a:lstStyle>
          <a:p>
            <a:r>
              <a:rPr lang="nl-NL"/>
              <a:t>Klik om stijl te bewerken</a:t>
            </a:r>
          </a:p>
        </p:txBody>
      </p:sp>
      <p:sp>
        <p:nvSpPr>
          <p:cNvPr id="3" name="Tijdelijke aanduiding voor tekst 2">
            <a:extLst>
              <a:ext uri="{FF2B5EF4-FFF2-40B4-BE49-F238E27FC236}">
                <a16:creationId xmlns:a16="http://schemas.microsoft.com/office/drawing/2014/main" id="{9C6B2512-739D-53B8-4061-B5B9DE61A2C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4" name="Tijdelijke aanduiding voor datum 3">
            <a:extLst>
              <a:ext uri="{FF2B5EF4-FFF2-40B4-BE49-F238E27FC236}">
                <a16:creationId xmlns:a16="http://schemas.microsoft.com/office/drawing/2014/main" id="{B22CF1FC-DDFB-641A-106D-448715774850}"/>
              </a:ext>
            </a:extLst>
          </p:cNvPr>
          <p:cNvSpPr>
            <a:spLocks noGrp="1"/>
          </p:cNvSpPr>
          <p:nvPr>
            <p:ph type="dt" sz="half" idx="10"/>
          </p:nvPr>
        </p:nvSpPr>
        <p:spPr/>
        <p:txBody>
          <a:bodyPr/>
          <a:lstStyle/>
          <a:p>
            <a:fld id="{114866FE-4B8C-47ED-966C-1E78EF341409}" type="datetimeFigureOut">
              <a:rPr lang="nl-NL" smtClean="0"/>
              <a:t>5-7-2022</a:t>
            </a:fld>
            <a:endParaRPr lang="nl-NL"/>
          </a:p>
        </p:txBody>
      </p:sp>
      <p:sp>
        <p:nvSpPr>
          <p:cNvPr id="5" name="Tijdelijke aanduiding voor voettekst 4">
            <a:extLst>
              <a:ext uri="{FF2B5EF4-FFF2-40B4-BE49-F238E27FC236}">
                <a16:creationId xmlns:a16="http://schemas.microsoft.com/office/drawing/2014/main" id="{E75AED19-FFCE-C9B1-475A-D5BCF4C071B1}"/>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DCC58160-6731-34D8-8022-524B2DF92FF4}"/>
              </a:ext>
            </a:extLst>
          </p:cNvPr>
          <p:cNvSpPr>
            <a:spLocks noGrp="1"/>
          </p:cNvSpPr>
          <p:nvPr>
            <p:ph type="sldNum" sz="quarter" idx="12"/>
          </p:nvPr>
        </p:nvSpPr>
        <p:spPr/>
        <p:txBody>
          <a:bodyPr/>
          <a:lstStyle/>
          <a:p>
            <a:fld id="{781187E2-CC3E-47EC-9610-751032819BB0}" type="slidenum">
              <a:rPr lang="nl-NL" smtClean="0"/>
              <a:t>‹nr.›</a:t>
            </a:fld>
            <a:endParaRPr lang="nl-NL"/>
          </a:p>
        </p:txBody>
      </p:sp>
    </p:spTree>
    <p:extLst>
      <p:ext uri="{BB962C8B-B14F-4D97-AF65-F5344CB8AC3E}">
        <p14:creationId xmlns:p14="http://schemas.microsoft.com/office/powerpoint/2010/main" val="38137322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1F8D008-A1C8-94EB-C390-2E58F4EBFD0D}"/>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D946CBDC-991D-D59E-08D3-A56E84143673}"/>
              </a:ext>
            </a:extLst>
          </p:cNvPr>
          <p:cNvSpPr>
            <a:spLocks noGrp="1"/>
          </p:cNvSpPr>
          <p:nvPr>
            <p:ph sz="half" idx="1"/>
          </p:nvPr>
        </p:nvSpPr>
        <p:spPr>
          <a:xfrm>
            <a:off x="838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a:extLst>
              <a:ext uri="{FF2B5EF4-FFF2-40B4-BE49-F238E27FC236}">
                <a16:creationId xmlns:a16="http://schemas.microsoft.com/office/drawing/2014/main" id="{08A6D3B0-96F3-F534-0621-4792E413846D}"/>
              </a:ext>
            </a:extLst>
          </p:cNvPr>
          <p:cNvSpPr>
            <a:spLocks noGrp="1"/>
          </p:cNvSpPr>
          <p:nvPr>
            <p:ph sz="half" idx="2"/>
          </p:nvPr>
        </p:nvSpPr>
        <p:spPr>
          <a:xfrm>
            <a:off x="6172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a:extLst>
              <a:ext uri="{FF2B5EF4-FFF2-40B4-BE49-F238E27FC236}">
                <a16:creationId xmlns:a16="http://schemas.microsoft.com/office/drawing/2014/main" id="{854B5A7A-584B-AFB4-4E8E-F3AF3219A40D}"/>
              </a:ext>
            </a:extLst>
          </p:cNvPr>
          <p:cNvSpPr>
            <a:spLocks noGrp="1"/>
          </p:cNvSpPr>
          <p:nvPr>
            <p:ph type="dt" sz="half" idx="10"/>
          </p:nvPr>
        </p:nvSpPr>
        <p:spPr/>
        <p:txBody>
          <a:bodyPr/>
          <a:lstStyle/>
          <a:p>
            <a:fld id="{114866FE-4B8C-47ED-966C-1E78EF341409}" type="datetimeFigureOut">
              <a:rPr lang="nl-NL" smtClean="0"/>
              <a:t>5-7-2022</a:t>
            </a:fld>
            <a:endParaRPr lang="nl-NL"/>
          </a:p>
        </p:txBody>
      </p:sp>
      <p:sp>
        <p:nvSpPr>
          <p:cNvPr id="6" name="Tijdelijke aanduiding voor voettekst 5">
            <a:extLst>
              <a:ext uri="{FF2B5EF4-FFF2-40B4-BE49-F238E27FC236}">
                <a16:creationId xmlns:a16="http://schemas.microsoft.com/office/drawing/2014/main" id="{7C736F4C-8F28-2B38-26DA-103396237AE7}"/>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5B99D3B9-6AA0-28AE-215A-C8082DD84567}"/>
              </a:ext>
            </a:extLst>
          </p:cNvPr>
          <p:cNvSpPr>
            <a:spLocks noGrp="1"/>
          </p:cNvSpPr>
          <p:nvPr>
            <p:ph type="sldNum" sz="quarter" idx="12"/>
          </p:nvPr>
        </p:nvSpPr>
        <p:spPr/>
        <p:txBody>
          <a:bodyPr/>
          <a:lstStyle/>
          <a:p>
            <a:fld id="{781187E2-CC3E-47EC-9610-751032819BB0}" type="slidenum">
              <a:rPr lang="nl-NL" smtClean="0"/>
              <a:t>‹nr.›</a:t>
            </a:fld>
            <a:endParaRPr lang="nl-NL"/>
          </a:p>
        </p:txBody>
      </p:sp>
    </p:spTree>
    <p:extLst>
      <p:ext uri="{BB962C8B-B14F-4D97-AF65-F5344CB8AC3E}">
        <p14:creationId xmlns:p14="http://schemas.microsoft.com/office/powerpoint/2010/main" val="39412048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75EF174-F38D-740A-A41A-3E601B91C240}"/>
              </a:ext>
            </a:extLst>
          </p:cNvPr>
          <p:cNvSpPr>
            <a:spLocks noGrp="1"/>
          </p:cNvSpPr>
          <p:nvPr>
            <p:ph type="title"/>
          </p:nvPr>
        </p:nvSpPr>
        <p:spPr>
          <a:xfrm>
            <a:off x="839788" y="365125"/>
            <a:ext cx="10515600" cy="1325563"/>
          </a:xfrm>
        </p:spPr>
        <p:txBody>
          <a:bodyPr/>
          <a:lstStyle/>
          <a:p>
            <a:r>
              <a:rPr lang="nl-NL"/>
              <a:t>Klik om stijl te bewerken</a:t>
            </a:r>
          </a:p>
        </p:txBody>
      </p:sp>
      <p:sp>
        <p:nvSpPr>
          <p:cNvPr id="3" name="Tijdelijke aanduiding voor tekst 2">
            <a:extLst>
              <a:ext uri="{FF2B5EF4-FFF2-40B4-BE49-F238E27FC236}">
                <a16:creationId xmlns:a16="http://schemas.microsoft.com/office/drawing/2014/main" id="{46737AD4-1C0B-76B4-E24E-FF0C63E58BE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Tijdelijke aanduiding voor inhoud 3">
            <a:extLst>
              <a:ext uri="{FF2B5EF4-FFF2-40B4-BE49-F238E27FC236}">
                <a16:creationId xmlns:a16="http://schemas.microsoft.com/office/drawing/2014/main" id="{480F590A-B179-2840-4F96-9027599706EF}"/>
              </a:ext>
            </a:extLst>
          </p:cNvPr>
          <p:cNvSpPr>
            <a:spLocks noGrp="1"/>
          </p:cNvSpPr>
          <p:nvPr>
            <p:ph sz="half" idx="2"/>
          </p:nvPr>
        </p:nvSpPr>
        <p:spPr>
          <a:xfrm>
            <a:off x="839788" y="2505075"/>
            <a:ext cx="5157787"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a:extLst>
              <a:ext uri="{FF2B5EF4-FFF2-40B4-BE49-F238E27FC236}">
                <a16:creationId xmlns:a16="http://schemas.microsoft.com/office/drawing/2014/main" id="{64E3C982-B631-621E-AFBB-262FE9C5E9F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Tijdelijke aanduiding voor inhoud 5">
            <a:extLst>
              <a:ext uri="{FF2B5EF4-FFF2-40B4-BE49-F238E27FC236}">
                <a16:creationId xmlns:a16="http://schemas.microsoft.com/office/drawing/2014/main" id="{F763FFCE-466D-7540-C6EC-9310B1D921AA}"/>
              </a:ext>
            </a:extLst>
          </p:cNvPr>
          <p:cNvSpPr>
            <a:spLocks noGrp="1"/>
          </p:cNvSpPr>
          <p:nvPr>
            <p:ph sz="quarter" idx="4"/>
          </p:nvPr>
        </p:nvSpPr>
        <p:spPr>
          <a:xfrm>
            <a:off x="6172200" y="2505075"/>
            <a:ext cx="5183188"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a:extLst>
              <a:ext uri="{FF2B5EF4-FFF2-40B4-BE49-F238E27FC236}">
                <a16:creationId xmlns:a16="http://schemas.microsoft.com/office/drawing/2014/main" id="{002129AA-3890-B4D8-43D8-4552FAD96CA5}"/>
              </a:ext>
            </a:extLst>
          </p:cNvPr>
          <p:cNvSpPr>
            <a:spLocks noGrp="1"/>
          </p:cNvSpPr>
          <p:nvPr>
            <p:ph type="dt" sz="half" idx="10"/>
          </p:nvPr>
        </p:nvSpPr>
        <p:spPr/>
        <p:txBody>
          <a:bodyPr/>
          <a:lstStyle/>
          <a:p>
            <a:fld id="{114866FE-4B8C-47ED-966C-1E78EF341409}" type="datetimeFigureOut">
              <a:rPr lang="nl-NL" smtClean="0"/>
              <a:t>5-7-2022</a:t>
            </a:fld>
            <a:endParaRPr lang="nl-NL"/>
          </a:p>
        </p:txBody>
      </p:sp>
      <p:sp>
        <p:nvSpPr>
          <p:cNvPr id="8" name="Tijdelijke aanduiding voor voettekst 7">
            <a:extLst>
              <a:ext uri="{FF2B5EF4-FFF2-40B4-BE49-F238E27FC236}">
                <a16:creationId xmlns:a16="http://schemas.microsoft.com/office/drawing/2014/main" id="{2A46944D-151E-A919-EA14-EAAAF249CF09}"/>
              </a:ext>
            </a:extLst>
          </p:cNvPr>
          <p:cNvSpPr>
            <a:spLocks noGrp="1"/>
          </p:cNvSpPr>
          <p:nvPr>
            <p:ph type="ftr" sz="quarter" idx="11"/>
          </p:nvPr>
        </p:nvSpPr>
        <p:spPr/>
        <p:txBody>
          <a:bodyPr/>
          <a:lstStyle/>
          <a:p>
            <a:endParaRPr lang="nl-NL"/>
          </a:p>
        </p:txBody>
      </p:sp>
      <p:sp>
        <p:nvSpPr>
          <p:cNvPr id="9" name="Tijdelijke aanduiding voor dianummer 8">
            <a:extLst>
              <a:ext uri="{FF2B5EF4-FFF2-40B4-BE49-F238E27FC236}">
                <a16:creationId xmlns:a16="http://schemas.microsoft.com/office/drawing/2014/main" id="{B339A787-ACA2-4A19-AFEA-DBDD8196D521}"/>
              </a:ext>
            </a:extLst>
          </p:cNvPr>
          <p:cNvSpPr>
            <a:spLocks noGrp="1"/>
          </p:cNvSpPr>
          <p:nvPr>
            <p:ph type="sldNum" sz="quarter" idx="12"/>
          </p:nvPr>
        </p:nvSpPr>
        <p:spPr/>
        <p:txBody>
          <a:bodyPr/>
          <a:lstStyle/>
          <a:p>
            <a:fld id="{781187E2-CC3E-47EC-9610-751032819BB0}" type="slidenum">
              <a:rPr lang="nl-NL" smtClean="0"/>
              <a:t>‹nr.›</a:t>
            </a:fld>
            <a:endParaRPr lang="nl-NL"/>
          </a:p>
        </p:txBody>
      </p:sp>
    </p:spTree>
    <p:extLst>
      <p:ext uri="{BB962C8B-B14F-4D97-AF65-F5344CB8AC3E}">
        <p14:creationId xmlns:p14="http://schemas.microsoft.com/office/powerpoint/2010/main" val="28607614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7AD7056-83FB-4DB3-80B6-DF9DC16C429D}"/>
              </a:ext>
            </a:extLst>
          </p:cNvPr>
          <p:cNvSpPr>
            <a:spLocks noGrp="1"/>
          </p:cNvSpPr>
          <p:nvPr>
            <p:ph type="title"/>
          </p:nvPr>
        </p:nvSpPr>
        <p:spPr/>
        <p:txBody>
          <a:bodyPr/>
          <a:lstStyle/>
          <a:p>
            <a:r>
              <a:rPr lang="nl-NL"/>
              <a:t>Klik om stijl te bewerken</a:t>
            </a:r>
          </a:p>
        </p:txBody>
      </p:sp>
      <p:sp>
        <p:nvSpPr>
          <p:cNvPr id="3" name="Tijdelijke aanduiding voor datum 2">
            <a:extLst>
              <a:ext uri="{FF2B5EF4-FFF2-40B4-BE49-F238E27FC236}">
                <a16:creationId xmlns:a16="http://schemas.microsoft.com/office/drawing/2014/main" id="{ED8F192A-3114-53E7-32BA-0D75E4B65B82}"/>
              </a:ext>
            </a:extLst>
          </p:cNvPr>
          <p:cNvSpPr>
            <a:spLocks noGrp="1"/>
          </p:cNvSpPr>
          <p:nvPr>
            <p:ph type="dt" sz="half" idx="10"/>
          </p:nvPr>
        </p:nvSpPr>
        <p:spPr/>
        <p:txBody>
          <a:bodyPr/>
          <a:lstStyle/>
          <a:p>
            <a:fld id="{114866FE-4B8C-47ED-966C-1E78EF341409}" type="datetimeFigureOut">
              <a:rPr lang="nl-NL" smtClean="0"/>
              <a:t>5-7-2022</a:t>
            </a:fld>
            <a:endParaRPr lang="nl-NL"/>
          </a:p>
        </p:txBody>
      </p:sp>
      <p:sp>
        <p:nvSpPr>
          <p:cNvPr id="4" name="Tijdelijke aanduiding voor voettekst 3">
            <a:extLst>
              <a:ext uri="{FF2B5EF4-FFF2-40B4-BE49-F238E27FC236}">
                <a16:creationId xmlns:a16="http://schemas.microsoft.com/office/drawing/2014/main" id="{28AA9857-2709-D94B-6F1F-FAF9416E64DF}"/>
              </a:ext>
            </a:extLst>
          </p:cNvPr>
          <p:cNvSpPr>
            <a:spLocks noGrp="1"/>
          </p:cNvSpPr>
          <p:nvPr>
            <p:ph type="ftr" sz="quarter" idx="11"/>
          </p:nvPr>
        </p:nvSpPr>
        <p:spPr/>
        <p:txBody>
          <a:bodyPr/>
          <a:lstStyle/>
          <a:p>
            <a:endParaRPr lang="nl-NL"/>
          </a:p>
        </p:txBody>
      </p:sp>
      <p:sp>
        <p:nvSpPr>
          <p:cNvPr id="5" name="Tijdelijke aanduiding voor dianummer 4">
            <a:extLst>
              <a:ext uri="{FF2B5EF4-FFF2-40B4-BE49-F238E27FC236}">
                <a16:creationId xmlns:a16="http://schemas.microsoft.com/office/drawing/2014/main" id="{A1B01E93-BD8E-374D-8601-79456E5767C2}"/>
              </a:ext>
            </a:extLst>
          </p:cNvPr>
          <p:cNvSpPr>
            <a:spLocks noGrp="1"/>
          </p:cNvSpPr>
          <p:nvPr>
            <p:ph type="sldNum" sz="quarter" idx="12"/>
          </p:nvPr>
        </p:nvSpPr>
        <p:spPr/>
        <p:txBody>
          <a:bodyPr/>
          <a:lstStyle/>
          <a:p>
            <a:fld id="{781187E2-CC3E-47EC-9610-751032819BB0}" type="slidenum">
              <a:rPr lang="nl-NL" smtClean="0"/>
              <a:t>‹nr.›</a:t>
            </a:fld>
            <a:endParaRPr lang="nl-NL"/>
          </a:p>
        </p:txBody>
      </p:sp>
    </p:spTree>
    <p:extLst>
      <p:ext uri="{BB962C8B-B14F-4D97-AF65-F5344CB8AC3E}">
        <p14:creationId xmlns:p14="http://schemas.microsoft.com/office/powerpoint/2010/main" val="12313748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837258E5-3505-0A80-555B-DB2542E6D8BE}"/>
              </a:ext>
            </a:extLst>
          </p:cNvPr>
          <p:cNvSpPr>
            <a:spLocks noGrp="1"/>
          </p:cNvSpPr>
          <p:nvPr>
            <p:ph type="dt" sz="half" idx="10"/>
          </p:nvPr>
        </p:nvSpPr>
        <p:spPr/>
        <p:txBody>
          <a:bodyPr/>
          <a:lstStyle/>
          <a:p>
            <a:fld id="{114866FE-4B8C-47ED-966C-1E78EF341409}" type="datetimeFigureOut">
              <a:rPr lang="nl-NL" smtClean="0"/>
              <a:t>5-7-2022</a:t>
            </a:fld>
            <a:endParaRPr lang="nl-NL"/>
          </a:p>
        </p:txBody>
      </p:sp>
      <p:sp>
        <p:nvSpPr>
          <p:cNvPr id="3" name="Tijdelijke aanduiding voor voettekst 2">
            <a:extLst>
              <a:ext uri="{FF2B5EF4-FFF2-40B4-BE49-F238E27FC236}">
                <a16:creationId xmlns:a16="http://schemas.microsoft.com/office/drawing/2014/main" id="{12417261-5B80-05BA-E296-2E73777E0B13}"/>
              </a:ext>
            </a:extLst>
          </p:cNvPr>
          <p:cNvSpPr>
            <a:spLocks noGrp="1"/>
          </p:cNvSpPr>
          <p:nvPr>
            <p:ph type="ftr" sz="quarter" idx="11"/>
          </p:nvPr>
        </p:nvSpPr>
        <p:spPr/>
        <p:txBody>
          <a:bodyPr/>
          <a:lstStyle/>
          <a:p>
            <a:endParaRPr lang="nl-NL"/>
          </a:p>
        </p:txBody>
      </p:sp>
      <p:sp>
        <p:nvSpPr>
          <p:cNvPr id="4" name="Tijdelijke aanduiding voor dianummer 3">
            <a:extLst>
              <a:ext uri="{FF2B5EF4-FFF2-40B4-BE49-F238E27FC236}">
                <a16:creationId xmlns:a16="http://schemas.microsoft.com/office/drawing/2014/main" id="{CD78B633-BA69-D020-F917-EAEB76F39D81}"/>
              </a:ext>
            </a:extLst>
          </p:cNvPr>
          <p:cNvSpPr>
            <a:spLocks noGrp="1"/>
          </p:cNvSpPr>
          <p:nvPr>
            <p:ph type="sldNum" sz="quarter" idx="12"/>
          </p:nvPr>
        </p:nvSpPr>
        <p:spPr/>
        <p:txBody>
          <a:bodyPr/>
          <a:lstStyle/>
          <a:p>
            <a:fld id="{781187E2-CC3E-47EC-9610-751032819BB0}" type="slidenum">
              <a:rPr lang="nl-NL" smtClean="0"/>
              <a:t>‹nr.›</a:t>
            </a:fld>
            <a:endParaRPr lang="nl-NL"/>
          </a:p>
        </p:txBody>
      </p:sp>
    </p:spTree>
    <p:extLst>
      <p:ext uri="{BB962C8B-B14F-4D97-AF65-F5344CB8AC3E}">
        <p14:creationId xmlns:p14="http://schemas.microsoft.com/office/powerpoint/2010/main" val="26242228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D82118D-6D72-53AA-09E1-802AD8ACE8E8}"/>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inhoud 2">
            <a:extLst>
              <a:ext uri="{FF2B5EF4-FFF2-40B4-BE49-F238E27FC236}">
                <a16:creationId xmlns:a16="http://schemas.microsoft.com/office/drawing/2014/main" id="{A2995194-3C96-C536-D2F9-4D60CAA7D2F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a:extLst>
              <a:ext uri="{FF2B5EF4-FFF2-40B4-BE49-F238E27FC236}">
                <a16:creationId xmlns:a16="http://schemas.microsoft.com/office/drawing/2014/main" id="{92C237CA-0686-A9AD-76F5-A6A5C918CB4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26EE5B4A-D696-07D6-2291-A5438B5CE025}"/>
              </a:ext>
            </a:extLst>
          </p:cNvPr>
          <p:cNvSpPr>
            <a:spLocks noGrp="1"/>
          </p:cNvSpPr>
          <p:nvPr>
            <p:ph type="dt" sz="half" idx="10"/>
          </p:nvPr>
        </p:nvSpPr>
        <p:spPr/>
        <p:txBody>
          <a:bodyPr/>
          <a:lstStyle/>
          <a:p>
            <a:fld id="{114866FE-4B8C-47ED-966C-1E78EF341409}" type="datetimeFigureOut">
              <a:rPr lang="nl-NL" smtClean="0"/>
              <a:t>5-7-2022</a:t>
            </a:fld>
            <a:endParaRPr lang="nl-NL"/>
          </a:p>
        </p:txBody>
      </p:sp>
      <p:sp>
        <p:nvSpPr>
          <p:cNvPr id="6" name="Tijdelijke aanduiding voor voettekst 5">
            <a:extLst>
              <a:ext uri="{FF2B5EF4-FFF2-40B4-BE49-F238E27FC236}">
                <a16:creationId xmlns:a16="http://schemas.microsoft.com/office/drawing/2014/main" id="{84848E36-2063-C16A-CAE2-33B0D57CACF7}"/>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74E41CBF-07BA-FDF8-AE70-F81B15BEA068}"/>
              </a:ext>
            </a:extLst>
          </p:cNvPr>
          <p:cNvSpPr>
            <a:spLocks noGrp="1"/>
          </p:cNvSpPr>
          <p:nvPr>
            <p:ph type="sldNum" sz="quarter" idx="12"/>
          </p:nvPr>
        </p:nvSpPr>
        <p:spPr/>
        <p:txBody>
          <a:bodyPr/>
          <a:lstStyle/>
          <a:p>
            <a:fld id="{781187E2-CC3E-47EC-9610-751032819BB0}" type="slidenum">
              <a:rPr lang="nl-NL" smtClean="0"/>
              <a:t>‹nr.›</a:t>
            </a:fld>
            <a:endParaRPr lang="nl-NL"/>
          </a:p>
        </p:txBody>
      </p:sp>
    </p:spTree>
    <p:extLst>
      <p:ext uri="{BB962C8B-B14F-4D97-AF65-F5344CB8AC3E}">
        <p14:creationId xmlns:p14="http://schemas.microsoft.com/office/powerpoint/2010/main" val="7132097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36261BB-030D-02A0-5A66-7A2642934A81}"/>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afbeelding 2">
            <a:extLst>
              <a:ext uri="{FF2B5EF4-FFF2-40B4-BE49-F238E27FC236}">
                <a16:creationId xmlns:a16="http://schemas.microsoft.com/office/drawing/2014/main" id="{8BD3920F-303F-5639-5A19-86B27308774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a:extLst>
              <a:ext uri="{FF2B5EF4-FFF2-40B4-BE49-F238E27FC236}">
                <a16:creationId xmlns:a16="http://schemas.microsoft.com/office/drawing/2014/main" id="{84EF505C-0A59-9955-4221-F88A8925A1E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805DD607-559D-C067-A25F-F0336117CE04}"/>
              </a:ext>
            </a:extLst>
          </p:cNvPr>
          <p:cNvSpPr>
            <a:spLocks noGrp="1"/>
          </p:cNvSpPr>
          <p:nvPr>
            <p:ph type="dt" sz="half" idx="10"/>
          </p:nvPr>
        </p:nvSpPr>
        <p:spPr/>
        <p:txBody>
          <a:bodyPr/>
          <a:lstStyle/>
          <a:p>
            <a:fld id="{114866FE-4B8C-47ED-966C-1E78EF341409}" type="datetimeFigureOut">
              <a:rPr lang="nl-NL" smtClean="0"/>
              <a:t>5-7-2022</a:t>
            </a:fld>
            <a:endParaRPr lang="nl-NL"/>
          </a:p>
        </p:txBody>
      </p:sp>
      <p:sp>
        <p:nvSpPr>
          <p:cNvPr id="6" name="Tijdelijke aanduiding voor voettekst 5">
            <a:extLst>
              <a:ext uri="{FF2B5EF4-FFF2-40B4-BE49-F238E27FC236}">
                <a16:creationId xmlns:a16="http://schemas.microsoft.com/office/drawing/2014/main" id="{ACC8BF8F-0F90-8951-A4EF-8493B71E048B}"/>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DE1C8CA2-3C4D-49EF-85E5-A9A0F7C7BCFF}"/>
              </a:ext>
            </a:extLst>
          </p:cNvPr>
          <p:cNvSpPr>
            <a:spLocks noGrp="1"/>
          </p:cNvSpPr>
          <p:nvPr>
            <p:ph type="sldNum" sz="quarter" idx="12"/>
          </p:nvPr>
        </p:nvSpPr>
        <p:spPr/>
        <p:txBody>
          <a:bodyPr/>
          <a:lstStyle/>
          <a:p>
            <a:fld id="{781187E2-CC3E-47EC-9610-751032819BB0}" type="slidenum">
              <a:rPr lang="nl-NL" smtClean="0"/>
              <a:t>‹nr.›</a:t>
            </a:fld>
            <a:endParaRPr lang="nl-NL"/>
          </a:p>
        </p:txBody>
      </p:sp>
    </p:spTree>
    <p:extLst>
      <p:ext uri="{BB962C8B-B14F-4D97-AF65-F5344CB8AC3E}">
        <p14:creationId xmlns:p14="http://schemas.microsoft.com/office/powerpoint/2010/main" val="14863670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BBB37E98-C59C-BF84-EBD7-3776B1C5F02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a16="http://schemas.microsoft.com/office/drawing/2014/main" id="{643D0991-4AB8-2794-E9CB-F52FFA36B5B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3D9B31AC-A14D-645E-16AC-0DA263A63A3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14866FE-4B8C-47ED-966C-1E78EF341409}" type="datetimeFigureOut">
              <a:rPr lang="nl-NL" smtClean="0"/>
              <a:t>5-7-2022</a:t>
            </a:fld>
            <a:endParaRPr lang="nl-NL"/>
          </a:p>
        </p:txBody>
      </p:sp>
      <p:sp>
        <p:nvSpPr>
          <p:cNvPr id="5" name="Tijdelijke aanduiding voor voettekst 4">
            <a:extLst>
              <a:ext uri="{FF2B5EF4-FFF2-40B4-BE49-F238E27FC236}">
                <a16:creationId xmlns:a16="http://schemas.microsoft.com/office/drawing/2014/main" id="{FAAD5973-A4FE-FF29-5371-1E3BAB15473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a:extLst>
              <a:ext uri="{FF2B5EF4-FFF2-40B4-BE49-F238E27FC236}">
                <a16:creationId xmlns:a16="http://schemas.microsoft.com/office/drawing/2014/main" id="{7F898B55-458F-E2AF-0AB1-A3FF24DB90A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81187E2-CC3E-47EC-9610-751032819BB0}" type="slidenum">
              <a:rPr lang="nl-NL" smtClean="0"/>
              <a:t>‹nr.›</a:t>
            </a:fld>
            <a:endParaRPr lang="nl-NL"/>
          </a:p>
        </p:txBody>
      </p:sp>
    </p:spTree>
    <p:extLst>
      <p:ext uri="{BB962C8B-B14F-4D97-AF65-F5344CB8AC3E}">
        <p14:creationId xmlns:p14="http://schemas.microsoft.com/office/powerpoint/2010/main" val="17637360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image" Target="../media/image2.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D2D2D2"/>
        </a:soli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F8B1291-2E77-2CE1-0739-B21D1E5B0DCB}"/>
              </a:ext>
            </a:extLst>
          </p:cNvPr>
          <p:cNvSpPr>
            <a:spLocks noGrp="1"/>
          </p:cNvSpPr>
          <p:nvPr>
            <p:ph type="ctrTitle"/>
          </p:nvPr>
        </p:nvSpPr>
        <p:spPr/>
        <p:txBody>
          <a:bodyPr/>
          <a:lstStyle/>
          <a:p>
            <a:endParaRPr lang="nl-NL"/>
          </a:p>
        </p:txBody>
      </p:sp>
      <p:sp>
        <p:nvSpPr>
          <p:cNvPr id="3" name="Ondertitel 2">
            <a:extLst>
              <a:ext uri="{FF2B5EF4-FFF2-40B4-BE49-F238E27FC236}">
                <a16:creationId xmlns:a16="http://schemas.microsoft.com/office/drawing/2014/main" id="{28A1A520-6D94-D4B8-0A27-7F8308B5573C}"/>
              </a:ext>
            </a:extLst>
          </p:cNvPr>
          <p:cNvSpPr>
            <a:spLocks noGrp="1"/>
          </p:cNvSpPr>
          <p:nvPr>
            <p:ph type="subTitle" idx="1"/>
          </p:nvPr>
        </p:nvSpPr>
        <p:spPr/>
        <p:txBody>
          <a:bodyPr/>
          <a:lstStyle/>
          <a:p>
            <a:endParaRPr lang="nl-NL"/>
          </a:p>
        </p:txBody>
      </p:sp>
      <p:pic>
        <p:nvPicPr>
          <p:cNvPr id="7" name="Afbeelding 6">
            <a:extLst>
              <a:ext uri="{FF2B5EF4-FFF2-40B4-BE49-F238E27FC236}">
                <a16:creationId xmlns:a16="http://schemas.microsoft.com/office/drawing/2014/main" id="{57CCC54C-4DFA-C936-2456-9D8D28C5360A}"/>
              </a:ext>
            </a:extLst>
          </p:cNvPr>
          <p:cNvPicPr>
            <a:picLocks noChangeAspect="1"/>
          </p:cNvPicPr>
          <p:nvPr/>
        </p:nvPicPr>
        <p:blipFill>
          <a:blip r:embed="rId2"/>
          <a:stretch>
            <a:fillRect/>
          </a:stretch>
        </p:blipFill>
        <p:spPr>
          <a:xfrm>
            <a:off x="1268455" y="0"/>
            <a:ext cx="9655089" cy="6858000"/>
          </a:xfrm>
          <a:prstGeom prst="rect">
            <a:avLst/>
          </a:prstGeom>
        </p:spPr>
      </p:pic>
    </p:spTree>
    <p:extLst>
      <p:ext uri="{BB962C8B-B14F-4D97-AF65-F5344CB8AC3E}">
        <p14:creationId xmlns:p14="http://schemas.microsoft.com/office/powerpoint/2010/main" val="11349304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D2D2D2"/>
        </a:solidFill>
        <a:effectLst/>
      </p:bgPr>
    </p:bg>
    <p:spTree>
      <p:nvGrpSpPr>
        <p:cNvPr id="1" name=""/>
        <p:cNvGrpSpPr/>
        <p:nvPr/>
      </p:nvGrpSpPr>
      <p:grpSpPr>
        <a:xfrm>
          <a:off x="0" y="0"/>
          <a:ext cx="0" cy="0"/>
          <a:chOff x="0" y="0"/>
          <a:chExt cx="0" cy="0"/>
        </a:xfrm>
      </p:grpSpPr>
      <p:sp>
        <p:nvSpPr>
          <p:cNvPr id="8" name="Tekstvak 7">
            <a:extLst>
              <a:ext uri="{FF2B5EF4-FFF2-40B4-BE49-F238E27FC236}">
                <a16:creationId xmlns:a16="http://schemas.microsoft.com/office/drawing/2014/main" id="{6F26A9AA-7C4A-6723-8625-FE448B931B9F}"/>
              </a:ext>
            </a:extLst>
          </p:cNvPr>
          <p:cNvSpPr txBox="1"/>
          <p:nvPr/>
        </p:nvSpPr>
        <p:spPr>
          <a:xfrm>
            <a:off x="-2581" y="750972"/>
            <a:ext cx="6094444" cy="3256084"/>
          </a:xfrm>
          <a:prstGeom prst="rect">
            <a:avLst/>
          </a:prstGeom>
          <a:noFill/>
        </p:spPr>
        <p:txBody>
          <a:bodyPr wrap="square" lIns="360000">
            <a:spAutoFit/>
          </a:bodyPr>
          <a:lstStyle/>
          <a:p>
            <a:pPr algn="ctr">
              <a:lnSpc>
                <a:spcPct val="107000"/>
              </a:lnSpc>
              <a:spcAft>
                <a:spcPts val="800"/>
              </a:spcAft>
            </a:pPr>
            <a:r>
              <a:rPr lang="nl-NL" sz="1800" b="1" dirty="0">
                <a:solidFill>
                  <a:srgbClr val="454082"/>
                </a:solidFill>
                <a:effectLst/>
                <a:latin typeface="Calibri" panose="020F0502020204030204" pitchFamily="34" charset="0"/>
                <a:ea typeface="Times New Roman" panose="02020603050405020304" pitchFamily="18" charset="0"/>
                <a:cs typeface="Times New Roman" panose="02020603050405020304" pitchFamily="18" charset="0"/>
              </a:rPr>
              <a:t>EFFECTIEF LEIDEN</a:t>
            </a:r>
            <a:endParaRPr lang="nl-NL" sz="1800" dirty="0">
              <a:solidFill>
                <a:srgbClr val="454082"/>
              </a:solidFill>
              <a:effectLst/>
              <a:latin typeface="Calibri" panose="020F0502020204030204" pitchFamily="34" charset="0"/>
              <a:ea typeface="Times New Roman" panose="02020603050405020304" pitchFamily="18" charset="0"/>
              <a:cs typeface="Times New Roman" panose="02020603050405020304" pitchFamily="18" charset="0"/>
            </a:endParaRPr>
          </a:p>
          <a:p>
            <a:pPr algn="ctr">
              <a:lnSpc>
                <a:spcPct val="107000"/>
              </a:lnSpc>
              <a:spcAft>
                <a:spcPts val="800"/>
              </a:spcAft>
            </a:pPr>
            <a:r>
              <a:rPr lang="nl-NL" sz="1200" b="1" dirty="0">
                <a:solidFill>
                  <a:srgbClr val="454082"/>
                </a:solidFill>
                <a:effectLst/>
                <a:latin typeface="+mj-lt"/>
                <a:ea typeface="Times New Roman" panose="02020603050405020304" pitchFamily="18" charset="0"/>
                <a:cs typeface="Times New Roman" panose="02020603050405020304" pitchFamily="18" charset="0"/>
              </a:rPr>
              <a:t>Persoonlijke effectiviteit; </a:t>
            </a:r>
            <a:r>
              <a:rPr lang="nl-NL" sz="1200" dirty="0">
                <a:latin typeface="+mj-lt"/>
                <a:ea typeface="Times New Roman" panose="02020603050405020304" pitchFamily="18" charset="0"/>
                <a:cs typeface="Times New Roman" panose="02020603050405020304" pitchFamily="18" charset="0"/>
              </a:rPr>
              <a:t>J</a:t>
            </a:r>
            <a:r>
              <a:rPr lang="nl-NL" sz="1200" dirty="0">
                <a:effectLst/>
                <a:latin typeface="+mj-lt"/>
                <a:ea typeface="Times New Roman" panose="02020603050405020304" pitchFamily="18" charset="0"/>
                <a:cs typeface="Times New Roman" panose="02020603050405020304" pitchFamily="18" charset="0"/>
              </a:rPr>
              <a:t>e leert</a:t>
            </a:r>
            <a:r>
              <a:rPr lang="nl-NL" sz="1200" b="0" i="0" dirty="0">
                <a:solidFill>
                  <a:srgbClr val="000000"/>
                </a:solidFill>
                <a:effectLst/>
                <a:latin typeface="+mj-lt"/>
              </a:rPr>
              <a:t> jezelf kennen op een dieper niveau en krijgt meer vat op de belemmeringen die je mogelijk ervaart. Je ontdekt hoe je bewuster, effectiever en met meer plezier kunt leven en werken.</a:t>
            </a:r>
            <a:endParaRPr lang="nl-NL" sz="1200" dirty="0">
              <a:effectLst/>
              <a:latin typeface="Calibri" panose="020F0502020204030204" pitchFamily="34" charset="0"/>
              <a:ea typeface="Times New Roman" panose="02020603050405020304" pitchFamily="18" charset="0"/>
              <a:cs typeface="Times New Roman" panose="02020603050405020304" pitchFamily="18" charset="0"/>
            </a:endParaRPr>
          </a:p>
          <a:p>
            <a:pPr algn="ctr">
              <a:lnSpc>
                <a:spcPct val="107000"/>
              </a:lnSpc>
              <a:spcAft>
                <a:spcPts val="800"/>
              </a:spcAft>
            </a:pPr>
            <a:r>
              <a:rPr lang="nl-NL" sz="1200" b="1" dirty="0" err="1">
                <a:effectLst/>
                <a:latin typeface="+mj-lt"/>
                <a:ea typeface="Times New Roman" panose="02020603050405020304" pitchFamily="18" charset="0"/>
                <a:cs typeface="Times New Roman" panose="02020603050405020304" pitchFamily="18" charset="0"/>
              </a:rPr>
              <a:t>Waardengedreven</a:t>
            </a:r>
            <a:r>
              <a:rPr lang="nl-NL" sz="1200" b="1" dirty="0">
                <a:effectLst/>
                <a:latin typeface="+mj-lt"/>
                <a:ea typeface="Times New Roman" panose="02020603050405020304" pitchFamily="18" charset="0"/>
                <a:cs typeface="Times New Roman" panose="02020603050405020304" pitchFamily="18" charset="0"/>
              </a:rPr>
              <a:t> leiderschap;</a:t>
            </a:r>
            <a:r>
              <a:rPr lang="nl-NL" sz="1200" dirty="0">
                <a:effectLst/>
                <a:latin typeface="+mj-lt"/>
                <a:ea typeface="Times New Roman" panose="02020603050405020304" pitchFamily="18" charset="0"/>
                <a:cs typeface="Times New Roman" panose="02020603050405020304" pitchFamily="18" charset="0"/>
              </a:rPr>
              <a:t> Je </a:t>
            </a:r>
            <a:r>
              <a:rPr lang="nl-NL" sz="1200" dirty="0">
                <a:latin typeface="+mj-lt"/>
              </a:rPr>
              <a:t>ontwikkelt jouw eigen signatuur als leider vanuit dieper gelegen waarden, kunt deze projecteren op jouw werkpraktijk en operationaliseren naar concreet gedrag.</a:t>
            </a:r>
          </a:p>
          <a:p>
            <a:pPr algn="ctr">
              <a:lnSpc>
                <a:spcPct val="107000"/>
              </a:lnSpc>
              <a:spcAft>
                <a:spcPts val="800"/>
              </a:spcAft>
            </a:pPr>
            <a:r>
              <a:rPr lang="nl-NL" sz="1200" b="1" dirty="0">
                <a:effectLst/>
                <a:latin typeface="+mj-lt"/>
                <a:ea typeface="Times New Roman" panose="02020603050405020304" pitchFamily="18" charset="0"/>
                <a:cs typeface="Times New Roman" panose="02020603050405020304" pitchFamily="18" charset="0"/>
              </a:rPr>
              <a:t>Effectief beïnvloeden en overtuigen; </a:t>
            </a:r>
            <a:r>
              <a:rPr lang="nl-NL" sz="1200" dirty="0">
                <a:latin typeface="+mj-lt"/>
                <a:ea typeface="Times New Roman" panose="02020603050405020304" pitchFamily="18" charset="0"/>
                <a:cs typeface="Times New Roman" panose="02020603050405020304" pitchFamily="18" charset="0"/>
              </a:rPr>
              <a:t>J</a:t>
            </a:r>
            <a:r>
              <a:rPr lang="nl-NL" sz="1200" dirty="0">
                <a:effectLst/>
                <a:latin typeface="+mj-lt"/>
                <a:ea typeface="Times New Roman" panose="02020603050405020304" pitchFamily="18" charset="0"/>
                <a:cs typeface="Times New Roman" panose="02020603050405020304" pitchFamily="18" charset="0"/>
              </a:rPr>
              <a:t>e ontwikkelt je vermogen effectief gedrag van jezelf en anderen te beïnvloeden </a:t>
            </a:r>
            <a:r>
              <a:rPr lang="nl-NL" sz="1200" dirty="0" err="1">
                <a:effectLst/>
                <a:latin typeface="+mj-lt"/>
                <a:ea typeface="Times New Roman" panose="02020603050405020304" pitchFamily="18" charset="0"/>
                <a:cs typeface="Times New Roman" panose="02020603050405020304" pitchFamily="18" charset="0"/>
              </a:rPr>
              <a:t>m.</a:t>
            </a:r>
            <a:r>
              <a:rPr lang="nl-NL" sz="1200" dirty="0" err="1">
                <a:latin typeface="+mj-lt"/>
                <a:ea typeface="Times New Roman" panose="02020603050405020304" pitchFamily="18" charset="0"/>
                <a:cs typeface="Times New Roman" panose="02020603050405020304" pitchFamily="18" charset="0"/>
              </a:rPr>
              <a:t>b.v</a:t>
            </a:r>
            <a:r>
              <a:rPr lang="nl-NL" sz="1200" dirty="0">
                <a:latin typeface="+mj-lt"/>
                <a:ea typeface="Times New Roman" panose="02020603050405020304" pitchFamily="18" charset="0"/>
                <a:cs typeface="Times New Roman" panose="02020603050405020304" pitchFamily="18" charset="0"/>
              </a:rPr>
              <a:t> diverse inzichten vanuit </a:t>
            </a:r>
            <a:r>
              <a:rPr lang="nl-NL" sz="1200" dirty="0" err="1">
                <a:latin typeface="+mj-lt"/>
                <a:ea typeface="Times New Roman" panose="02020603050405020304" pitchFamily="18" charset="0"/>
                <a:cs typeface="Times New Roman" panose="02020603050405020304" pitchFamily="18" charset="0"/>
              </a:rPr>
              <a:t>Transactionele</a:t>
            </a:r>
            <a:r>
              <a:rPr lang="nl-NL" sz="1200" dirty="0">
                <a:latin typeface="+mj-lt"/>
                <a:ea typeface="Times New Roman" panose="02020603050405020304" pitchFamily="18" charset="0"/>
                <a:cs typeface="Times New Roman" panose="02020603050405020304" pitchFamily="18" charset="0"/>
              </a:rPr>
              <a:t> Analyse (TA). </a:t>
            </a:r>
          </a:p>
          <a:p>
            <a:pPr algn="ctr">
              <a:lnSpc>
                <a:spcPct val="107000"/>
              </a:lnSpc>
              <a:spcAft>
                <a:spcPts val="800"/>
              </a:spcAft>
            </a:pPr>
            <a:r>
              <a:rPr lang="nl-NL" sz="1200" b="1" dirty="0">
                <a:effectLst/>
                <a:latin typeface="+mj-lt"/>
                <a:ea typeface="Times New Roman" panose="02020603050405020304" pitchFamily="18" charset="0"/>
                <a:cs typeface="Times New Roman" panose="02020603050405020304" pitchFamily="18" charset="0"/>
              </a:rPr>
              <a:t>Zelfkennis en reflectie; </a:t>
            </a:r>
            <a:r>
              <a:rPr lang="nl-NL" sz="1200" dirty="0">
                <a:latin typeface="+mj-lt"/>
                <a:ea typeface="Times New Roman" panose="02020603050405020304" pitchFamily="18" charset="0"/>
                <a:cs typeface="Times New Roman" panose="02020603050405020304" pitchFamily="18" charset="0"/>
              </a:rPr>
              <a:t>J</a:t>
            </a:r>
            <a:r>
              <a:rPr lang="nl-NL" sz="1200" dirty="0">
                <a:effectLst/>
                <a:latin typeface="+mj-lt"/>
                <a:ea typeface="Times New Roman" panose="02020603050405020304" pitchFamily="18" charset="0"/>
                <a:cs typeface="Times New Roman" panose="02020603050405020304" pitchFamily="18" charset="0"/>
              </a:rPr>
              <a:t>e ontwikkelt </a:t>
            </a:r>
            <a:r>
              <a:rPr lang="nl-NL" sz="1200" dirty="0">
                <a:latin typeface="+mj-lt"/>
                <a:ea typeface="Times New Roman" panose="02020603050405020304" pitchFamily="18" charset="0"/>
                <a:cs typeface="Times New Roman" panose="02020603050405020304" pitchFamily="18" charset="0"/>
              </a:rPr>
              <a:t>fundamenteel </a:t>
            </a:r>
            <a:r>
              <a:rPr lang="nl-NL" sz="1200" dirty="0">
                <a:effectLst/>
                <a:latin typeface="+mj-lt"/>
                <a:ea typeface="Times New Roman" panose="02020603050405020304" pitchFamily="18" charset="0"/>
                <a:cs typeface="Times New Roman" panose="02020603050405020304" pitchFamily="18" charset="0"/>
              </a:rPr>
              <a:t>zelfinzicht waarbij jouw persoonlijk script (TA) centraal staat en je reflecteert op </a:t>
            </a:r>
            <a:r>
              <a:rPr lang="nl-NL" sz="1200" dirty="0" err="1">
                <a:effectLst/>
                <a:latin typeface="+mj-lt"/>
                <a:ea typeface="Times New Roman" panose="02020603050405020304" pitchFamily="18" charset="0"/>
                <a:cs typeface="Times New Roman" panose="02020603050405020304" pitchFamily="18" charset="0"/>
              </a:rPr>
              <a:t>herbesluiten</a:t>
            </a:r>
            <a:r>
              <a:rPr lang="nl-NL" sz="1200" dirty="0">
                <a:effectLst/>
                <a:latin typeface="+mj-lt"/>
                <a:ea typeface="Times New Roman" panose="02020603050405020304" pitchFamily="18" charset="0"/>
                <a:cs typeface="Times New Roman" panose="02020603050405020304" pitchFamily="18" charset="0"/>
              </a:rPr>
              <a:t> die je te nemen hebt om niet effectieve gedragspatronen te doorbreken.  </a:t>
            </a:r>
            <a:br>
              <a:rPr lang="nl-NL" sz="1800" dirty="0">
                <a:effectLst/>
                <a:latin typeface="Calibri" panose="020F0502020204030204" pitchFamily="34" charset="0"/>
                <a:ea typeface="Times New Roman" panose="02020603050405020304" pitchFamily="18" charset="0"/>
                <a:cs typeface="Times New Roman" panose="02020603050405020304" pitchFamily="18" charset="0"/>
              </a:rPr>
            </a:br>
            <a:endParaRPr lang="nl-NL" sz="18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10" name="Tekstvak 9">
            <a:extLst>
              <a:ext uri="{FF2B5EF4-FFF2-40B4-BE49-F238E27FC236}">
                <a16:creationId xmlns:a16="http://schemas.microsoft.com/office/drawing/2014/main" id="{78063C3F-4CD1-4FD6-03CB-ECD2D2AD6F26}"/>
              </a:ext>
            </a:extLst>
          </p:cNvPr>
          <p:cNvSpPr txBox="1"/>
          <p:nvPr/>
        </p:nvSpPr>
        <p:spPr>
          <a:xfrm>
            <a:off x="5695" y="3793119"/>
            <a:ext cx="6094444" cy="2964145"/>
          </a:xfrm>
          <a:prstGeom prst="rect">
            <a:avLst/>
          </a:prstGeom>
          <a:noFill/>
        </p:spPr>
        <p:txBody>
          <a:bodyPr wrap="square" lIns="360000">
            <a:spAutoFit/>
          </a:bodyPr>
          <a:lstStyle/>
          <a:p>
            <a:pPr algn="ctr">
              <a:lnSpc>
                <a:spcPct val="107000"/>
              </a:lnSpc>
              <a:spcAft>
                <a:spcPts val="800"/>
              </a:spcAft>
            </a:pPr>
            <a:r>
              <a:rPr lang="nl-NL" sz="1800" b="1" dirty="0">
                <a:solidFill>
                  <a:srgbClr val="088B5C"/>
                </a:solidFill>
                <a:effectLst/>
                <a:latin typeface="Calibri" panose="020F0502020204030204" pitchFamily="34" charset="0"/>
                <a:ea typeface="Times New Roman" panose="02020603050405020304" pitchFamily="18" charset="0"/>
                <a:cs typeface="Times New Roman" panose="02020603050405020304" pitchFamily="18" charset="0"/>
              </a:rPr>
              <a:t>ONTWIKKELGERICHT COACHEN</a:t>
            </a:r>
            <a:endParaRPr lang="nl-NL" sz="1800" dirty="0">
              <a:solidFill>
                <a:srgbClr val="088B5C"/>
              </a:solidFill>
              <a:effectLst/>
              <a:latin typeface="Calibri" panose="020F0502020204030204" pitchFamily="34" charset="0"/>
              <a:ea typeface="Times New Roman" panose="02020603050405020304" pitchFamily="18" charset="0"/>
              <a:cs typeface="Times New Roman" panose="02020603050405020304" pitchFamily="18" charset="0"/>
            </a:endParaRPr>
          </a:p>
          <a:p>
            <a:pPr algn="ctr">
              <a:lnSpc>
                <a:spcPct val="107000"/>
              </a:lnSpc>
              <a:spcAft>
                <a:spcPts val="800"/>
              </a:spcAft>
            </a:pPr>
            <a:r>
              <a:rPr lang="nl-NL" sz="1200" b="1" dirty="0">
                <a:solidFill>
                  <a:srgbClr val="088B5C"/>
                </a:solidFill>
                <a:latin typeface="+mj-lt"/>
                <a:ea typeface="Times New Roman" panose="02020603050405020304" pitchFamily="18" charset="0"/>
                <a:cs typeface="Times New Roman" panose="02020603050405020304" pitchFamily="18" charset="0"/>
              </a:rPr>
              <a:t>Coachend leiderschap; </a:t>
            </a:r>
            <a:r>
              <a:rPr lang="nl-NL" sz="1200" dirty="0">
                <a:latin typeface="+mj-lt"/>
                <a:ea typeface="Times New Roman" panose="02020603050405020304" pitchFamily="18" charset="0"/>
                <a:cs typeface="Times New Roman" panose="02020603050405020304" pitchFamily="18" charset="0"/>
              </a:rPr>
              <a:t>Je </a:t>
            </a:r>
            <a:r>
              <a:rPr lang="nl-NL" sz="1200" dirty="0">
                <a:latin typeface="+mj-lt"/>
              </a:rPr>
              <a:t>leert </a:t>
            </a:r>
            <a:r>
              <a:rPr lang="nl-NL" sz="1200" dirty="0"/>
              <a:t>vanuit organisatiepsychologisch perspectief kijken naar effectief leiderschap in organisaties en kunt diverse leiderschapsstijlen onderscheiden en (in theorie) toepassen, waarbij het creëren van eigenaarschap centraal staat.  </a:t>
            </a:r>
            <a:endParaRPr lang="nl-NL" sz="1200" b="1" dirty="0">
              <a:latin typeface="+mj-lt"/>
              <a:ea typeface="Times New Roman" panose="02020603050405020304" pitchFamily="18" charset="0"/>
              <a:cs typeface="Times New Roman" panose="02020603050405020304" pitchFamily="18" charset="0"/>
            </a:endParaRPr>
          </a:p>
          <a:p>
            <a:pPr algn="ctr">
              <a:lnSpc>
                <a:spcPct val="107000"/>
              </a:lnSpc>
              <a:spcAft>
                <a:spcPts val="800"/>
              </a:spcAft>
            </a:pPr>
            <a:r>
              <a:rPr lang="nl-NL" sz="1200" b="1" dirty="0">
                <a:effectLst/>
                <a:latin typeface="+mj-lt"/>
                <a:ea typeface="Times New Roman" panose="02020603050405020304" pitchFamily="18" charset="0"/>
                <a:cs typeface="Times New Roman" panose="02020603050405020304" pitchFamily="18" charset="0"/>
              </a:rPr>
              <a:t>Basis coachende vaardigheden; </a:t>
            </a:r>
            <a:r>
              <a:rPr lang="nl-NL" sz="1200" dirty="0">
                <a:latin typeface="+mj-lt"/>
              </a:rPr>
              <a:t>Je ontwikkelt de basishouding &amp; vaardigheden van een coachend leidinggevende om intrinsieke motivatie en eigenaarschap bij medewerkers te vergroten. </a:t>
            </a:r>
            <a:r>
              <a:rPr lang="nl-NL" sz="1200" b="1" dirty="0">
                <a:effectLst/>
                <a:latin typeface="+mj-lt"/>
                <a:ea typeface="Times New Roman" panose="02020603050405020304" pitchFamily="18" charset="0"/>
                <a:cs typeface="Times New Roman" panose="02020603050405020304" pitchFamily="18" charset="0"/>
              </a:rPr>
              <a:t> </a:t>
            </a:r>
          </a:p>
          <a:p>
            <a:pPr algn="ctr">
              <a:lnSpc>
                <a:spcPct val="107000"/>
              </a:lnSpc>
              <a:spcAft>
                <a:spcPts val="800"/>
              </a:spcAft>
            </a:pPr>
            <a:r>
              <a:rPr lang="nl-NL" sz="1200" b="1" dirty="0">
                <a:effectLst/>
                <a:latin typeface="+mj-lt"/>
                <a:ea typeface="Times New Roman" panose="02020603050405020304" pitchFamily="18" charset="0"/>
                <a:cs typeface="Times New Roman" panose="02020603050405020304" pitchFamily="18" charset="0"/>
              </a:rPr>
              <a:t>Basis </a:t>
            </a:r>
            <a:r>
              <a:rPr lang="nl-NL" sz="1200" b="1" dirty="0" err="1">
                <a:effectLst/>
                <a:latin typeface="+mj-lt"/>
                <a:ea typeface="Times New Roman" panose="02020603050405020304" pitchFamily="18" charset="0"/>
                <a:cs typeface="Times New Roman" panose="02020603050405020304" pitchFamily="18" charset="0"/>
              </a:rPr>
              <a:t>teamcoaching</a:t>
            </a:r>
            <a:r>
              <a:rPr lang="nl-NL" sz="1200" b="1" dirty="0">
                <a:latin typeface="+mj-lt"/>
                <a:ea typeface="Times New Roman" panose="02020603050405020304" pitchFamily="18" charset="0"/>
                <a:cs typeface="Times New Roman" panose="02020603050405020304" pitchFamily="18" charset="0"/>
              </a:rPr>
              <a:t>; </a:t>
            </a:r>
            <a:r>
              <a:rPr lang="nl-NL" sz="1200" dirty="0">
                <a:latin typeface="+mj-lt"/>
              </a:rPr>
              <a:t>Je ontwikkelt de basishouding &amp; vaardigheden van </a:t>
            </a:r>
            <a:r>
              <a:rPr lang="nl-NL" sz="1200" dirty="0" err="1">
                <a:latin typeface="+mj-lt"/>
              </a:rPr>
              <a:t>teamcoaching</a:t>
            </a:r>
            <a:r>
              <a:rPr lang="nl-NL" sz="1200" dirty="0">
                <a:latin typeface="+mj-lt"/>
              </a:rPr>
              <a:t> </a:t>
            </a:r>
            <a:r>
              <a:rPr lang="nl-NL" sz="1200" b="0" i="0" dirty="0">
                <a:effectLst/>
                <a:latin typeface="+mj-lt"/>
              </a:rPr>
              <a:t>waarmee je een team helpt zich verder te ontwikkelen</a:t>
            </a:r>
            <a:endParaRPr lang="nl-NL" sz="1200" dirty="0">
              <a:latin typeface="+mj-lt"/>
            </a:endParaRPr>
          </a:p>
          <a:p>
            <a:pPr algn="ctr">
              <a:lnSpc>
                <a:spcPct val="107000"/>
              </a:lnSpc>
              <a:spcAft>
                <a:spcPts val="800"/>
              </a:spcAft>
            </a:pPr>
            <a:r>
              <a:rPr lang="nl-NL" sz="1200" b="1" dirty="0">
                <a:effectLst/>
                <a:latin typeface="+mj-lt"/>
                <a:ea typeface="Times New Roman" panose="02020603050405020304" pitchFamily="18" charset="0"/>
                <a:cs typeface="Times New Roman" panose="02020603050405020304" pitchFamily="18" charset="0"/>
              </a:rPr>
              <a:t>Verdieping </a:t>
            </a:r>
            <a:r>
              <a:rPr lang="nl-NL" sz="1200" b="1" dirty="0" err="1">
                <a:effectLst/>
                <a:latin typeface="+mj-lt"/>
                <a:ea typeface="Times New Roman" panose="02020603050405020304" pitchFamily="18" charset="0"/>
                <a:cs typeface="Times New Roman" panose="02020603050405020304" pitchFamily="18" charset="0"/>
              </a:rPr>
              <a:t>teamcoaching</a:t>
            </a:r>
            <a:r>
              <a:rPr lang="nl-NL" sz="1200" b="1" dirty="0">
                <a:effectLst/>
                <a:latin typeface="+mj-lt"/>
                <a:ea typeface="Times New Roman" panose="02020603050405020304" pitchFamily="18" charset="0"/>
                <a:cs typeface="Times New Roman" panose="02020603050405020304" pitchFamily="18" charset="0"/>
              </a:rPr>
              <a:t>; </a:t>
            </a:r>
            <a:r>
              <a:rPr lang="nl-NL" sz="1200" dirty="0">
                <a:effectLst/>
                <a:latin typeface="+mj-lt"/>
                <a:ea typeface="Times New Roman" panose="02020603050405020304" pitchFamily="18" charset="0"/>
                <a:cs typeface="Times New Roman" panose="02020603050405020304" pitchFamily="18" charset="0"/>
              </a:rPr>
              <a:t>Met behulp van ‘action </a:t>
            </a:r>
            <a:r>
              <a:rPr lang="nl-NL" sz="1200" dirty="0" err="1">
                <a:effectLst/>
                <a:latin typeface="+mj-lt"/>
                <a:ea typeface="Times New Roman" panose="02020603050405020304" pitchFamily="18" charset="0"/>
                <a:cs typeface="Times New Roman" panose="02020603050405020304" pitchFamily="18" charset="0"/>
              </a:rPr>
              <a:t>learning</a:t>
            </a:r>
            <a:r>
              <a:rPr lang="nl-NL" sz="1200" dirty="0">
                <a:effectLst/>
                <a:latin typeface="+mj-lt"/>
                <a:ea typeface="Times New Roman" panose="02020603050405020304" pitchFamily="18" charset="0"/>
                <a:cs typeface="Times New Roman" panose="02020603050405020304" pitchFamily="18" charset="0"/>
              </a:rPr>
              <a:t>’ ga je aan de slag met een actueel coachvraagstuk binnen een eigen team. Samen denken we mogelijke interventies uit die je in de praktijk toepast en waarop we binnen het team reflecteren. </a:t>
            </a:r>
          </a:p>
        </p:txBody>
      </p:sp>
      <p:sp>
        <p:nvSpPr>
          <p:cNvPr id="14" name="Tekstvak 13">
            <a:extLst>
              <a:ext uri="{FF2B5EF4-FFF2-40B4-BE49-F238E27FC236}">
                <a16:creationId xmlns:a16="http://schemas.microsoft.com/office/drawing/2014/main" id="{99777E4C-8A61-06FD-70CF-CB462CEB3AE6}"/>
              </a:ext>
            </a:extLst>
          </p:cNvPr>
          <p:cNvSpPr txBox="1"/>
          <p:nvPr/>
        </p:nvSpPr>
        <p:spPr>
          <a:xfrm>
            <a:off x="6091862" y="3799608"/>
            <a:ext cx="6094443" cy="3264355"/>
          </a:xfrm>
          <a:prstGeom prst="rect">
            <a:avLst/>
          </a:prstGeom>
          <a:noFill/>
        </p:spPr>
        <p:txBody>
          <a:bodyPr wrap="square" rIns="360000">
            <a:spAutoFit/>
          </a:bodyPr>
          <a:lstStyle/>
          <a:p>
            <a:pPr algn="ctr">
              <a:lnSpc>
                <a:spcPct val="107000"/>
              </a:lnSpc>
              <a:spcAft>
                <a:spcPts val="800"/>
              </a:spcAft>
            </a:pPr>
            <a:r>
              <a:rPr lang="nl-NL" sz="1800" b="1" dirty="0">
                <a:solidFill>
                  <a:srgbClr val="FF6800"/>
                </a:solidFill>
                <a:effectLst/>
                <a:ea typeface="Times New Roman" panose="02020603050405020304" pitchFamily="18" charset="0"/>
                <a:cs typeface="Times New Roman" panose="02020603050405020304" pitchFamily="18" charset="0"/>
              </a:rPr>
              <a:t>RESULTAATGERICHT MANAGEN</a:t>
            </a:r>
            <a:endParaRPr lang="nl-NL" sz="1800" dirty="0">
              <a:solidFill>
                <a:srgbClr val="FF6800"/>
              </a:solidFill>
              <a:effectLst/>
              <a:ea typeface="Times New Roman" panose="02020603050405020304" pitchFamily="18" charset="0"/>
              <a:cs typeface="Times New Roman" panose="02020603050405020304" pitchFamily="18" charset="0"/>
            </a:endParaRPr>
          </a:p>
          <a:p>
            <a:pPr algn="ctr">
              <a:lnSpc>
                <a:spcPct val="107000"/>
              </a:lnSpc>
              <a:spcAft>
                <a:spcPts val="800"/>
              </a:spcAft>
            </a:pPr>
            <a:r>
              <a:rPr lang="nl-NL" sz="1200" b="1" dirty="0">
                <a:solidFill>
                  <a:srgbClr val="FF6800"/>
                </a:solidFill>
                <a:latin typeface="+mj-lt"/>
                <a:ea typeface="Times New Roman" panose="02020603050405020304" pitchFamily="18" charset="0"/>
                <a:cs typeface="Times New Roman" panose="02020603050405020304" pitchFamily="18" charset="0"/>
              </a:rPr>
              <a:t>Sturen op resultaat en output; </a:t>
            </a:r>
            <a:r>
              <a:rPr lang="nl-NL" sz="1200" dirty="0">
                <a:latin typeface="+mj-lt"/>
              </a:rPr>
              <a:t>Je leert sturen op resultaat &amp; de kunst van outputgericht werken, waarbij aanspreken op verantwoordelijkheden en respectvol confronteren belangrijke vaardigheden zijn waar je op reflecteert.</a:t>
            </a:r>
            <a:endParaRPr lang="nl-NL" sz="1200" b="1" dirty="0">
              <a:solidFill>
                <a:srgbClr val="FF6800"/>
              </a:solidFill>
              <a:latin typeface="+mj-lt"/>
              <a:ea typeface="Times New Roman" panose="02020603050405020304" pitchFamily="18" charset="0"/>
              <a:cs typeface="Times New Roman" panose="02020603050405020304" pitchFamily="18" charset="0"/>
            </a:endParaRPr>
          </a:p>
          <a:p>
            <a:pPr algn="ctr">
              <a:lnSpc>
                <a:spcPct val="107000"/>
              </a:lnSpc>
              <a:spcAft>
                <a:spcPts val="800"/>
              </a:spcAft>
            </a:pPr>
            <a:r>
              <a:rPr lang="nl-NL" sz="1200" b="1" dirty="0">
                <a:effectLst/>
                <a:latin typeface="+mj-lt"/>
                <a:ea typeface="Times New Roman" panose="02020603050405020304" pitchFamily="18" charset="0"/>
                <a:cs typeface="Times New Roman" panose="02020603050405020304" pitchFamily="18" charset="0"/>
              </a:rPr>
              <a:t>Organisatie- en bedrijfskunde; </a:t>
            </a:r>
            <a:r>
              <a:rPr lang="nl-NL" sz="1200" dirty="0">
                <a:effectLst/>
                <a:latin typeface="+mj-lt"/>
                <a:ea typeface="Times New Roman" panose="02020603050405020304" pitchFamily="18" charset="0"/>
                <a:cs typeface="Times New Roman" panose="02020603050405020304" pitchFamily="18" charset="0"/>
              </a:rPr>
              <a:t>Je ontwikkel het vermogen om door een bedrijfskundige bril kijken naar organisaties en de SWO in het bijzonder. Hierbij staan samenhang tussen ‘buiten’ en ‘binnen’ (visie, strategie en organisatiestructuur</a:t>
            </a:r>
            <a:r>
              <a:rPr lang="nl-NL" sz="1200" dirty="0">
                <a:latin typeface="+mj-lt"/>
                <a:ea typeface="Times New Roman" panose="02020603050405020304" pitchFamily="18" charset="0"/>
                <a:cs typeface="Times New Roman" panose="02020603050405020304" pitchFamily="18" charset="0"/>
              </a:rPr>
              <a:t> </a:t>
            </a:r>
            <a:r>
              <a:rPr lang="nl-NL" sz="1200" dirty="0">
                <a:effectLst/>
                <a:latin typeface="+mj-lt"/>
                <a:ea typeface="Times New Roman" panose="02020603050405020304" pitchFamily="18" charset="0"/>
                <a:cs typeface="Times New Roman" panose="02020603050405020304" pitchFamily="18" charset="0"/>
              </a:rPr>
              <a:t>&amp; -cultuur) centraal.    </a:t>
            </a:r>
          </a:p>
          <a:p>
            <a:pPr algn="ctr">
              <a:lnSpc>
                <a:spcPct val="107000"/>
              </a:lnSpc>
              <a:spcAft>
                <a:spcPts val="800"/>
              </a:spcAft>
            </a:pPr>
            <a:r>
              <a:rPr lang="nl-NL" sz="1200" b="1" dirty="0">
                <a:effectLst/>
                <a:latin typeface="+mj-lt"/>
                <a:ea typeface="Times New Roman" panose="02020603050405020304" pitchFamily="18" charset="0"/>
                <a:cs typeface="Times New Roman" panose="02020603050405020304" pitchFamily="18" charset="0"/>
              </a:rPr>
              <a:t>Verandermanagement; </a:t>
            </a:r>
            <a:r>
              <a:rPr lang="nl-NL" sz="1200" dirty="0">
                <a:latin typeface="+mj-lt"/>
              </a:rPr>
              <a:t>Aan de hand van herkenbare dilemma’s bij organisatieverandering leer je de complexiteit van verandermanagement te doorgronden en slaag- en faalfactoren voor succesvolle cultuur- &amp; gedragsverandering te identificeren. </a:t>
            </a:r>
          </a:p>
          <a:p>
            <a:pPr algn="ctr">
              <a:lnSpc>
                <a:spcPct val="107000"/>
              </a:lnSpc>
              <a:spcAft>
                <a:spcPts val="800"/>
              </a:spcAft>
            </a:pPr>
            <a:r>
              <a:rPr lang="nl-NL" sz="1200" b="1" dirty="0">
                <a:effectLst/>
                <a:latin typeface="+mj-lt"/>
                <a:ea typeface="Times New Roman" panose="02020603050405020304" pitchFamily="18" charset="0"/>
                <a:cs typeface="Times New Roman" panose="02020603050405020304" pitchFamily="18" charset="0"/>
              </a:rPr>
              <a:t>Projectmanagement: </a:t>
            </a:r>
            <a:r>
              <a:rPr lang="nl-NL" sz="1200" dirty="0">
                <a:effectLst/>
                <a:latin typeface="+mj-lt"/>
                <a:ea typeface="Times New Roman" panose="02020603050405020304" pitchFamily="18" charset="0"/>
                <a:cs typeface="Times New Roman" panose="02020603050405020304" pitchFamily="18" charset="0"/>
              </a:rPr>
              <a:t>Je ontwikkelt vaardigheid om jezelf en anderen succesvol projecten te laten managen en/of jezelf in te zetten als instrument bij verandering.  </a:t>
            </a:r>
            <a:endParaRPr lang="nl-NL" sz="1200" dirty="0">
              <a:solidFill>
                <a:srgbClr val="FFFFFF"/>
              </a:solidFill>
              <a:latin typeface="+mj-lt"/>
              <a:ea typeface="Times New Roman" panose="02020603050405020304" pitchFamily="18" charset="0"/>
              <a:cs typeface="Times New Roman" panose="02020603050405020304" pitchFamily="18" charset="0"/>
            </a:endParaRPr>
          </a:p>
          <a:p>
            <a:pPr algn="ctr">
              <a:lnSpc>
                <a:spcPct val="107000"/>
              </a:lnSpc>
              <a:spcAft>
                <a:spcPts val="800"/>
              </a:spcAft>
            </a:pPr>
            <a:endParaRPr lang="nl-NL" sz="1200" b="1" dirty="0">
              <a:effectLst/>
              <a:latin typeface="+mj-lt"/>
              <a:ea typeface="Times New Roman" panose="02020603050405020304" pitchFamily="18" charset="0"/>
              <a:cs typeface="Times New Roman" panose="02020603050405020304" pitchFamily="18" charset="0"/>
            </a:endParaRPr>
          </a:p>
        </p:txBody>
      </p:sp>
      <p:pic>
        <p:nvPicPr>
          <p:cNvPr id="17" name="Afbeelding 16">
            <a:extLst>
              <a:ext uri="{FF2B5EF4-FFF2-40B4-BE49-F238E27FC236}">
                <a16:creationId xmlns:a16="http://schemas.microsoft.com/office/drawing/2014/main" id="{8F7FF6F0-7AE9-9066-B409-4D4C32385F07}"/>
              </a:ext>
            </a:extLst>
          </p:cNvPr>
          <p:cNvPicPr>
            <a:picLocks noChangeAspect="1"/>
          </p:cNvPicPr>
          <p:nvPr/>
        </p:nvPicPr>
        <p:blipFill>
          <a:blip r:embed="rId2"/>
          <a:stretch>
            <a:fillRect/>
          </a:stretch>
        </p:blipFill>
        <p:spPr>
          <a:xfrm>
            <a:off x="3775419" y="51553"/>
            <a:ext cx="4632888" cy="695698"/>
          </a:xfrm>
          <a:prstGeom prst="rect">
            <a:avLst/>
          </a:prstGeom>
        </p:spPr>
      </p:pic>
      <p:sp>
        <p:nvSpPr>
          <p:cNvPr id="20" name="Rechthoek 19">
            <a:extLst>
              <a:ext uri="{FF2B5EF4-FFF2-40B4-BE49-F238E27FC236}">
                <a16:creationId xmlns:a16="http://schemas.microsoft.com/office/drawing/2014/main" id="{6B51185B-A62D-A51B-35EB-433167F78A7D}"/>
              </a:ext>
            </a:extLst>
          </p:cNvPr>
          <p:cNvSpPr/>
          <p:nvPr/>
        </p:nvSpPr>
        <p:spPr>
          <a:xfrm>
            <a:off x="7384026" y="399402"/>
            <a:ext cx="1425677" cy="503252"/>
          </a:xfrm>
          <a:prstGeom prst="rect">
            <a:avLst/>
          </a:prstGeom>
          <a:solidFill>
            <a:srgbClr val="D2D2D2"/>
          </a:solidFill>
          <a:ln>
            <a:solidFill>
              <a:srgbClr val="D2D2D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2" name="Tekstvak 11">
            <a:extLst>
              <a:ext uri="{FF2B5EF4-FFF2-40B4-BE49-F238E27FC236}">
                <a16:creationId xmlns:a16="http://schemas.microsoft.com/office/drawing/2014/main" id="{89177187-4950-3370-38B8-8770CA761E17}"/>
              </a:ext>
            </a:extLst>
          </p:cNvPr>
          <p:cNvSpPr txBox="1"/>
          <p:nvPr/>
        </p:nvSpPr>
        <p:spPr>
          <a:xfrm>
            <a:off x="6094445" y="750972"/>
            <a:ext cx="6097554" cy="3161763"/>
          </a:xfrm>
          <a:prstGeom prst="rect">
            <a:avLst/>
          </a:prstGeom>
          <a:noFill/>
        </p:spPr>
        <p:txBody>
          <a:bodyPr wrap="square" rIns="360000">
            <a:spAutoFit/>
          </a:bodyPr>
          <a:lstStyle/>
          <a:p>
            <a:pPr algn="ctr">
              <a:lnSpc>
                <a:spcPct val="107000"/>
              </a:lnSpc>
              <a:spcAft>
                <a:spcPts val="800"/>
              </a:spcAft>
            </a:pPr>
            <a:r>
              <a:rPr lang="nl-NL" sz="1800" b="1" dirty="0">
                <a:solidFill>
                  <a:srgbClr val="018493"/>
                </a:solidFill>
                <a:effectLst/>
                <a:latin typeface="Calibri" panose="020F0502020204030204" pitchFamily="34" charset="0"/>
                <a:ea typeface="Times New Roman" panose="02020603050405020304" pitchFamily="18" charset="0"/>
                <a:cs typeface="Times New Roman" panose="02020603050405020304" pitchFamily="18" charset="0"/>
              </a:rPr>
              <a:t>PROFESSIONEEL SAMENWERKEN</a:t>
            </a:r>
            <a:endParaRPr lang="nl-NL" sz="1800" dirty="0">
              <a:solidFill>
                <a:srgbClr val="018493"/>
              </a:solidFill>
              <a:effectLst/>
              <a:latin typeface="Calibri" panose="020F0502020204030204" pitchFamily="34" charset="0"/>
              <a:ea typeface="Times New Roman" panose="02020603050405020304" pitchFamily="18" charset="0"/>
              <a:cs typeface="Times New Roman" panose="02020603050405020304" pitchFamily="18" charset="0"/>
            </a:endParaRPr>
          </a:p>
          <a:p>
            <a:pPr algn="ctr">
              <a:lnSpc>
                <a:spcPct val="107000"/>
              </a:lnSpc>
              <a:spcAft>
                <a:spcPts val="800"/>
              </a:spcAft>
            </a:pPr>
            <a:r>
              <a:rPr lang="nl-NL" sz="1200" b="1" dirty="0">
                <a:solidFill>
                  <a:srgbClr val="018493"/>
                </a:solidFill>
                <a:effectLst/>
                <a:latin typeface="+mj-lt"/>
                <a:ea typeface="Times New Roman" panose="02020603050405020304" pitchFamily="18" charset="0"/>
                <a:cs typeface="Times New Roman" panose="02020603050405020304" pitchFamily="18" charset="0"/>
              </a:rPr>
              <a:t>Kracht van teamwork;</a:t>
            </a:r>
            <a:r>
              <a:rPr lang="nl-NL" sz="1200" dirty="0">
                <a:effectLst/>
                <a:latin typeface="+mj-lt"/>
                <a:ea typeface="Times New Roman" panose="02020603050405020304" pitchFamily="18" charset="0"/>
                <a:cs typeface="Times New Roman" panose="02020603050405020304" pitchFamily="18" charset="0"/>
              </a:rPr>
              <a:t> J</a:t>
            </a:r>
            <a:r>
              <a:rPr lang="nl-NL" sz="1200" dirty="0">
                <a:latin typeface="+mj-lt"/>
              </a:rPr>
              <a:t>e leert de bouwstenen voor een effectief team kennen en toepassen op jullie eigen team(s), je bepaalt samen welke ontwikkeling jullie als MT te maken hebben, stelt een </a:t>
            </a:r>
            <a:r>
              <a:rPr lang="nl-NL" sz="1200" dirty="0" err="1">
                <a:latin typeface="+mj-lt"/>
              </a:rPr>
              <a:t>teamcont</a:t>
            </a:r>
            <a:r>
              <a:rPr lang="nl-NL" sz="1200" dirty="0">
                <a:latin typeface="+mj-lt"/>
              </a:rPr>
              <a:t>(r)act op en geeft elkaar constructieve feedback.</a:t>
            </a:r>
            <a:r>
              <a:rPr lang="nl-NL" sz="1200" b="1" dirty="0">
                <a:solidFill>
                  <a:srgbClr val="018493"/>
                </a:solidFill>
                <a:effectLst/>
                <a:latin typeface="+mj-lt"/>
                <a:ea typeface="Times New Roman" panose="02020603050405020304" pitchFamily="18" charset="0"/>
                <a:cs typeface="Times New Roman" panose="02020603050405020304" pitchFamily="18" charset="0"/>
              </a:rPr>
              <a:t> </a:t>
            </a:r>
          </a:p>
          <a:p>
            <a:pPr algn="ctr">
              <a:lnSpc>
                <a:spcPct val="107000"/>
              </a:lnSpc>
              <a:spcAft>
                <a:spcPts val="800"/>
              </a:spcAft>
            </a:pPr>
            <a:r>
              <a:rPr lang="nl-NL" sz="1200" b="1" dirty="0">
                <a:effectLst/>
                <a:latin typeface="+mj-lt"/>
                <a:ea typeface="Times New Roman" panose="02020603050405020304" pitchFamily="18" charset="0"/>
                <a:cs typeface="Times New Roman" panose="02020603050405020304" pitchFamily="18" charset="0"/>
              </a:rPr>
              <a:t>Teamrollen &amp; groepsdynamiek; </a:t>
            </a:r>
            <a:r>
              <a:rPr lang="nl-NL" sz="1200" dirty="0">
                <a:effectLst/>
                <a:latin typeface="+mj-lt"/>
                <a:ea typeface="Times New Roman" panose="02020603050405020304" pitchFamily="18" charset="0"/>
                <a:cs typeface="Times New Roman" panose="02020603050405020304" pitchFamily="18" charset="0"/>
              </a:rPr>
              <a:t>Aan de hand van je eigen team ontwikkel </a:t>
            </a:r>
            <a:r>
              <a:rPr lang="nl-NL" sz="1200" dirty="0">
                <a:latin typeface="+mj-lt"/>
                <a:ea typeface="Times New Roman" panose="02020603050405020304" pitchFamily="18" charset="0"/>
                <a:cs typeface="Times New Roman" panose="02020603050405020304" pitchFamily="18" charset="0"/>
              </a:rPr>
              <a:t>je het vermogen groepsdynamische processen te herkennen, teamrollen te definiëren en een </a:t>
            </a:r>
            <a:r>
              <a:rPr lang="nl-NL" sz="1200" dirty="0" err="1">
                <a:latin typeface="+mj-lt"/>
                <a:ea typeface="Times New Roman" panose="02020603050405020304" pitchFamily="18" charset="0"/>
                <a:cs typeface="Times New Roman" panose="02020603050405020304" pitchFamily="18" charset="0"/>
              </a:rPr>
              <a:t>teamontwikkelplan</a:t>
            </a:r>
            <a:r>
              <a:rPr lang="nl-NL" sz="1200" dirty="0">
                <a:latin typeface="+mj-lt"/>
                <a:ea typeface="Times New Roman" panose="02020603050405020304" pitchFamily="18" charset="0"/>
                <a:cs typeface="Times New Roman" panose="02020603050405020304" pitchFamily="18" charset="0"/>
              </a:rPr>
              <a:t> op te stellen.  </a:t>
            </a:r>
            <a:endParaRPr lang="nl-NL" sz="1200" dirty="0">
              <a:effectLst/>
              <a:latin typeface="+mj-lt"/>
              <a:ea typeface="Times New Roman" panose="02020603050405020304" pitchFamily="18" charset="0"/>
              <a:cs typeface="Times New Roman" panose="02020603050405020304" pitchFamily="18" charset="0"/>
            </a:endParaRPr>
          </a:p>
          <a:p>
            <a:pPr algn="ctr">
              <a:lnSpc>
                <a:spcPct val="107000"/>
              </a:lnSpc>
              <a:spcAft>
                <a:spcPts val="800"/>
              </a:spcAft>
            </a:pPr>
            <a:r>
              <a:rPr lang="nl-NL" sz="1200" b="1" dirty="0">
                <a:effectLst/>
                <a:latin typeface="+mj-lt"/>
                <a:ea typeface="Times New Roman" panose="02020603050405020304" pitchFamily="18" charset="0"/>
                <a:cs typeface="Times New Roman" panose="02020603050405020304" pitchFamily="18" charset="0"/>
              </a:rPr>
              <a:t>Effectief communiceren; </a:t>
            </a:r>
            <a:r>
              <a:rPr lang="nl-NL" sz="1200" dirty="0">
                <a:effectLst/>
                <a:latin typeface="+mj-lt"/>
                <a:ea typeface="Times New Roman" panose="02020603050405020304" pitchFamily="18" charset="0"/>
                <a:cs typeface="Times New Roman" panose="02020603050405020304" pitchFamily="18" charset="0"/>
              </a:rPr>
              <a:t>Je ontwikkelt gespreksvaardigheid als leidinggevende:</a:t>
            </a:r>
            <a:r>
              <a:rPr lang="nl-NL" sz="1200" b="1" dirty="0">
                <a:latin typeface="+mj-lt"/>
                <a:ea typeface="Times New Roman" panose="02020603050405020304" pitchFamily="18" charset="0"/>
                <a:cs typeface="Times New Roman" panose="02020603050405020304" pitchFamily="18" charset="0"/>
              </a:rPr>
              <a:t> </a:t>
            </a:r>
            <a:r>
              <a:rPr lang="nl-NL" sz="1200" dirty="0">
                <a:latin typeface="+mj-lt"/>
                <a:ea typeface="Times New Roman" panose="02020603050405020304" pitchFamily="18" charset="0"/>
                <a:cs typeface="Arial" panose="020B0604020202020204" pitchFamily="34" charset="0"/>
              </a:rPr>
              <a:t>luisteren met aandacht, op </a:t>
            </a:r>
            <a:r>
              <a:rPr lang="nl-NL" sz="1200" dirty="0">
                <a:effectLst/>
                <a:latin typeface="+mj-lt"/>
                <a:ea typeface="Times New Roman" panose="02020603050405020304" pitchFamily="18" charset="0"/>
                <a:cs typeface="Arial" panose="020B0604020202020204" pitchFamily="34" charset="0"/>
              </a:rPr>
              <a:t>een dieper niveau vragen stellen, feedback, conflicthantering, de aandacht gaat naar waar binnen jullie MT behoefte aan is. Je oefent eventueel met trainingsacteur.</a:t>
            </a:r>
            <a:endParaRPr lang="nl-NL" sz="1200" b="1" dirty="0">
              <a:effectLst/>
              <a:latin typeface="+mj-lt"/>
              <a:ea typeface="Times New Roman" panose="02020603050405020304" pitchFamily="18" charset="0"/>
              <a:cs typeface="Times New Roman" panose="02020603050405020304" pitchFamily="18" charset="0"/>
            </a:endParaRPr>
          </a:p>
          <a:p>
            <a:pPr algn="ctr">
              <a:lnSpc>
                <a:spcPct val="107000"/>
              </a:lnSpc>
              <a:spcAft>
                <a:spcPts val="800"/>
              </a:spcAft>
            </a:pPr>
            <a:r>
              <a:rPr lang="nl-NL" sz="1200" b="1" dirty="0">
                <a:effectLst/>
                <a:latin typeface="+mj-lt"/>
                <a:ea typeface="Times New Roman" panose="02020603050405020304" pitchFamily="18" charset="0"/>
                <a:cs typeface="Times New Roman" panose="02020603050405020304" pitchFamily="18" charset="0"/>
              </a:rPr>
              <a:t>Aanspreken op verantwoordelijkheden; </a:t>
            </a:r>
            <a:r>
              <a:rPr lang="nl-NL" sz="1200" dirty="0">
                <a:effectLst/>
                <a:latin typeface="+mj-lt"/>
                <a:ea typeface="Times New Roman" panose="02020603050405020304" pitchFamily="18" charset="0"/>
                <a:cs typeface="Times New Roman" panose="02020603050405020304" pitchFamily="18" charset="0"/>
              </a:rPr>
              <a:t>Je ontwikkelt vaardigheid in het respectvol confronteren en geven en ontvangen van feedback ‘waar het lastig wordt’.  </a:t>
            </a:r>
            <a:br>
              <a:rPr lang="nl-NL" sz="1200" dirty="0">
                <a:effectLst/>
                <a:latin typeface="+mj-lt"/>
                <a:ea typeface="Times New Roman" panose="02020603050405020304" pitchFamily="18" charset="0"/>
                <a:cs typeface="Times New Roman" panose="02020603050405020304" pitchFamily="18" charset="0"/>
              </a:rPr>
            </a:br>
            <a:endParaRPr lang="nl-NL" sz="1200" dirty="0">
              <a:effectLst/>
              <a:latin typeface="+mj-lt"/>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23201514"/>
      </p:ext>
    </p:extLst>
  </p:cSld>
  <p:clrMapOvr>
    <a:masterClrMapping/>
  </p:clrMapOvr>
</p:sld>
</file>

<file path=ppt/theme/theme1.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F19BD6498FC12439A3841DB3736D242" ma:contentTypeVersion="18" ma:contentTypeDescription="Een nieuw document maken." ma:contentTypeScope="" ma:versionID="fcec0a7b6cc1a271fdde36d6d479dde9">
  <xsd:schema xmlns:xsd="http://www.w3.org/2001/XMLSchema" xmlns:xs="http://www.w3.org/2001/XMLSchema" xmlns:p="http://schemas.microsoft.com/office/2006/metadata/properties" xmlns:ns2="cf15caa5-70d9-4ebe-a4db-25d098c54ec0" xmlns:ns3="43bdee57-a0db-49c9-9320-9d7f87fa1d06" targetNamespace="http://schemas.microsoft.com/office/2006/metadata/properties" ma:root="true" ma:fieldsID="ad8ef6bbae84b30de0795c670d482206" ns2:_="" ns3:_="">
    <xsd:import namespace="cf15caa5-70d9-4ebe-a4db-25d098c54ec0"/>
    <xsd:import namespace="43bdee57-a0db-49c9-9320-9d7f87fa1d06"/>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LengthInSeconds" minOccurs="0"/>
                <xsd:element ref="ns2:MediaServiceGenerationTime" minOccurs="0"/>
                <xsd:element ref="ns2:MediaServiceEventHashCode" minOccurs="0"/>
                <xsd:element ref="ns2:MediaServiceOCR" minOccurs="0"/>
                <xsd:element ref="ns2:MediaServiceAutoKeyPoints" minOccurs="0"/>
                <xsd:element ref="ns2:MediaServiceKeyPoints" minOccurs="0"/>
                <xsd:element ref="ns2:lcf76f155ced4ddcb4097134ff3c332f" minOccurs="0"/>
                <xsd:element ref="ns3:TaxCatchAll" minOccurs="0"/>
                <xsd:element ref="ns3:SharedWithUsers" minOccurs="0"/>
                <xsd:element ref="ns3:SharedWithDetails" minOccurs="0"/>
                <xsd:element ref="ns2:MediaServiceDateTaken" minOccurs="0"/>
                <xsd:element ref="ns2:MediaServiceLocation"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f15caa5-70d9-4ebe-a4db-25d098c54ec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lcf76f155ced4ddcb4097134ff3c332f" ma:index="18" nillable="true" ma:taxonomy="true" ma:internalName="lcf76f155ced4ddcb4097134ff3c332f" ma:taxonomyFieldName="MediaServiceImageTags" ma:displayName="Afbeeldingtags" ma:readOnly="false" ma:fieldId="{5cf76f15-5ced-4ddc-b409-7134ff3c332f}" ma:taxonomyMulti="true" ma:sspId="536dc5d3-1c25-416d-9ff8-30d8d33104ea" ma:termSetId="09814cd3-568e-fe90-9814-8d621ff8fb84" ma:anchorId="fba54fb3-c3e1-fe81-a776-ca4b69148c4d" ma:open="true" ma:isKeyword="false">
      <xsd:complexType>
        <xsd:sequence>
          <xsd:element ref="pc:Terms" minOccurs="0" maxOccurs="1"/>
        </xsd:sequence>
      </xsd:complexType>
    </xsd:element>
    <xsd:element name="MediaServiceDateTaken" ma:index="22" nillable="true" ma:displayName="MediaServiceDateTaken" ma:hidden="true" ma:indexed="true" ma:internalName="MediaServiceDateTaken" ma:readOnly="true">
      <xsd:simpleType>
        <xsd:restriction base="dms:Text"/>
      </xsd:simpleType>
    </xsd:element>
    <xsd:element name="MediaServiceLocation" ma:index="23" nillable="true" ma:displayName="Location" ma:indexed="true" ma:internalName="MediaServiceLocation" ma:readOnly="true">
      <xsd:simpleType>
        <xsd:restriction base="dms:Text"/>
      </xsd:simple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43bdee57-a0db-49c9-9320-9d7f87fa1d06" elementFormDefault="qualified">
    <xsd:import namespace="http://schemas.microsoft.com/office/2006/documentManagement/types"/>
    <xsd:import namespace="http://schemas.microsoft.com/office/infopath/2007/PartnerControls"/>
    <xsd:element name="TaxCatchAll" ma:index="19" nillable="true" ma:displayName="Taxonomy Catch All Column" ma:hidden="true" ma:list="{8b03bb5b-5982-413e-b15c-c1076a89d5bb}" ma:internalName="TaxCatchAll" ma:showField="CatchAllData" ma:web="43bdee57-a0db-49c9-9320-9d7f87fa1d06">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Gedeeld met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43bdee57-a0db-49c9-9320-9d7f87fa1d06" xsi:nil="true"/>
    <lcf76f155ced4ddcb4097134ff3c332f xmlns="cf15caa5-70d9-4ebe-a4db-25d098c54ec0">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86FBD62B-C7A8-4767-A72C-76EC89BD7B9F}"/>
</file>

<file path=customXml/itemProps2.xml><?xml version="1.0" encoding="utf-8"?>
<ds:datastoreItem xmlns:ds="http://schemas.openxmlformats.org/officeDocument/2006/customXml" ds:itemID="{E25BDC0A-E59C-43E6-B92F-532A697167BA}"/>
</file>

<file path=customXml/itemProps3.xml><?xml version="1.0" encoding="utf-8"?>
<ds:datastoreItem xmlns:ds="http://schemas.openxmlformats.org/officeDocument/2006/customXml" ds:itemID="{183CB532-A268-4BD3-83B9-08D892C8D342}"/>
</file>

<file path=docProps/app.xml><?xml version="1.0" encoding="utf-8"?>
<Properties xmlns="http://schemas.openxmlformats.org/officeDocument/2006/extended-properties" xmlns:vt="http://schemas.openxmlformats.org/officeDocument/2006/docPropsVTypes">
  <TotalTime>35</TotalTime>
  <Words>540</Words>
  <Application>Microsoft Office PowerPoint</Application>
  <PresentationFormat>Breedbeeld</PresentationFormat>
  <Paragraphs>20</Paragraphs>
  <Slides>2</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2</vt:i4>
      </vt:variant>
    </vt:vector>
  </HeadingPairs>
  <TitlesOfParts>
    <vt:vector size="6" baseType="lpstr">
      <vt:lpstr>Arial</vt:lpstr>
      <vt:lpstr>Calibri</vt:lpstr>
      <vt:lpstr>Calibri Light</vt:lpstr>
      <vt:lpstr>Kantoorthema</vt:lpstr>
      <vt:lpstr>PowerPoint-presentatie</vt:lpstr>
      <vt:lpstr>PowerPoint-presentatie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Lars van Egmond</dc:creator>
  <cp:lastModifiedBy>Kok-de Korte, Jose</cp:lastModifiedBy>
  <cp:revision>3</cp:revision>
  <dcterms:created xsi:type="dcterms:W3CDTF">2022-07-04T12:21:57Z</dcterms:created>
  <dcterms:modified xsi:type="dcterms:W3CDTF">2022-07-05T13:10:11Z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0x0101001F19BD6498FC12439A3841DB3736D242</vt:lpwstr>
  </property>
</Properties>
</file>